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5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0698A-942D-405F-823A-9DC206805424}" type="datetimeFigureOut">
              <a:rPr kumimoji="1" lang="ja-JP" altLang="en-US" smtClean="0"/>
              <a:t>2020/5/9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0A693-173B-4A0D-85E3-EE1395C16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4170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2020/5/9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2020/5/9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2020/5/9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2020/5/9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2020/5/9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2020/5/9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2020/5/9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2020/5/9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2020/5/9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2020/5/9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2020/5/9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2020/5/9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99145"/>
            <a:ext cx="7488832" cy="19246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四角形吹き出し 7"/>
          <p:cNvSpPr/>
          <p:nvPr/>
        </p:nvSpPr>
        <p:spPr>
          <a:xfrm>
            <a:off x="1259632" y="1374669"/>
            <a:ext cx="1368152" cy="360040"/>
          </a:xfrm>
          <a:prstGeom prst="wedgeRectCallout">
            <a:avLst>
              <a:gd name="adj1" fmla="val 46893"/>
              <a:gd name="adj2" fmla="val -15310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rgbClr val="002060"/>
                </a:solidFill>
              </a:rPr>
              <a:t>内訳（空欄でも可）</a:t>
            </a:r>
            <a:endParaRPr kumimoji="1" lang="ja-JP" altLang="en-US" sz="1100" dirty="0">
              <a:solidFill>
                <a:srgbClr val="002060"/>
              </a:solidFill>
            </a:endParaRPr>
          </a:p>
        </p:txBody>
      </p:sp>
      <p:sp>
        <p:nvSpPr>
          <p:cNvPr id="10" name="四角形吹き出し 9"/>
          <p:cNvSpPr/>
          <p:nvPr/>
        </p:nvSpPr>
        <p:spPr>
          <a:xfrm>
            <a:off x="3923928" y="463563"/>
            <a:ext cx="936104" cy="360040"/>
          </a:xfrm>
          <a:prstGeom prst="wedgeRectCallout">
            <a:avLst>
              <a:gd name="adj1" fmla="val -39689"/>
              <a:gd name="adj2" fmla="val 10386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rgbClr val="002060"/>
                </a:solidFill>
              </a:rPr>
              <a:t>金額を入力</a:t>
            </a:r>
            <a:endParaRPr kumimoji="1" lang="ja-JP" altLang="en-US" sz="1100" dirty="0">
              <a:solidFill>
                <a:srgbClr val="002060"/>
              </a:solidFill>
            </a:endParaRPr>
          </a:p>
        </p:txBody>
      </p:sp>
      <p:sp>
        <p:nvSpPr>
          <p:cNvPr id="11" name="四角形吹き出し 10"/>
          <p:cNvSpPr/>
          <p:nvPr/>
        </p:nvSpPr>
        <p:spPr>
          <a:xfrm>
            <a:off x="251520" y="439105"/>
            <a:ext cx="1296144" cy="360040"/>
          </a:xfrm>
          <a:prstGeom prst="wedgeRectCallout">
            <a:avLst>
              <a:gd name="adj1" fmla="val -16802"/>
              <a:gd name="adj2" fmla="val 8886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rgbClr val="002060"/>
                </a:solidFill>
              </a:rPr>
              <a:t>日付、科目を選択</a:t>
            </a:r>
            <a:endParaRPr kumimoji="1" lang="ja-JP" altLang="en-US" sz="1100" dirty="0">
              <a:solidFill>
                <a:srgbClr val="00206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2246" y="904069"/>
            <a:ext cx="1807567" cy="219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吹き出し 12"/>
          <p:cNvSpPr/>
          <p:nvPr/>
        </p:nvSpPr>
        <p:spPr>
          <a:xfrm>
            <a:off x="3635896" y="1951273"/>
            <a:ext cx="1342070" cy="360040"/>
          </a:xfrm>
          <a:prstGeom prst="wedgeRectCallout">
            <a:avLst>
              <a:gd name="adj1" fmla="val 37395"/>
              <a:gd name="adj2" fmla="val -301348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rgbClr val="002060"/>
                </a:solidFill>
              </a:rPr>
              <a:t>入力</a:t>
            </a:r>
            <a:r>
              <a:rPr lang="ja-JP" altLang="en-US" sz="1100" dirty="0" smtClean="0">
                <a:solidFill>
                  <a:srgbClr val="002060"/>
                </a:solidFill>
              </a:rPr>
              <a:t>したらクリック</a:t>
            </a:r>
            <a:endParaRPr kumimoji="1" lang="ja-JP" altLang="en-US" sz="1100" dirty="0">
              <a:solidFill>
                <a:srgbClr val="002060"/>
              </a:solidFill>
            </a:endParaRPr>
          </a:p>
        </p:txBody>
      </p:sp>
      <p:sp>
        <p:nvSpPr>
          <p:cNvPr id="14" name="四角形吹き出し 13"/>
          <p:cNvSpPr/>
          <p:nvPr/>
        </p:nvSpPr>
        <p:spPr>
          <a:xfrm>
            <a:off x="5724128" y="2059285"/>
            <a:ext cx="2448272" cy="1512168"/>
          </a:xfrm>
          <a:prstGeom prst="wedgeRectCallout">
            <a:avLst>
              <a:gd name="adj1" fmla="val -72941"/>
              <a:gd name="adj2" fmla="val -11590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rgbClr val="002060"/>
                </a:solidFill>
              </a:rPr>
              <a:t>最初に開いたときに合計が表示されないので</a:t>
            </a:r>
            <a:r>
              <a:rPr lang="ja-JP" altLang="en-US" sz="1100" dirty="0" smtClean="0">
                <a:solidFill>
                  <a:srgbClr val="002060"/>
                </a:solidFill>
              </a:rPr>
              <a:t>、合計を出したいときはクリック</a:t>
            </a:r>
            <a:endParaRPr lang="en-US" altLang="ja-JP" sz="1100" dirty="0" smtClean="0">
              <a:solidFill>
                <a:srgbClr val="002060"/>
              </a:solidFill>
            </a:endParaRPr>
          </a:p>
          <a:p>
            <a:pPr algn="ctr"/>
            <a:r>
              <a:rPr kumimoji="1" lang="ja-JP" altLang="en-US" sz="1100" dirty="0" smtClean="0">
                <a:solidFill>
                  <a:srgbClr val="002060"/>
                </a:solidFill>
              </a:rPr>
              <a:t>（本当はページを開いたときに自動的に出るようにしたかったのですが、力が追い付かなかったので今回はこの形にしました）</a:t>
            </a:r>
            <a:endParaRPr kumimoji="1" lang="en-US" altLang="ja-JP" sz="1100" dirty="0" smtClean="0">
              <a:solidFill>
                <a:srgbClr val="002060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5652121" y="912007"/>
            <a:ext cx="936104" cy="219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吹き出し 15"/>
          <p:cNvSpPr/>
          <p:nvPr/>
        </p:nvSpPr>
        <p:spPr>
          <a:xfrm>
            <a:off x="6444208" y="511113"/>
            <a:ext cx="1260140" cy="280220"/>
          </a:xfrm>
          <a:prstGeom prst="wedgeRectCallout">
            <a:avLst>
              <a:gd name="adj1" fmla="val -39689"/>
              <a:gd name="adj2" fmla="val 10386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rgbClr val="002060"/>
                </a:solidFill>
              </a:rPr>
              <a:t>月ごとに表示</a:t>
            </a:r>
            <a:endParaRPr kumimoji="1" lang="ja-JP" altLang="en-US" sz="11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824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67</Words>
  <Application>Microsoft Office PowerPoint</Application>
  <PresentationFormat>画面に合わせる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武藤　良亮</dc:creator>
  <cp:lastModifiedBy>PCUser</cp:lastModifiedBy>
  <cp:revision>7</cp:revision>
  <dcterms:created xsi:type="dcterms:W3CDTF">2020-05-09T02:28:43Z</dcterms:created>
  <dcterms:modified xsi:type="dcterms:W3CDTF">2020-05-09T02:38:29Z</dcterms:modified>
</cp:coreProperties>
</file>