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07" d="100"/>
          <a:sy n="107" d="100"/>
        </p:scale>
        <p:origin x="17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ED03-286E-BC42-9B96-071F1570FF20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3A3E-78E8-4045-A937-28F1FD283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1283" y="388877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学習に使う画像データ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99458" y="1845069"/>
            <a:ext cx="8550349" cy="4351338"/>
          </a:xfrm>
        </p:spPr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 smtClean="0"/>
              <a:t>画像から各出演者につき</a:t>
            </a:r>
            <a:r>
              <a:rPr lang="en-US" altLang="ja-JP" dirty="0" smtClean="0"/>
              <a:t>400</a:t>
            </a:r>
            <a:r>
              <a:rPr lang="ja-JP" altLang="en-US" dirty="0" smtClean="0"/>
              <a:t>枚程度用意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-</a:t>
            </a:r>
            <a:r>
              <a:rPr lang="ja-JP" altLang="en-US" sz="2000" dirty="0" smtClean="0"/>
              <a:t>新垣結衣、星野源、大谷</a:t>
            </a:r>
            <a:r>
              <a:rPr lang="ja-JP" altLang="en-US" sz="2000" dirty="0"/>
              <a:t>亮</a:t>
            </a:r>
            <a:r>
              <a:rPr lang="ja-JP" altLang="en-US" sz="2000" dirty="0" smtClean="0"/>
              <a:t>平、藤井隆、真野</a:t>
            </a:r>
            <a:r>
              <a:rPr lang="ja-JP" altLang="en-US" sz="2000" dirty="0"/>
              <a:t>恵里</a:t>
            </a:r>
            <a:r>
              <a:rPr lang="ja-JP" altLang="en-US" sz="2000" dirty="0" smtClean="0"/>
              <a:t>菜、成田凌、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山賀琴子、石田</a:t>
            </a:r>
            <a:r>
              <a:rPr lang="ja-JP" altLang="en-US" sz="2000" dirty="0"/>
              <a:t>ゆり子</a:t>
            </a:r>
            <a:r>
              <a:rPr lang="ja-JP" altLang="en-US" sz="2000" dirty="0" smtClean="0"/>
              <a:t>、その他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7" y="4177384"/>
            <a:ext cx="2001382" cy="15179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13" y="3675413"/>
            <a:ext cx="2019872" cy="20198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79" y="3693226"/>
            <a:ext cx="1984246" cy="198424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19" y="3408218"/>
            <a:ext cx="1520883" cy="22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学習に使う画像データ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O</a:t>
            </a:r>
            <a:r>
              <a:rPr kumimoji="1" lang="en-US" altLang="ja-JP" dirty="0" err="1" smtClean="0"/>
              <a:t>penCV</a:t>
            </a:r>
            <a:r>
              <a:rPr lang="en-US" altLang="ja-JP" dirty="0" smtClean="0"/>
              <a:t>, </a:t>
            </a:r>
            <a:r>
              <a:rPr kumimoji="1" lang="en-US" altLang="ja-JP" dirty="0" err="1" smtClean="0"/>
              <a:t>dlib</a:t>
            </a:r>
            <a:r>
              <a:rPr kumimoji="1" lang="ja-JP" altLang="en-US" dirty="0" smtClean="0"/>
              <a:t>を用いて顔の部分を切り出す。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8" y="3926176"/>
            <a:ext cx="1821384" cy="182138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59" y="3926175"/>
            <a:ext cx="1825941" cy="18259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68" y="3930732"/>
            <a:ext cx="1821385" cy="18213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21" y="3926175"/>
            <a:ext cx="1821385" cy="18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158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32</Words>
  <Application>Microsoft Macintosh PowerPoint</Application>
  <PresentationFormat>画面に合わせる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游ゴシック</vt:lpstr>
      <vt:lpstr>游ゴシック Light</vt:lpstr>
      <vt:lpstr>Arial</vt:lpstr>
      <vt:lpstr>ホワイト</vt:lpstr>
      <vt:lpstr>学習に使う画像データ</vt:lpstr>
      <vt:lpstr>学習に使う画像データ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学習に使う画像データ</dc:title>
  <dc:creator>武藤優哉</dc:creator>
  <cp:lastModifiedBy>武藤優哉</cp:lastModifiedBy>
  <cp:revision>8</cp:revision>
  <dcterms:created xsi:type="dcterms:W3CDTF">2017-01-19T06:07:14Z</dcterms:created>
  <dcterms:modified xsi:type="dcterms:W3CDTF">2017-01-19T10:38:34Z</dcterms:modified>
</cp:coreProperties>
</file>