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</p:sldIdLst>
  <p:sldSz cx="6858000" cy="9906000" type="A4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2670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7F12-693B-4C30-ADAE-39762FDD5B83}" type="datetimeFigureOut">
              <a:rPr lang="hu-HU" smtClean="0"/>
              <a:t>2017.10.03.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0FB0-8D93-400C-A561-8EDF4AA4A1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946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7F12-693B-4C30-ADAE-39762FDD5B83}" type="datetimeFigureOut">
              <a:rPr lang="hu-HU" smtClean="0"/>
              <a:t>2017.10.03.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0FB0-8D93-400C-A561-8EDF4AA4A1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571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7F12-693B-4C30-ADAE-39762FDD5B83}" type="datetimeFigureOut">
              <a:rPr lang="hu-HU" smtClean="0"/>
              <a:t>2017.10.03.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0FB0-8D93-400C-A561-8EDF4AA4A1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854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7F12-693B-4C30-ADAE-39762FDD5B83}" type="datetimeFigureOut">
              <a:rPr lang="hu-HU" smtClean="0"/>
              <a:t>2017.10.03.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0FB0-8D93-400C-A561-8EDF4AA4A1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483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7F12-693B-4C30-ADAE-39762FDD5B83}" type="datetimeFigureOut">
              <a:rPr lang="hu-HU" smtClean="0"/>
              <a:t>2017.10.03.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0FB0-8D93-400C-A561-8EDF4AA4A1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945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7F12-693B-4C30-ADAE-39762FDD5B83}" type="datetimeFigureOut">
              <a:rPr lang="hu-HU" smtClean="0"/>
              <a:t>2017.10.03.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0FB0-8D93-400C-A561-8EDF4AA4A1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897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7F12-693B-4C30-ADAE-39762FDD5B83}" type="datetimeFigureOut">
              <a:rPr lang="hu-HU" smtClean="0"/>
              <a:t>2017.10.03.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0FB0-8D93-400C-A561-8EDF4AA4A1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384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7F12-693B-4C30-ADAE-39762FDD5B83}" type="datetimeFigureOut">
              <a:rPr lang="hu-HU" smtClean="0"/>
              <a:t>2017.10.03.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0FB0-8D93-400C-A561-8EDF4AA4A1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382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7F12-693B-4C30-ADAE-39762FDD5B83}" type="datetimeFigureOut">
              <a:rPr lang="hu-HU" smtClean="0"/>
              <a:t>2017.10.03.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0FB0-8D93-400C-A561-8EDF4AA4A1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346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7F12-693B-4C30-ADAE-39762FDD5B83}" type="datetimeFigureOut">
              <a:rPr lang="hu-HU" smtClean="0"/>
              <a:t>2017.10.03.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0FB0-8D93-400C-A561-8EDF4AA4A1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353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7F12-693B-4C30-ADAE-39762FDD5B83}" type="datetimeFigureOut">
              <a:rPr lang="hu-HU" smtClean="0"/>
              <a:t>2017.10.03.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0FB0-8D93-400C-A561-8EDF4AA4A1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364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37F12-693B-4C30-ADAE-39762FDD5B83}" type="datetimeFigureOut">
              <a:rPr lang="hu-HU" smtClean="0"/>
              <a:t>2017.10.03.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40FB0-8D93-400C-A561-8EDF4AA4A1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28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3.png"/><Relationship Id="rId3" Type="http://schemas.openxmlformats.org/officeDocument/2006/relationships/image" Target="../media/image3.png"/><Relationship Id="rId21" Type="http://schemas.openxmlformats.org/officeDocument/2006/relationships/image" Target="../media/image28.png"/><Relationship Id="rId7" Type="http://schemas.openxmlformats.org/officeDocument/2006/relationships/image" Target="../media/image7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2.png"/><Relationship Id="rId2" Type="http://schemas.openxmlformats.org/officeDocument/2006/relationships/image" Target="../media/image2.png"/><Relationship Id="rId16" Type="http://schemas.openxmlformats.org/officeDocument/2006/relationships/image" Target="../media/image24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9.png"/><Relationship Id="rId24" Type="http://schemas.openxmlformats.org/officeDocument/2006/relationships/image" Target="../media/image31.png"/><Relationship Id="rId5" Type="http://schemas.openxmlformats.org/officeDocument/2006/relationships/image" Target="../media/image5.png"/><Relationship Id="rId15" Type="http://schemas.openxmlformats.org/officeDocument/2006/relationships/image" Target="../media/image23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8.png"/><Relationship Id="rId19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-9893" y="-13176"/>
            <a:ext cx="1580322" cy="990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34" y="19187"/>
            <a:ext cx="1631990" cy="3001617"/>
          </a:xfrm>
          <a:prstGeom prst="rect">
            <a:avLst/>
          </a:prstGeom>
        </p:spPr>
      </p:pic>
      <p:sp>
        <p:nvSpPr>
          <p:cNvPr id="7" name="Téglalap 6"/>
          <p:cNvSpPr/>
          <p:nvPr/>
        </p:nvSpPr>
        <p:spPr>
          <a:xfrm>
            <a:off x="1570937" y="409510"/>
            <a:ext cx="12554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4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rial" panose="020B0604020202020204" pitchFamily="34" charset="0"/>
              </a:rPr>
              <a:t>Mutter</a:t>
            </a:r>
            <a:endParaRPr lang="hu-HU" sz="4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1575627" y="-12272"/>
            <a:ext cx="11592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40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rial" panose="020B0604020202020204" pitchFamily="34" charset="0"/>
              </a:rPr>
              <a:t>Peter</a:t>
            </a:r>
            <a:endParaRPr lang="hu-HU" sz="40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1576449" y="1005691"/>
            <a:ext cx="179408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b="0" cap="none" spc="0" dirty="0" smtClean="0">
                <a:ln w="0"/>
                <a:solidFill>
                  <a:schemeClr val="tx1"/>
                </a:solidFill>
                <a:latin typeface="Agency FB" panose="020B0503020202020204" pitchFamily="34" charset="0"/>
              </a:rPr>
              <a:t>Junior PHP </a:t>
            </a:r>
            <a:r>
              <a:rPr lang="hu-HU" dirty="0" err="1" smtClean="0">
                <a:ln w="0"/>
                <a:latin typeface="Agency FB" panose="020B0503020202020204" pitchFamily="34" charset="0"/>
              </a:rPr>
              <a:t>developer</a:t>
            </a:r>
            <a:r>
              <a:rPr lang="hu-HU" b="0" cap="none" spc="0" dirty="0" smtClean="0">
                <a:ln w="0"/>
                <a:solidFill>
                  <a:schemeClr val="tx1"/>
                </a:solidFill>
                <a:latin typeface="Agency FB" panose="020B0503020202020204" pitchFamily="34" charset="0"/>
              </a:rPr>
              <a:t>,</a:t>
            </a:r>
            <a:endParaRPr lang="hu-HU" b="0" cap="none" spc="0" dirty="0">
              <a:ln w="0"/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1583777" y="1256883"/>
            <a:ext cx="215155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b="0" cap="none" spc="0" dirty="0" smtClean="0">
                <a:ln w="0"/>
                <a:solidFill>
                  <a:schemeClr val="tx1"/>
                </a:solidFill>
                <a:latin typeface="Agency FB" panose="020B0503020202020204" pitchFamily="34" charset="0"/>
              </a:rPr>
              <a:t>Notebook </a:t>
            </a:r>
            <a:r>
              <a:rPr lang="hu-HU" dirty="0" err="1" smtClean="0">
                <a:ln w="0"/>
                <a:latin typeface="Agency FB" panose="020B0503020202020204" pitchFamily="34" charset="0"/>
              </a:rPr>
              <a:t>repair</a:t>
            </a:r>
            <a:r>
              <a:rPr lang="hu-HU" b="0" cap="none" spc="0" dirty="0" smtClean="0">
                <a:ln w="0"/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hu-HU" b="0" cap="none" spc="0" dirty="0" err="1" smtClean="0">
                <a:ln w="0"/>
                <a:solidFill>
                  <a:schemeClr val="tx1"/>
                </a:solidFill>
                <a:latin typeface="Agency FB" panose="020B0503020202020204" pitchFamily="34" charset="0"/>
              </a:rPr>
              <a:t>technician</a:t>
            </a:r>
            <a:endParaRPr lang="hu-HU" b="0" cap="none" spc="0" dirty="0">
              <a:ln w="0"/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5380671" y="146037"/>
            <a:ext cx="9669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1200" b="0" cap="none" spc="0" dirty="0" smtClean="0">
                <a:ln w="0"/>
                <a:solidFill>
                  <a:schemeClr val="tx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+36 304492755</a:t>
            </a:r>
            <a:endParaRPr lang="hu-HU" sz="1200" b="0" cap="none" spc="0" dirty="0">
              <a:ln w="0"/>
              <a:solidFill>
                <a:schemeClr val="tx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églalap 12"/>
          <p:cNvSpPr/>
          <p:nvPr/>
        </p:nvSpPr>
        <p:spPr>
          <a:xfrm>
            <a:off x="5157505" y="342391"/>
            <a:ext cx="12410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1200" dirty="0" err="1" smtClean="0">
                <a:ln w="0"/>
                <a:latin typeface="Agency FB" panose="020B0503020202020204" pitchFamily="34" charset="0"/>
                <a:cs typeface="Arial" panose="020B0604020202020204" pitchFamily="34" charset="0"/>
              </a:rPr>
              <a:t>mutterptr</a:t>
            </a:r>
            <a:r>
              <a:rPr lang="hu-HU" sz="1200" dirty="0" smtClean="0">
                <a:ln w="0"/>
                <a:latin typeface="Agency FB" panose="020B0503020202020204" pitchFamily="34" charset="0"/>
                <a:cs typeface="Arial" panose="020B0604020202020204" pitchFamily="34" charset="0"/>
              </a:rPr>
              <a:t>@</a:t>
            </a:r>
            <a:r>
              <a:rPr lang="hu-HU" sz="1200" dirty="0" err="1" smtClean="0">
                <a:ln w="0"/>
                <a:latin typeface="Agency FB" panose="020B0503020202020204" pitchFamily="34" charset="0"/>
                <a:cs typeface="Arial" panose="020B0604020202020204" pitchFamily="34" charset="0"/>
              </a:rPr>
              <a:t>gmail.com</a:t>
            </a:r>
            <a:endParaRPr lang="hu-HU" sz="1200" b="0" cap="none" spc="0" dirty="0">
              <a:ln w="0"/>
              <a:solidFill>
                <a:schemeClr val="tx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églalap 13"/>
          <p:cNvSpPr/>
          <p:nvPr/>
        </p:nvSpPr>
        <p:spPr>
          <a:xfrm>
            <a:off x="5601475" y="558113"/>
            <a:ext cx="7505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1100" dirty="0" smtClean="0">
                <a:ln w="0"/>
                <a:latin typeface="Agency FB" panose="020B0503020202020204" pitchFamily="34" charset="0"/>
                <a:cs typeface="Arial" panose="020B0604020202020204" pitchFamily="34" charset="0"/>
              </a:rPr>
              <a:t>Peter Mutter</a:t>
            </a:r>
            <a:endParaRPr lang="hu-HU" sz="1100" b="0" cap="none" spc="0" dirty="0">
              <a:ln w="0"/>
              <a:solidFill>
                <a:schemeClr val="tx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églalap 14"/>
          <p:cNvSpPr/>
          <p:nvPr/>
        </p:nvSpPr>
        <p:spPr>
          <a:xfrm>
            <a:off x="5157505" y="719710"/>
            <a:ext cx="12410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1200" dirty="0" err="1" smtClean="0">
                <a:ln w="0"/>
                <a:latin typeface="Agency FB" panose="020B0503020202020204" pitchFamily="34" charset="0"/>
                <a:cs typeface="Arial" panose="020B0604020202020204" pitchFamily="34" charset="0"/>
              </a:rPr>
              <a:t>mutterptr</a:t>
            </a:r>
            <a:r>
              <a:rPr lang="hu-HU" sz="1200" dirty="0" smtClean="0">
                <a:ln w="0"/>
                <a:latin typeface="Agency FB" panose="020B0503020202020204" pitchFamily="34" charset="0"/>
                <a:cs typeface="Arial" panose="020B0604020202020204" pitchFamily="34" charset="0"/>
              </a:rPr>
              <a:t>@</a:t>
            </a:r>
            <a:r>
              <a:rPr lang="hu-HU" sz="1200" dirty="0" err="1" smtClean="0">
                <a:ln w="0"/>
                <a:latin typeface="Agency FB" panose="020B0503020202020204" pitchFamily="34" charset="0"/>
                <a:cs typeface="Arial" panose="020B0604020202020204" pitchFamily="34" charset="0"/>
              </a:rPr>
              <a:t>gmail.com</a:t>
            </a:r>
            <a:endParaRPr lang="hu-HU" sz="1200" b="0" cap="none" spc="0" dirty="0">
              <a:ln w="0"/>
              <a:solidFill>
                <a:schemeClr val="tx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églalap 15"/>
          <p:cNvSpPr/>
          <p:nvPr/>
        </p:nvSpPr>
        <p:spPr>
          <a:xfrm>
            <a:off x="5432419" y="916064"/>
            <a:ext cx="9460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1100" b="0" cap="none" spc="0" dirty="0" smtClean="0">
                <a:ln w="0"/>
                <a:solidFill>
                  <a:schemeClr val="tx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+36 </a:t>
            </a:r>
            <a:r>
              <a:rPr lang="hu-HU" sz="1200" b="0" cap="none" spc="0" dirty="0" smtClean="0">
                <a:ln w="0"/>
                <a:solidFill>
                  <a:schemeClr val="tx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304492755</a:t>
            </a:r>
            <a:endParaRPr lang="hu-HU" sz="1200" b="0" cap="none" spc="0" dirty="0">
              <a:ln w="0"/>
              <a:solidFill>
                <a:schemeClr val="tx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églalap 16"/>
          <p:cNvSpPr/>
          <p:nvPr/>
        </p:nvSpPr>
        <p:spPr>
          <a:xfrm>
            <a:off x="5592720" y="1112418"/>
            <a:ext cx="772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1100" b="0" cap="none" spc="0" dirty="0" smtClean="0">
                <a:ln w="0"/>
                <a:solidFill>
                  <a:schemeClr val="tx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Mutter </a:t>
            </a:r>
            <a:r>
              <a:rPr lang="hu-HU" sz="1200" b="0" cap="none" spc="0" dirty="0" smtClean="0">
                <a:ln w="0"/>
                <a:solidFill>
                  <a:schemeClr val="tx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Péter</a:t>
            </a:r>
            <a:endParaRPr lang="hu-HU" sz="1200" b="0" cap="none" spc="0" dirty="0">
              <a:ln w="0"/>
              <a:solidFill>
                <a:schemeClr val="tx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églalap 17"/>
          <p:cNvSpPr/>
          <p:nvPr/>
        </p:nvSpPr>
        <p:spPr>
          <a:xfrm>
            <a:off x="5809125" y="1308772"/>
            <a:ext cx="5613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1200" b="0" cap="none" spc="0" dirty="0" smtClean="0">
                <a:ln w="0"/>
                <a:solidFill>
                  <a:schemeClr val="tx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mpet80</a:t>
            </a:r>
            <a:endParaRPr lang="hu-HU" sz="1200" b="0" cap="none" spc="0" dirty="0">
              <a:ln w="0"/>
              <a:solidFill>
                <a:schemeClr val="tx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Kép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620" y="572379"/>
            <a:ext cx="176502" cy="176502"/>
          </a:xfrm>
          <a:prstGeom prst="rect">
            <a:avLst/>
          </a:prstGeom>
          <a:noFill/>
        </p:spPr>
      </p:pic>
      <p:pic>
        <p:nvPicPr>
          <p:cNvPr id="20" name="Kép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623" y="784743"/>
            <a:ext cx="159078" cy="159078"/>
          </a:xfrm>
          <a:prstGeom prst="rect">
            <a:avLst/>
          </a:prstGeom>
          <a:noFill/>
        </p:spPr>
      </p:pic>
      <p:pic>
        <p:nvPicPr>
          <p:cNvPr id="21" name="Kép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461" y="1161946"/>
            <a:ext cx="167402" cy="167402"/>
          </a:xfrm>
          <a:prstGeom prst="rect">
            <a:avLst/>
          </a:prstGeom>
          <a:noFill/>
        </p:spPr>
      </p:pic>
      <p:pic>
        <p:nvPicPr>
          <p:cNvPr id="22" name="Kép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748" y="402506"/>
            <a:ext cx="154829" cy="154829"/>
          </a:xfrm>
          <a:prstGeom prst="rect">
            <a:avLst/>
          </a:prstGeom>
          <a:noFill/>
        </p:spPr>
      </p:pic>
      <p:pic>
        <p:nvPicPr>
          <p:cNvPr id="23" name="Kép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95" y="1357261"/>
            <a:ext cx="162735" cy="162735"/>
          </a:xfrm>
          <a:prstGeom prst="rect">
            <a:avLst/>
          </a:prstGeom>
          <a:noFill/>
        </p:spPr>
      </p:pic>
      <p:pic>
        <p:nvPicPr>
          <p:cNvPr id="24" name="Kép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325" y="166463"/>
            <a:ext cx="205045" cy="205045"/>
          </a:xfrm>
          <a:prstGeom prst="rect">
            <a:avLst/>
          </a:prstGeom>
        </p:spPr>
      </p:pic>
      <p:pic>
        <p:nvPicPr>
          <p:cNvPr id="25" name="Kép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226" y="919736"/>
            <a:ext cx="281241" cy="281241"/>
          </a:xfrm>
          <a:prstGeom prst="rect">
            <a:avLst/>
          </a:prstGeom>
        </p:spPr>
      </p:pic>
      <p:sp>
        <p:nvSpPr>
          <p:cNvPr id="27" name="Téglalap 26"/>
          <p:cNvSpPr/>
          <p:nvPr/>
        </p:nvSpPr>
        <p:spPr>
          <a:xfrm>
            <a:off x="295347" y="2803786"/>
            <a:ext cx="88678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dirty="0" smtClean="0">
                <a:ln w="0"/>
                <a:solidFill>
                  <a:schemeClr val="bg1"/>
                </a:solidFill>
                <a:latin typeface="Agency FB" panose="020B0503020202020204" pitchFamily="34" charset="0"/>
              </a:rPr>
              <a:t>Education</a:t>
            </a:r>
            <a:endParaRPr lang="hu-HU" b="0" cap="none" spc="0" dirty="0">
              <a:ln w="0"/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1" name="Téglalap 30"/>
          <p:cNvSpPr/>
          <p:nvPr/>
        </p:nvSpPr>
        <p:spPr>
          <a:xfrm>
            <a:off x="296780" y="4846058"/>
            <a:ext cx="97975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dirty="0" err="1" smtClean="0">
                <a:ln w="0"/>
                <a:solidFill>
                  <a:schemeClr val="bg1"/>
                </a:solidFill>
                <a:latin typeface="Agency FB" panose="020B0503020202020204" pitchFamily="34" charset="0"/>
              </a:rPr>
              <a:t>Experience</a:t>
            </a:r>
            <a:endParaRPr lang="hu-HU" b="0" cap="none" spc="0" dirty="0">
              <a:ln w="0"/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33" name="Kép 32"/>
          <p:cNvPicPr>
            <a:picLocks noChangeAspect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26" y="2609664"/>
            <a:ext cx="353776" cy="353776"/>
          </a:xfrm>
          <a:prstGeom prst="rect">
            <a:avLst/>
          </a:prstGeom>
        </p:spPr>
      </p:pic>
      <p:pic>
        <p:nvPicPr>
          <p:cNvPr id="34" name="Kép 33"/>
          <p:cNvPicPr>
            <a:picLocks noChangeAspect="1"/>
          </p:cNvPicPr>
          <p:nvPr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50" y="4586048"/>
            <a:ext cx="353776" cy="353776"/>
          </a:xfrm>
          <a:prstGeom prst="rect">
            <a:avLst/>
          </a:prstGeom>
        </p:spPr>
      </p:pic>
      <p:sp>
        <p:nvSpPr>
          <p:cNvPr id="35" name="Téglalap 34"/>
          <p:cNvSpPr/>
          <p:nvPr/>
        </p:nvSpPr>
        <p:spPr>
          <a:xfrm>
            <a:off x="1647053" y="2587087"/>
            <a:ext cx="3704860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1100" i="1" dirty="0" smtClean="0"/>
              <a:t>András Fáy </a:t>
            </a:r>
            <a:r>
              <a:rPr lang="hu-HU" sz="1100" i="1" dirty="0" err="1" smtClean="0"/>
              <a:t>Transport</a:t>
            </a:r>
            <a:r>
              <a:rPr lang="hu-HU" sz="1100" i="1" dirty="0"/>
              <a:t> </a:t>
            </a:r>
            <a:r>
              <a:rPr lang="hu-HU" sz="1100" i="1" dirty="0" err="1" smtClean="0"/>
              <a:t>Engineering</a:t>
            </a:r>
            <a:r>
              <a:rPr lang="hu-HU" sz="1100" i="1" dirty="0" smtClean="0"/>
              <a:t> </a:t>
            </a:r>
            <a:r>
              <a:rPr lang="hu-HU" sz="1100" i="1" dirty="0" err="1" smtClean="0"/>
              <a:t>Technical</a:t>
            </a:r>
            <a:r>
              <a:rPr lang="hu-HU" sz="1100" i="1" dirty="0" smtClean="0"/>
              <a:t> </a:t>
            </a:r>
            <a:r>
              <a:rPr lang="hu-HU" sz="1100" i="1" dirty="0" err="1" smtClean="0"/>
              <a:t>Secondary</a:t>
            </a:r>
            <a:r>
              <a:rPr lang="hu-HU" sz="1100" i="1" dirty="0" smtClean="0"/>
              <a:t> </a:t>
            </a:r>
            <a:r>
              <a:rPr lang="hu-HU" sz="1100" i="1" dirty="0" err="1" smtClean="0"/>
              <a:t>School</a:t>
            </a:r>
            <a:endParaRPr lang="hu-HU" sz="1100" b="0" cap="none" spc="0" dirty="0">
              <a:ln w="0"/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6" name="Téglalap 35"/>
          <p:cNvSpPr/>
          <p:nvPr/>
        </p:nvSpPr>
        <p:spPr>
          <a:xfrm>
            <a:off x="1634775" y="2728605"/>
            <a:ext cx="258436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1100" i="1" dirty="0" smtClean="0"/>
              <a:t>(Automotive </a:t>
            </a:r>
            <a:r>
              <a:rPr lang="hu-HU" sz="1100" i="1" dirty="0" err="1" smtClean="0"/>
              <a:t>industry</a:t>
            </a:r>
            <a:r>
              <a:rPr lang="hu-HU" sz="1100" i="1" dirty="0" smtClean="0"/>
              <a:t>), Budapest, Hungary</a:t>
            </a:r>
            <a:endParaRPr lang="hu-HU" sz="1100" b="0" cap="none" spc="0" dirty="0">
              <a:ln w="0"/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7" name="Téglalap 36"/>
          <p:cNvSpPr/>
          <p:nvPr/>
        </p:nvSpPr>
        <p:spPr>
          <a:xfrm>
            <a:off x="1654442" y="2929603"/>
            <a:ext cx="242406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1100" b="1" dirty="0" smtClean="0"/>
              <a:t>Automotive </a:t>
            </a:r>
            <a:r>
              <a:rPr lang="hu-HU" sz="1100" b="1" dirty="0" err="1" smtClean="0"/>
              <a:t>technician</a:t>
            </a:r>
            <a:r>
              <a:rPr lang="hu-HU" sz="1100" b="1" dirty="0" smtClean="0"/>
              <a:t> (</a:t>
            </a:r>
            <a:r>
              <a:rPr lang="hu-HU" sz="1100" b="1" dirty="0" err="1" smtClean="0"/>
              <a:t>Car</a:t>
            </a:r>
            <a:r>
              <a:rPr lang="hu-HU" sz="1100" b="1" dirty="0" smtClean="0"/>
              <a:t> </a:t>
            </a:r>
            <a:r>
              <a:rPr lang="hu-HU" sz="1100" b="1" dirty="0" err="1" smtClean="0"/>
              <a:t>mechanic</a:t>
            </a:r>
            <a:r>
              <a:rPr lang="hu-HU" sz="1100" b="1" dirty="0" smtClean="0"/>
              <a:t>)</a:t>
            </a:r>
            <a:endParaRPr lang="hu-HU" sz="1100" b="1" cap="none" spc="0" dirty="0">
              <a:ln w="0"/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8" name="Téglalap 37"/>
          <p:cNvSpPr/>
          <p:nvPr/>
        </p:nvSpPr>
        <p:spPr>
          <a:xfrm>
            <a:off x="1688477" y="3162968"/>
            <a:ext cx="3661580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1100" i="1" dirty="0" smtClean="0"/>
              <a:t>Manfréd Weiss </a:t>
            </a:r>
            <a:r>
              <a:rPr lang="hu-HU" sz="1100" i="1" dirty="0" err="1" smtClean="0"/>
              <a:t>Vocational</a:t>
            </a:r>
            <a:r>
              <a:rPr lang="hu-HU" sz="1100" i="1" dirty="0" smtClean="0"/>
              <a:t> </a:t>
            </a:r>
            <a:r>
              <a:rPr lang="hu-HU" sz="1100" i="1" dirty="0" err="1" smtClean="0"/>
              <a:t>Training</a:t>
            </a:r>
            <a:r>
              <a:rPr lang="hu-HU" sz="1100" i="1" dirty="0" smtClean="0"/>
              <a:t> Center, </a:t>
            </a:r>
            <a:r>
              <a:rPr lang="hu-HU" sz="1100" i="1" dirty="0" err="1" smtClean="0"/>
              <a:t>Secondary</a:t>
            </a:r>
            <a:r>
              <a:rPr lang="hu-HU" sz="1100" i="1" dirty="0" smtClean="0"/>
              <a:t> </a:t>
            </a:r>
            <a:r>
              <a:rPr lang="hu-HU" sz="1100" i="1" dirty="0" err="1" smtClean="0"/>
              <a:t>School</a:t>
            </a:r>
            <a:r>
              <a:rPr lang="hu-HU" sz="1100" i="1" dirty="0" smtClean="0"/>
              <a:t>,</a:t>
            </a:r>
            <a:endParaRPr lang="hu-HU" sz="1100" i="1" dirty="0" smtClean="0"/>
          </a:p>
        </p:txBody>
      </p:sp>
      <p:sp>
        <p:nvSpPr>
          <p:cNvPr id="39" name="Téglalap 38"/>
          <p:cNvSpPr/>
          <p:nvPr/>
        </p:nvSpPr>
        <p:spPr>
          <a:xfrm>
            <a:off x="4167636" y="2923212"/>
            <a:ext cx="805029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1996-2000</a:t>
            </a:r>
            <a:endParaRPr lang="hu-HU" sz="11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40" name="Téglalap 39"/>
          <p:cNvSpPr/>
          <p:nvPr/>
        </p:nvSpPr>
        <p:spPr>
          <a:xfrm>
            <a:off x="1683092" y="3297268"/>
            <a:ext cx="3270447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1100" i="1" dirty="0" err="1" smtClean="0"/>
              <a:t>Specialized</a:t>
            </a:r>
            <a:r>
              <a:rPr lang="hu-HU" sz="1100" i="1" dirty="0" smtClean="0"/>
              <a:t> </a:t>
            </a:r>
            <a:r>
              <a:rPr lang="hu-HU" sz="1100" i="1" dirty="0" err="1" smtClean="0"/>
              <a:t>school</a:t>
            </a:r>
            <a:r>
              <a:rPr lang="hu-HU" sz="1100" i="1" dirty="0" smtClean="0"/>
              <a:t> and </a:t>
            </a:r>
            <a:r>
              <a:rPr lang="hu-HU" sz="1100" i="1" dirty="0" err="1" smtClean="0"/>
              <a:t>Dormitory</a:t>
            </a:r>
            <a:r>
              <a:rPr lang="hu-HU" sz="1100" i="1" dirty="0" smtClean="0"/>
              <a:t>, Budapest, </a:t>
            </a:r>
            <a:r>
              <a:rPr lang="hu-HU" sz="1100" i="1" dirty="0"/>
              <a:t>H</a:t>
            </a:r>
            <a:r>
              <a:rPr lang="hu-HU" sz="1100" i="1" dirty="0" smtClean="0"/>
              <a:t>ungary  </a:t>
            </a:r>
            <a:endParaRPr lang="hu-HU" sz="1100" i="1" dirty="0" smtClean="0"/>
          </a:p>
        </p:txBody>
      </p:sp>
      <p:sp>
        <p:nvSpPr>
          <p:cNvPr id="41" name="Téglalap 40"/>
          <p:cNvSpPr/>
          <p:nvPr/>
        </p:nvSpPr>
        <p:spPr>
          <a:xfrm>
            <a:off x="1664819" y="3454820"/>
            <a:ext cx="2347117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1100" i="1" dirty="0" smtClean="0"/>
              <a:t>Computer</a:t>
            </a:r>
            <a:r>
              <a:rPr lang="hu-HU" sz="1100" i="1" dirty="0" smtClean="0"/>
              <a:t> </a:t>
            </a:r>
            <a:r>
              <a:rPr lang="hu-HU" sz="1100" i="1" dirty="0" err="1" smtClean="0"/>
              <a:t>Programmer</a:t>
            </a:r>
            <a:r>
              <a:rPr lang="hu-HU" sz="1100" i="1" dirty="0" smtClean="0"/>
              <a:t> </a:t>
            </a:r>
            <a:r>
              <a:rPr lang="hu-HU" sz="1100" i="1" dirty="0" err="1" smtClean="0"/>
              <a:t>adult</a:t>
            </a:r>
            <a:r>
              <a:rPr lang="hu-HU" sz="1100" i="1" dirty="0" smtClean="0"/>
              <a:t> </a:t>
            </a:r>
            <a:r>
              <a:rPr lang="hu-HU" sz="1100" i="1" dirty="0" err="1" smtClean="0"/>
              <a:t>training</a:t>
            </a:r>
            <a:endParaRPr lang="hu-HU" sz="1100" i="1" dirty="0" smtClean="0"/>
          </a:p>
        </p:txBody>
      </p:sp>
      <p:sp>
        <p:nvSpPr>
          <p:cNvPr id="42" name="Téglalap 41"/>
          <p:cNvSpPr/>
          <p:nvPr/>
        </p:nvSpPr>
        <p:spPr>
          <a:xfrm>
            <a:off x="1684810" y="3667321"/>
            <a:ext cx="1540806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1100" b="1" dirty="0" smtClean="0"/>
              <a:t>Computer</a:t>
            </a:r>
            <a:r>
              <a:rPr lang="hu-HU" sz="1100" b="1" dirty="0" smtClean="0"/>
              <a:t> </a:t>
            </a:r>
            <a:r>
              <a:rPr lang="hu-HU" sz="1100" b="1" dirty="0" err="1" smtClean="0"/>
              <a:t>programmer</a:t>
            </a:r>
            <a:endParaRPr lang="hu-HU" sz="1100" b="1" cap="none" spc="0" dirty="0">
              <a:ln w="0"/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Téglalap 1"/>
          <p:cNvSpPr/>
          <p:nvPr/>
        </p:nvSpPr>
        <p:spPr>
          <a:xfrm>
            <a:off x="4185671" y="3694338"/>
            <a:ext cx="838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2000-2002</a:t>
            </a:r>
            <a:endParaRPr lang="hu-HU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églalap 42"/>
          <p:cNvSpPr/>
          <p:nvPr/>
        </p:nvSpPr>
        <p:spPr>
          <a:xfrm>
            <a:off x="316290" y="3955948"/>
            <a:ext cx="86914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dirty="0" err="1" smtClean="0">
                <a:ln w="0"/>
                <a:solidFill>
                  <a:schemeClr val="bg1"/>
                </a:solidFill>
                <a:latin typeface="Agency FB" panose="020B0503020202020204" pitchFamily="34" charset="0"/>
              </a:rPr>
              <a:t>Language</a:t>
            </a:r>
            <a:endParaRPr lang="hu-HU" b="0" cap="none" spc="0" dirty="0">
              <a:ln w="0"/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44" name="Kép 43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95" y="3806769"/>
            <a:ext cx="305095" cy="305095"/>
          </a:xfrm>
          <a:prstGeom prst="rect">
            <a:avLst/>
          </a:prstGeom>
        </p:spPr>
      </p:pic>
      <p:sp>
        <p:nvSpPr>
          <p:cNvPr id="46" name="Téglalap 45"/>
          <p:cNvSpPr/>
          <p:nvPr/>
        </p:nvSpPr>
        <p:spPr>
          <a:xfrm>
            <a:off x="1689366" y="4032733"/>
            <a:ext cx="292580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1100" dirty="0" smtClean="0"/>
              <a:t>Peregrinus </a:t>
            </a:r>
            <a:r>
              <a:rPr lang="hu-HU" sz="1100" dirty="0" err="1" smtClean="0"/>
              <a:t>Language</a:t>
            </a:r>
            <a:r>
              <a:rPr lang="hu-HU" sz="1100" dirty="0" smtClean="0"/>
              <a:t> </a:t>
            </a:r>
            <a:r>
              <a:rPr lang="hu-HU" sz="1100" dirty="0" err="1" smtClean="0"/>
              <a:t>school</a:t>
            </a:r>
            <a:r>
              <a:rPr lang="hu-HU" sz="1100" dirty="0" smtClean="0"/>
              <a:t>, Budapest, Hungary</a:t>
            </a:r>
            <a:endParaRPr lang="hu-HU" sz="1100" b="0" cap="none" spc="0" dirty="0">
              <a:ln w="0"/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1690056" y="4171657"/>
            <a:ext cx="290496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1100" dirty="0" smtClean="0"/>
              <a:t>English </a:t>
            </a:r>
            <a:r>
              <a:rPr lang="hu-HU" sz="1100" dirty="0" err="1" smtClean="0"/>
              <a:t>class</a:t>
            </a:r>
            <a:r>
              <a:rPr lang="hu-HU" sz="1100" dirty="0" smtClean="0"/>
              <a:t> (A1-A2 </a:t>
            </a:r>
            <a:r>
              <a:rPr lang="hu-HU" sz="1100" dirty="0" err="1"/>
              <a:t>Elementary</a:t>
            </a:r>
            <a:r>
              <a:rPr lang="hu-HU" sz="1100" dirty="0"/>
              <a:t> English </a:t>
            </a:r>
            <a:r>
              <a:rPr lang="hu-HU" sz="1100" dirty="0" err="1"/>
              <a:t>Course</a:t>
            </a:r>
            <a:r>
              <a:rPr lang="hu-HU" sz="1100" dirty="0"/>
              <a:t>)</a:t>
            </a:r>
            <a:endParaRPr lang="hu-HU" sz="11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47" name="Téglalap 46"/>
          <p:cNvSpPr/>
          <p:nvPr/>
        </p:nvSpPr>
        <p:spPr>
          <a:xfrm>
            <a:off x="5089706" y="4049991"/>
            <a:ext cx="473207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2015</a:t>
            </a:r>
            <a:endParaRPr lang="hu-HU" sz="11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48" name="Téglalap 47"/>
          <p:cNvSpPr/>
          <p:nvPr/>
        </p:nvSpPr>
        <p:spPr>
          <a:xfrm>
            <a:off x="1687485" y="4400042"/>
            <a:ext cx="350608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1100" dirty="0" err="1"/>
              <a:t>Cosmopolitan</a:t>
            </a:r>
            <a:r>
              <a:rPr lang="hu-HU" sz="1100" dirty="0"/>
              <a:t> </a:t>
            </a:r>
            <a:r>
              <a:rPr lang="hu-HU" sz="1100" dirty="0" err="1" smtClean="0"/>
              <a:t>Lingua</a:t>
            </a:r>
            <a:r>
              <a:rPr lang="hu-HU" sz="1100" dirty="0" smtClean="0"/>
              <a:t> </a:t>
            </a:r>
            <a:r>
              <a:rPr lang="hu-HU" sz="1100" dirty="0" err="1" smtClean="0"/>
              <a:t>Language</a:t>
            </a:r>
            <a:r>
              <a:rPr lang="hu-HU" sz="1100" dirty="0" smtClean="0"/>
              <a:t> </a:t>
            </a:r>
            <a:r>
              <a:rPr lang="hu-HU" sz="1100" dirty="0" err="1" smtClean="0"/>
              <a:t>school</a:t>
            </a:r>
            <a:r>
              <a:rPr lang="hu-HU" sz="1100" dirty="0" smtClean="0"/>
              <a:t>, Budapest, Hungary</a:t>
            </a:r>
            <a:endParaRPr lang="hu-HU" sz="1100" b="0" cap="none" spc="0" dirty="0">
              <a:ln w="0"/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9" name="Téglalap 48"/>
          <p:cNvSpPr/>
          <p:nvPr/>
        </p:nvSpPr>
        <p:spPr>
          <a:xfrm>
            <a:off x="1697890" y="4561089"/>
            <a:ext cx="3031600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1100" dirty="0" smtClean="0"/>
              <a:t>English </a:t>
            </a:r>
            <a:r>
              <a:rPr lang="hu-HU" sz="1100" dirty="0" err="1" smtClean="0"/>
              <a:t>class</a:t>
            </a:r>
            <a:r>
              <a:rPr lang="hu-HU" sz="1100" dirty="0" smtClean="0"/>
              <a:t> (B1 </a:t>
            </a:r>
            <a:r>
              <a:rPr lang="hu-HU" sz="1100" dirty="0" err="1" smtClean="0"/>
              <a:t>Pre-Intermediate</a:t>
            </a:r>
            <a:r>
              <a:rPr lang="hu-HU" sz="1100" dirty="0" smtClean="0"/>
              <a:t> </a:t>
            </a:r>
            <a:r>
              <a:rPr lang="hu-HU" sz="1100" dirty="0"/>
              <a:t>English </a:t>
            </a:r>
            <a:r>
              <a:rPr lang="hu-HU" sz="1100" dirty="0" err="1"/>
              <a:t>Course</a:t>
            </a:r>
            <a:r>
              <a:rPr lang="hu-HU" sz="1100" dirty="0" smtClean="0"/>
              <a:t>)</a:t>
            </a:r>
            <a:endParaRPr lang="hu-HU" sz="11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50" name="Téglalap 49"/>
          <p:cNvSpPr/>
          <p:nvPr/>
        </p:nvSpPr>
        <p:spPr>
          <a:xfrm>
            <a:off x="5089706" y="4400042"/>
            <a:ext cx="473207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2016</a:t>
            </a:r>
            <a:endParaRPr lang="hu-HU" sz="11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51" name="Téglalap 50"/>
          <p:cNvSpPr/>
          <p:nvPr/>
        </p:nvSpPr>
        <p:spPr>
          <a:xfrm>
            <a:off x="1705143" y="4953780"/>
            <a:ext cx="221567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1100" b="1" dirty="0" smtClean="0"/>
              <a:t>Stock </a:t>
            </a:r>
            <a:r>
              <a:rPr lang="hu-HU" sz="1100" b="1" dirty="0" err="1" smtClean="0"/>
              <a:t>release</a:t>
            </a:r>
            <a:r>
              <a:rPr lang="hu-HU" sz="1100" b="1" dirty="0" smtClean="0"/>
              <a:t>, </a:t>
            </a:r>
            <a:r>
              <a:rPr lang="hu-HU" sz="1100" b="1" dirty="0" err="1" smtClean="0"/>
              <a:t>picking</a:t>
            </a:r>
            <a:r>
              <a:rPr lang="hu-HU" sz="1100" b="1" dirty="0" smtClean="0"/>
              <a:t> </a:t>
            </a:r>
            <a:r>
              <a:rPr lang="hu-HU" sz="1100" b="1" dirty="0" err="1" smtClean="0"/>
              <a:t>storekeeper</a:t>
            </a:r>
            <a:r>
              <a:rPr lang="hu-HU" sz="1100" b="1" dirty="0" smtClean="0"/>
              <a:t>,</a:t>
            </a:r>
            <a:endParaRPr lang="hu-HU" sz="1100" b="1" cap="none" spc="0" dirty="0">
              <a:ln w="0"/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52" name="Téglalap 51"/>
          <p:cNvSpPr/>
          <p:nvPr/>
        </p:nvSpPr>
        <p:spPr>
          <a:xfrm>
            <a:off x="1705143" y="5113114"/>
            <a:ext cx="188064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1100" b="1" dirty="0" smtClean="0"/>
              <a:t>Computer</a:t>
            </a:r>
            <a:r>
              <a:rPr lang="hu-HU" sz="1100" b="1" dirty="0" smtClean="0"/>
              <a:t> </a:t>
            </a:r>
            <a:r>
              <a:rPr lang="en-US" sz="1100" b="1" dirty="0" smtClean="0"/>
              <a:t>s</a:t>
            </a:r>
            <a:r>
              <a:rPr lang="hu-HU" sz="1100" b="1" dirty="0" err="1" smtClean="0"/>
              <a:t>ervice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techn</a:t>
            </a:r>
            <a:r>
              <a:rPr lang="hu-HU" sz="1100" b="1" dirty="0" err="1" smtClean="0"/>
              <a:t>ician</a:t>
            </a:r>
            <a:r>
              <a:rPr lang="en-US" sz="1100" b="1" dirty="0" smtClean="0"/>
              <a:t> </a:t>
            </a:r>
            <a:endParaRPr lang="hu-HU" sz="1100" b="1" cap="none" spc="0" dirty="0">
              <a:ln w="0"/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1694194" y="5298166"/>
            <a:ext cx="3738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i="1" dirty="0"/>
              <a:t>(</a:t>
            </a:r>
            <a:r>
              <a:rPr lang="en-US" sz="900" i="1" dirty="0" smtClean="0"/>
              <a:t>G</a:t>
            </a:r>
            <a:r>
              <a:rPr lang="hu-HU" sz="900" i="1" dirty="0" err="1" smtClean="0"/>
              <a:t>uarantee</a:t>
            </a:r>
            <a:r>
              <a:rPr lang="en-US" sz="900" i="1" dirty="0" smtClean="0"/>
              <a:t> </a:t>
            </a:r>
            <a:r>
              <a:rPr lang="hu-HU" sz="900" i="1" dirty="0" smtClean="0"/>
              <a:t>service</a:t>
            </a:r>
            <a:r>
              <a:rPr lang="en-US" sz="900" i="1" dirty="0" smtClean="0"/>
              <a:t>, </a:t>
            </a:r>
            <a:r>
              <a:rPr lang="hu-HU" sz="900" i="1" dirty="0" err="1" smtClean="0"/>
              <a:t>foreign</a:t>
            </a:r>
            <a:r>
              <a:rPr lang="en-US" sz="900" i="1" dirty="0" smtClean="0"/>
              <a:t> </a:t>
            </a:r>
            <a:r>
              <a:rPr lang="en-US" sz="900" i="1" dirty="0"/>
              <a:t>RMA </a:t>
            </a:r>
            <a:r>
              <a:rPr lang="hu-HU" sz="900" i="1" dirty="0" err="1" smtClean="0"/>
              <a:t>administration</a:t>
            </a:r>
            <a:r>
              <a:rPr lang="en-US" sz="900" i="1" dirty="0" smtClean="0"/>
              <a:t>, </a:t>
            </a:r>
            <a:r>
              <a:rPr lang="hu-HU" sz="900" i="1" dirty="0" err="1" smtClean="0"/>
              <a:t>construction</a:t>
            </a:r>
            <a:r>
              <a:rPr lang="hu-HU" sz="900" i="1" dirty="0" smtClean="0"/>
              <a:t>  and </a:t>
            </a:r>
            <a:r>
              <a:rPr lang="hu-HU" sz="900" i="1" dirty="0" err="1" smtClean="0"/>
              <a:t>repair</a:t>
            </a:r>
            <a:r>
              <a:rPr lang="hu-HU" sz="900" i="1" dirty="0" smtClean="0"/>
              <a:t> of </a:t>
            </a:r>
            <a:r>
              <a:rPr lang="hu-HU" sz="900" i="1" dirty="0" err="1" smtClean="0"/>
              <a:t>computers</a:t>
            </a:r>
            <a:r>
              <a:rPr lang="hu-HU" sz="900" i="1" dirty="0"/>
              <a:t>,</a:t>
            </a:r>
            <a:r>
              <a:rPr lang="hu-HU" sz="900" dirty="0" smtClean="0"/>
              <a:t> </a:t>
            </a:r>
            <a:r>
              <a:rPr lang="hu-HU" sz="900" dirty="0"/>
              <a:t>testing and </a:t>
            </a:r>
            <a:r>
              <a:rPr lang="hu-HU" sz="900" dirty="0" err="1"/>
              <a:t>inspecting</a:t>
            </a:r>
            <a:r>
              <a:rPr lang="hu-HU" sz="900" dirty="0"/>
              <a:t> </a:t>
            </a:r>
            <a:r>
              <a:rPr lang="hu-HU" sz="900" dirty="0" err="1"/>
              <a:t>parts</a:t>
            </a:r>
            <a:r>
              <a:rPr lang="hu-HU" sz="900" i="1" dirty="0" smtClean="0"/>
              <a:t>)</a:t>
            </a:r>
            <a:endParaRPr lang="hu-HU" sz="900" dirty="0"/>
          </a:p>
        </p:txBody>
      </p:sp>
      <p:pic>
        <p:nvPicPr>
          <p:cNvPr id="53" name="Kép 52" descr="big"/>
          <p:cNvPicPr/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401880" y="5225598"/>
            <a:ext cx="1358420" cy="32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Téglalap 53"/>
          <p:cNvSpPr/>
          <p:nvPr/>
        </p:nvSpPr>
        <p:spPr>
          <a:xfrm>
            <a:off x="5522461" y="5017723"/>
            <a:ext cx="124585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1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</a:t>
            </a:r>
            <a:r>
              <a:rPr lang="hu-HU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Hungary </a:t>
            </a:r>
            <a:r>
              <a:rPr lang="hu-HU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Ltd</a:t>
            </a:r>
            <a:r>
              <a:rPr lang="hu-HU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hu-HU" sz="11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55" name="Téglalap 54"/>
          <p:cNvSpPr/>
          <p:nvPr/>
        </p:nvSpPr>
        <p:spPr>
          <a:xfrm>
            <a:off x="1733543" y="5631859"/>
            <a:ext cx="152317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2003.11.01-2008.03.14</a:t>
            </a:r>
            <a:endParaRPr lang="hu-HU" sz="11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56" name="Téglalap 55"/>
          <p:cNvSpPr/>
          <p:nvPr/>
        </p:nvSpPr>
        <p:spPr>
          <a:xfrm>
            <a:off x="1749103" y="5949601"/>
            <a:ext cx="181652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1100" b="1" dirty="0"/>
              <a:t>Notebook </a:t>
            </a:r>
            <a:r>
              <a:rPr lang="hu-HU" sz="1100" b="1" dirty="0" err="1" smtClean="0"/>
              <a:t>repair</a:t>
            </a:r>
            <a:r>
              <a:rPr lang="hu-HU" sz="1100" b="1" dirty="0" smtClean="0"/>
              <a:t> </a:t>
            </a:r>
            <a:r>
              <a:rPr lang="hu-HU" sz="1100" b="1" dirty="0" err="1" smtClean="0"/>
              <a:t>technician</a:t>
            </a:r>
            <a:r>
              <a:rPr lang="hu-HU" sz="1100" b="1" dirty="0" smtClean="0"/>
              <a:t> </a:t>
            </a:r>
            <a:endParaRPr lang="hu-HU" sz="1100" b="1" cap="none" spc="0" dirty="0">
              <a:ln w="0"/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57" name="Téglalap 56"/>
          <p:cNvSpPr/>
          <p:nvPr/>
        </p:nvSpPr>
        <p:spPr>
          <a:xfrm>
            <a:off x="1749103" y="6119606"/>
            <a:ext cx="271135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900" i="1" dirty="0"/>
              <a:t>(Fujitsu-Siemens, </a:t>
            </a:r>
            <a:r>
              <a:rPr lang="hu-HU" sz="900" i="1" dirty="0" err="1"/>
              <a:t>Lenovo</a:t>
            </a:r>
            <a:r>
              <a:rPr lang="hu-HU" sz="900" i="1" dirty="0"/>
              <a:t>, </a:t>
            </a:r>
            <a:r>
              <a:rPr lang="hu-HU" sz="900" i="1" dirty="0" err="1" smtClean="0"/>
              <a:t>Hewlett</a:t>
            </a:r>
            <a:r>
              <a:rPr lang="hu-HU" sz="900" i="1" dirty="0" smtClean="0"/>
              <a:t> </a:t>
            </a:r>
            <a:r>
              <a:rPr lang="hu-HU" sz="900" i="1" dirty="0" smtClean="0"/>
              <a:t>Packard </a:t>
            </a:r>
            <a:r>
              <a:rPr lang="hu-HU" sz="900" i="1" dirty="0" err="1" smtClean="0"/>
              <a:t>notebooks</a:t>
            </a:r>
            <a:r>
              <a:rPr lang="hu-HU" sz="900" i="1" dirty="0" smtClean="0"/>
              <a:t>)</a:t>
            </a:r>
            <a:endParaRPr lang="hu-HU" sz="900" dirty="0"/>
          </a:p>
        </p:txBody>
      </p:sp>
      <p:sp>
        <p:nvSpPr>
          <p:cNvPr id="58" name="Téglalap 57"/>
          <p:cNvSpPr/>
          <p:nvPr/>
        </p:nvSpPr>
        <p:spPr>
          <a:xfrm>
            <a:off x="5818581" y="5942622"/>
            <a:ext cx="96372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Szerviz </a:t>
            </a:r>
            <a:r>
              <a:rPr lang="hu-HU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Ltd</a:t>
            </a:r>
            <a:r>
              <a:rPr lang="hu-HU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hu-HU" sz="11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59" name="Kép 58" descr="cszerviz"/>
          <p:cNvPicPr/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923738" y="6170934"/>
            <a:ext cx="656572" cy="280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Téglalap 59"/>
          <p:cNvSpPr/>
          <p:nvPr/>
        </p:nvSpPr>
        <p:spPr>
          <a:xfrm>
            <a:off x="1759785" y="6277530"/>
            <a:ext cx="152317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2008.07.01-2009.03.15</a:t>
            </a:r>
            <a:endParaRPr lang="hu-HU" sz="11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61" name="Téglalap 60"/>
          <p:cNvSpPr/>
          <p:nvPr/>
        </p:nvSpPr>
        <p:spPr>
          <a:xfrm>
            <a:off x="1750482" y="6634656"/>
            <a:ext cx="2395207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/>
            <a:r>
              <a:rPr lang="hu-HU" sz="1100" b="1" dirty="0"/>
              <a:t>T</a:t>
            </a:r>
            <a:r>
              <a:rPr lang="en-US" sz="1100" b="1" dirty="0" err="1" smtClean="0"/>
              <a:t>echni</a:t>
            </a:r>
            <a:r>
              <a:rPr lang="hu-HU" sz="1100" b="1" dirty="0" err="1" smtClean="0"/>
              <a:t>cal</a:t>
            </a:r>
            <a:r>
              <a:rPr lang="hu-HU" sz="1100" b="1" dirty="0" smtClean="0"/>
              <a:t> </a:t>
            </a:r>
            <a:r>
              <a:rPr lang="hu-HU" sz="1100" b="1" dirty="0" err="1" smtClean="0"/>
              <a:t>inspector</a:t>
            </a:r>
            <a:r>
              <a:rPr lang="hu-HU" sz="1100" b="1" dirty="0" smtClean="0"/>
              <a:t> of </a:t>
            </a:r>
            <a:r>
              <a:rPr lang="hu-HU" sz="1100" b="1" dirty="0" err="1" smtClean="0"/>
              <a:t>goods</a:t>
            </a:r>
            <a:r>
              <a:rPr lang="hu-HU" sz="1100" b="1" dirty="0" smtClean="0"/>
              <a:t> </a:t>
            </a:r>
            <a:r>
              <a:rPr lang="hu-HU" sz="1100" b="1" dirty="0" err="1" smtClean="0"/>
              <a:t>returned</a:t>
            </a:r>
            <a:endParaRPr lang="hu-HU" sz="1100" b="1" dirty="0"/>
          </a:p>
        </p:txBody>
      </p:sp>
      <p:sp>
        <p:nvSpPr>
          <p:cNvPr id="62" name="Téglalap 61"/>
          <p:cNvSpPr/>
          <p:nvPr/>
        </p:nvSpPr>
        <p:spPr>
          <a:xfrm>
            <a:off x="5816009" y="6662513"/>
            <a:ext cx="98296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1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Automex</a:t>
            </a:r>
            <a:r>
              <a:rPr lang="hu-HU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Ltd</a:t>
            </a:r>
            <a:r>
              <a:rPr lang="hu-HU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hu-HU" sz="11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63" name="Kép 62" descr="automex"/>
          <p:cNvPicPr/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5885573" y="6870951"/>
            <a:ext cx="789961" cy="220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Téglalap 63"/>
          <p:cNvSpPr/>
          <p:nvPr/>
        </p:nvSpPr>
        <p:spPr>
          <a:xfrm>
            <a:off x="1759785" y="6800750"/>
            <a:ext cx="242902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900" i="1" dirty="0" smtClean="0"/>
              <a:t>(</a:t>
            </a:r>
            <a:r>
              <a:rPr lang="hu-HU" sz="900" i="1" dirty="0" err="1" smtClean="0"/>
              <a:t>Handling</a:t>
            </a:r>
            <a:r>
              <a:rPr lang="hu-HU" sz="900" i="1" dirty="0" smtClean="0"/>
              <a:t> of </a:t>
            </a:r>
            <a:r>
              <a:rPr lang="hu-HU" sz="900" i="1" dirty="0" err="1" smtClean="0"/>
              <a:t>goods</a:t>
            </a:r>
            <a:r>
              <a:rPr lang="hu-HU" sz="900" i="1" dirty="0" smtClean="0"/>
              <a:t> </a:t>
            </a:r>
            <a:r>
              <a:rPr lang="hu-HU" sz="900" i="1" dirty="0" err="1" smtClean="0"/>
              <a:t>returned</a:t>
            </a:r>
            <a:r>
              <a:rPr lang="hu-HU" sz="900" i="1" dirty="0" smtClean="0"/>
              <a:t> </a:t>
            </a:r>
            <a:r>
              <a:rPr lang="hu-HU" sz="900" i="1" dirty="0" err="1" smtClean="0"/>
              <a:t>from</a:t>
            </a:r>
            <a:r>
              <a:rPr lang="hu-HU" sz="900" i="1" dirty="0" smtClean="0"/>
              <a:t> </a:t>
            </a:r>
            <a:r>
              <a:rPr lang="hu-HU" sz="900" i="1" dirty="0" err="1" smtClean="0"/>
              <a:t>chain</a:t>
            </a:r>
            <a:r>
              <a:rPr lang="hu-HU" sz="900" i="1" dirty="0" smtClean="0"/>
              <a:t> </a:t>
            </a:r>
            <a:r>
              <a:rPr lang="hu-HU" sz="900" i="1" dirty="0" err="1" smtClean="0"/>
              <a:t>stores</a:t>
            </a:r>
            <a:r>
              <a:rPr lang="hu-HU" sz="900" i="1" dirty="0" smtClean="0"/>
              <a:t>)</a:t>
            </a:r>
            <a:endParaRPr lang="hu-HU" sz="900" dirty="0"/>
          </a:p>
        </p:txBody>
      </p:sp>
      <p:sp>
        <p:nvSpPr>
          <p:cNvPr id="65" name="Téglalap 64"/>
          <p:cNvSpPr/>
          <p:nvPr/>
        </p:nvSpPr>
        <p:spPr>
          <a:xfrm>
            <a:off x="1773203" y="6981482"/>
            <a:ext cx="152317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2008.03.25-2009.10.22</a:t>
            </a:r>
            <a:endParaRPr lang="hu-HU" sz="11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66" name="Téglalap 65"/>
          <p:cNvSpPr/>
          <p:nvPr/>
        </p:nvSpPr>
        <p:spPr>
          <a:xfrm>
            <a:off x="1740829" y="7255084"/>
            <a:ext cx="181652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1100" b="1" dirty="0"/>
              <a:t>Notebook </a:t>
            </a:r>
            <a:r>
              <a:rPr lang="hu-HU" sz="1100" b="1" dirty="0" err="1" smtClean="0"/>
              <a:t>repair</a:t>
            </a:r>
            <a:r>
              <a:rPr lang="hu-HU" sz="1100" b="1" dirty="0" smtClean="0"/>
              <a:t> </a:t>
            </a:r>
            <a:r>
              <a:rPr lang="hu-HU" sz="1100" b="1" dirty="0" err="1" smtClean="0"/>
              <a:t>technician</a:t>
            </a:r>
            <a:r>
              <a:rPr lang="hu-HU" sz="1100" b="1" dirty="0" smtClean="0"/>
              <a:t> </a:t>
            </a:r>
            <a:endParaRPr lang="hu-HU" sz="1100" b="1" cap="none" spc="0" dirty="0">
              <a:ln w="0"/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67" name="Téglalap 66"/>
          <p:cNvSpPr/>
          <p:nvPr/>
        </p:nvSpPr>
        <p:spPr>
          <a:xfrm>
            <a:off x="1734665" y="7427781"/>
            <a:ext cx="264834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900" i="1" dirty="0" smtClean="0"/>
              <a:t>(</a:t>
            </a:r>
            <a:r>
              <a:rPr lang="hu-HU" sz="900" i="1" dirty="0" smtClean="0"/>
              <a:t>Service </a:t>
            </a:r>
            <a:r>
              <a:rPr lang="hu-HU" sz="900" i="1" dirty="0" err="1" smtClean="0"/>
              <a:t>department</a:t>
            </a:r>
            <a:r>
              <a:rPr lang="hu-HU" sz="900" i="1" dirty="0" smtClean="0"/>
              <a:t>. </a:t>
            </a:r>
            <a:r>
              <a:rPr lang="hu-HU" sz="900" i="1" dirty="0" smtClean="0"/>
              <a:t>Samsung, </a:t>
            </a:r>
            <a:r>
              <a:rPr lang="hu-HU" sz="900" i="1" dirty="0" err="1" smtClean="0"/>
              <a:t>Lenovo</a:t>
            </a:r>
            <a:r>
              <a:rPr lang="hu-HU" sz="900" i="1" dirty="0" smtClean="0"/>
              <a:t> </a:t>
            </a:r>
            <a:r>
              <a:rPr lang="hu-HU" sz="900" i="1" dirty="0" err="1" smtClean="0"/>
              <a:t>notebooks</a:t>
            </a:r>
            <a:r>
              <a:rPr lang="hu-HU" sz="900" i="1" dirty="0" smtClean="0"/>
              <a:t>)</a:t>
            </a:r>
            <a:endParaRPr lang="hu-HU" sz="900" dirty="0"/>
          </a:p>
        </p:txBody>
      </p:sp>
      <p:sp>
        <p:nvSpPr>
          <p:cNvPr id="68" name="Téglalap 67"/>
          <p:cNvSpPr/>
          <p:nvPr/>
        </p:nvSpPr>
        <p:spPr>
          <a:xfrm>
            <a:off x="5193573" y="7279934"/>
            <a:ext cx="1739579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1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TeleMax</a:t>
            </a:r>
            <a:r>
              <a:rPr lang="hu-HU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GSM Szerviz </a:t>
            </a:r>
            <a:r>
              <a:rPr lang="hu-HU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Ltd</a:t>
            </a:r>
            <a:r>
              <a:rPr lang="hu-HU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./ </a:t>
            </a:r>
            <a:endParaRPr lang="hu-HU" sz="11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69" name="Téglalap 68"/>
          <p:cNvSpPr/>
          <p:nvPr/>
        </p:nvSpPr>
        <p:spPr>
          <a:xfrm>
            <a:off x="4755617" y="7423233"/>
            <a:ext cx="2136813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TMX Mobile </a:t>
            </a:r>
            <a:r>
              <a:rPr lang="hu-HU" sz="1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r>
              <a:rPr lang="hu-HU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Szerviz </a:t>
            </a:r>
            <a:r>
              <a:rPr lang="hu-HU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Ltd</a:t>
            </a:r>
            <a:r>
              <a:rPr lang="hu-HU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hu-HU" sz="11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70" name="Kép 69" descr="E:\telemax.gif"/>
          <p:cNvPicPr/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5457251" y="7654962"/>
            <a:ext cx="688137" cy="256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" name="Kép 70" descr="logo.jpg"/>
          <p:cNvPicPr/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174955" y="7651507"/>
            <a:ext cx="561830" cy="262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Téglalap 71"/>
          <p:cNvSpPr/>
          <p:nvPr/>
        </p:nvSpPr>
        <p:spPr>
          <a:xfrm>
            <a:off x="1757854" y="7584052"/>
            <a:ext cx="152317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2010.07.01-2016.02.02</a:t>
            </a:r>
            <a:endParaRPr lang="hu-HU" sz="11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73" name="Téglalap 72"/>
          <p:cNvSpPr/>
          <p:nvPr/>
        </p:nvSpPr>
        <p:spPr>
          <a:xfrm>
            <a:off x="1749103" y="7845662"/>
            <a:ext cx="143661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dirty="0"/>
              <a:t>Junior PHP </a:t>
            </a:r>
            <a:r>
              <a:rPr lang="hu-HU" sz="1100" b="1" dirty="0" err="1" smtClean="0"/>
              <a:t>developer</a:t>
            </a:r>
            <a:endParaRPr lang="hu-HU" sz="1100" b="1" cap="none" spc="0" dirty="0">
              <a:ln w="0"/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74" name="Téglalap 73"/>
          <p:cNvSpPr/>
          <p:nvPr/>
        </p:nvSpPr>
        <p:spPr>
          <a:xfrm>
            <a:off x="1742925" y="8021778"/>
            <a:ext cx="2429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900" i="1" dirty="0" smtClean="0"/>
              <a:t>(IT </a:t>
            </a:r>
            <a:r>
              <a:rPr lang="hu-HU" sz="900" i="1" dirty="0" err="1" smtClean="0"/>
              <a:t>department</a:t>
            </a:r>
            <a:r>
              <a:rPr lang="hu-HU" sz="900" i="1" dirty="0" smtClean="0"/>
              <a:t>. </a:t>
            </a:r>
            <a:r>
              <a:rPr lang="hu-HU" sz="900" i="1" dirty="0" err="1" smtClean="0"/>
              <a:t>Development</a:t>
            </a:r>
            <a:r>
              <a:rPr lang="hu-HU" sz="900" i="1" dirty="0" smtClean="0"/>
              <a:t> of</a:t>
            </a:r>
            <a:r>
              <a:rPr lang="en-US" sz="900" i="1" dirty="0" smtClean="0"/>
              <a:t> </a:t>
            </a:r>
            <a:r>
              <a:rPr lang="hu-HU" sz="900" i="1" dirty="0" smtClean="0"/>
              <a:t> </a:t>
            </a:r>
            <a:r>
              <a:rPr lang="hu-HU" sz="900" i="1" dirty="0" err="1" smtClean="0"/>
              <a:t>internal</a:t>
            </a:r>
            <a:r>
              <a:rPr lang="hu-HU" sz="900" i="1" dirty="0" smtClean="0"/>
              <a:t> business </a:t>
            </a:r>
            <a:r>
              <a:rPr lang="hu-HU" sz="900" i="1" dirty="0" err="1" smtClean="0"/>
              <a:t>systems</a:t>
            </a:r>
            <a:r>
              <a:rPr lang="hu-HU" sz="900" i="1" dirty="0" smtClean="0"/>
              <a:t>)</a:t>
            </a:r>
            <a:endParaRPr lang="hu-HU" sz="900" dirty="0"/>
          </a:p>
        </p:txBody>
      </p:sp>
      <p:sp>
        <p:nvSpPr>
          <p:cNvPr id="75" name="Téglalap 74"/>
          <p:cNvSpPr/>
          <p:nvPr/>
        </p:nvSpPr>
        <p:spPr>
          <a:xfrm>
            <a:off x="1759785" y="8323787"/>
            <a:ext cx="152317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2016.02.02-2017.06.30</a:t>
            </a:r>
            <a:endParaRPr lang="hu-HU" sz="11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76" name="Téglalap 75"/>
          <p:cNvSpPr/>
          <p:nvPr/>
        </p:nvSpPr>
        <p:spPr>
          <a:xfrm>
            <a:off x="4841857" y="7893050"/>
            <a:ext cx="208743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TMX Mobile </a:t>
            </a:r>
            <a:r>
              <a:rPr lang="hu-HU" sz="1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r>
              <a:rPr lang="hu-HU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Szerviz </a:t>
            </a:r>
            <a:r>
              <a:rPr lang="hu-HU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Ltd</a:t>
            </a:r>
            <a:r>
              <a:rPr lang="hu-HU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hu-HU" sz="11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77" name="Kép 76" descr="logo.jpg"/>
          <p:cNvPicPr/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174955" y="8128618"/>
            <a:ext cx="561830" cy="262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Téglalap 77"/>
          <p:cNvSpPr/>
          <p:nvPr/>
        </p:nvSpPr>
        <p:spPr>
          <a:xfrm flipH="1">
            <a:off x="6629815" y="174062"/>
            <a:ext cx="45719" cy="13459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Téglalap 78"/>
          <p:cNvSpPr/>
          <p:nvPr/>
        </p:nvSpPr>
        <p:spPr>
          <a:xfrm>
            <a:off x="1592741" y="3015682"/>
            <a:ext cx="72078" cy="881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Téglalap 79"/>
          <p:cNvSpPr/>
          <p:nvPr/>
        </p:nvSpPr>
        <p:spPr>
          <a:xfrm>
            <a:off x="1599399" y="3762704"/>
            <a:ext cx="72078" cy="881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" name="Téglalap 80"/>
          <p:cNvSpPr/>
          <p:nvPr/>
        </p:nvSpPr>
        <p:spPr>
          <a:xfrm>
            <a:off x="1601747" y="5052462"/>
            <a:ext cx="72078" cy="881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" name="Téglalap 81"/>
          <p:cNvSpPr/>
          <p:nvPr/>
        </p:nvSpPr>
        <p:spPr>
          <a:xfrm>
            <a:off x="1601747" y="6040490"/>
            <a:ext cx="72078" cy="881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Téglalap 82"/>
          <p:cNvSpPr/>
          <p:nvPr/>
        </p:nvSpPr>
        <p:spPr>
          <a:xfrm>
            <a:off x="1600830" y="6714016"/>
            <a:ext cx="72078" cy="881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" name="Téglalap 83"/>
          <p:cNvSpPr/>
          <p:nvPr/>
        </p:nvSpPr>
        <p:spPr>
          <a:xfrm>
            <a:off x="1605959" y="7341824"/>
            <a:ext cx="72078" cy="881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Téglalap 84"/>
          <p:cNvSpPr/>
          <p:nvPr/>
        </p:nvSpPr>
        <p:spPr>
          <a:xfrm>
            <a:off x="1611014" y="7932339"/>
            <a:ext cx="72078" cy="881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204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-9893" y="-13176"/>
            <a:ext cx="1580322" cy="990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1569301" y="361083"/>
            <a:ext cx="12554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4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rial" panose="020B0604020202020204" pitchFamily="34" charset="0"/>
              </a:rPr>
              <a:t>Mutter</a:t>
            </a:r>
            <a:endParaRPr lang="hu-HU" sz="4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1563443" y="-74137"/>
            <a:ext cx="11592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40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rial" panose="020B0604020202020204" pitchFamily="34" charset="0"/>
              </a:rPr>
              <a:t>Peter</a:t>
            </a:r>
            <a:endParaRPr lang="hu-HU" sz="40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1570429" y="977280"/>
            <a:ext cx="179408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b="0" cap="none" spc="0" dirty="0" smtClean="0">
                <a:ln w="0"/>
                <a:solidFill>
                  <a:schemeClr val="tx1"/>
                </a:solidFill>
                <a:latin typeface="Agency FB" panose="020B0503020202020204" pitchFamily="34" charset="0"/>
              </a:rPr>
              <a:t>Junior PHP </a:t>
            </a:r>
            <a:r>
              <a:rPr lang="hu-HU" b="0" cap="none" spc="0" dirty="0" err="1" smtClean="0">
                <a:ln w="0"/>
                <a:solidFill>
                  <a:schemeClr val="tx1"/>
                </a:solidFill>
                <a:latin typeface="Agency FB" panose="020B0503020202020204" pitchFamily="34" charset="0"/>
              </a:rPr>
              <a:t>developer</a:t>
            </a:r>
            <a:r>
              <a:rPr lang="hu-HU" b="0" cap="none" spc="0" dirty="0" smtClean="0">
                <a:ln w="0"/>
                <a:solidFill>
                  <a:schemeClr val="tx1"/>
                </a:solidFill>
                <a:latin typeface="Agency FB" panose="020B0503020202020204" pitchFamily="34" charset="0"/>
              </a:rPr>
              <a:t>,</a:t>
            </a:r>
            <a:endParaRPr lang="hu-HU" b="0" cap="none" spc="0" dirty="0">
              <a:ln w="0"/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1578958" y="1215975"/>
            <a:ext cx="215155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b="0" cap="none" spc="0" dirty="0" smtClean="0">
                <a:ln w="0"/>
                <a:solidFill>
                  <a:schemeClr val="tx1"/>
                </a:solidFill>
                <a:latin typeface="Agency FB" panose="020B0503020202020204" pitchFamily="34" charset="0"/>
              </a:rPr>
              <a:t>Notebook </a:t>
            </a:r>
            <a:r>
              <a:rPr lang="hu-HU" dirty="0" err="1" smtClean="0">
                <a:ln w="0"/>
                <a:latin typeface="Agency FB" panose="020B0503020202020204" pitchFamily="34" charset="0"/>
              </a:rPr>
              <a:t>repair</a:t>
            </a:r>
            <a:r>
              <a:rPr lang="hu-HU" b="0" cap="none" spc="0" dirty="0" smtClean="0">
                <a:ln w="0"/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hu-HU" b="0" cap="none" spc="0" dirty="0" err="1" smtClean="0">
                <a:ln w="0"/>
                <a:solidFill>
                  <a:schemeClr val="tx1"/>
                </a:solidFill>
                <a:latin typeface="Agency FB" panose="020B0503020202020204" pitchFamily="34" charset="0"/>
              </a:rPr>
              <a:t>technician</a:t>
            </a:r>
            <a:endParaRPr lang="hu-HU" b="0" cap="none" spc="0" dirty="0">
              <a:ln w="0"/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5421999" y="163318"/>
            <a:ext cx="9669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1200" b="0" cap="none" spc="0" dirty="0" smtClean="0">
                <a:ln w="0"/>
                <a:solidFill>
                  <a:schemeClr val="tx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+36 304492755</a:t>
            </a:r>
            <a:endParaRPr lang="hu-HU" sz="1200" b="0" cap="none" spc="0" dirty="0">
              <a:ln w="0"/>
              <a:solidFill>
                <a:schemeClr val="tx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églalap 12"/>
          <p:cNvSpPr/>
          <p:nvPr/>
        </p:nvSpPr>
        <p:spPr>
          <a:xfrm>
            <a:off x="5157505" y="354227"/>
            <a:ext cx="12410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1200" dirty="0" err="1" smtClean="0">
                <a:ln w="0"/>
                <a:latin typeface="Agency FB" panose="020B0503020202020204" pitchFamily="34" charset="0"/>
                <a:cs typeface="Arial" panose="020B0604020202020204" pitchFamily="34" charset="0"/>
              </a:rPr>
              <a:t>mutterptr</a:t>
            </a:r>
            <a:r>
              <a:rPr lang="hu-HU" sz="1200" dirty="0" smtClean="0">
                <a:ln w="0"/>
                <a:latin typeface="Agency FB" panose="020B0503020202020204" pitchFamily="34" charset="0"/>
                <a:cs typeface="Arial" panose="020B0604020202020204" pitchFamily="34" charset="0"/>
              </a:rPr>
              <a:t>@</a:t>
            </a:r>
            <a:r>
              <a:rPr lang="hu-HU" sz="1200" dirty="0" err="1" smtClean="0">
                <a:ln w="0"/>
                <a:latin typeface="Agency FB" panose="020B0503020202020204" pitchFamily="34" charset="0"/>
                <a:cs typeface="Arial" panose="020B0604020202020204" pitchFamily="34" charset="0"/>
              </a:rPr>
              <a:t>gmail.com</a:t>
            </a:r>
            <a:endParaRPr lang="hu-HU" sz="1200" b="0" cap="none" spc="0" dirty="0">
              <a:ln w="0"/>
              <a:solidFill>
                <a:schemeClr val="tx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églalap 13"/>
          <p:cNvSpPr/>
          <p:nvPr/>
        </p:nvSpPr>
        <p:spPr>
          <a:xfrm>
            <a:off x="5577492" y="545136"/>
            <a:ext cx="8034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1200" dirty="0" smtClean="0">
                <a:ln w="0"/>
                <a:latin typeface="Agency FB" panose="020B0503020202020204" pitchFamily="34" charset="0"/>
                <a:cs typeface="Arial" panose="020B0604020202020204" pitchFamily="34" charset="0"/>
              </a:rPr>
              <a:t>Peter Mutter</a:t>
            </a:r>
            <a:endParaRPr lang="hu-HU" sz="1200" b="0" cap="none" spc="0" dirty="0">
              <a:ln w="0"/>
              <a:solidFill>
                <a:schemeClr val="tx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églalap 14"/>
          <p:cNvSpPr/>
          <p:nvPr/>
        </p:nvSpPr>
        <p:spPr>
          <a:xfrm>
            <a:off x="5157505" y="736045"/>
            <a:ext cx="12410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1200" dirty="0" err="1" smtClean="0">
                <a:ln w="0"/>
                <a:latin typeface="Agency FB" panose="020B0503020202020204" pitchFamily="34" charset="0"/>
                <a:cs typeface="Arial" panose="020B0604020202020204" pitchFamily="34" charset="0"/>
              </a:rPr>
              <a:t>mutterptr</a:t>
            </a:r>
            <a:r>
              <a:rPr lang="hu-HU" sz="1200" dirty="0" smtClean="0">
                <a:ln w="0"/>
                <a:latin typeface="Agency FB" panose="020B0503020202020204" pitchFamily="34" charset="0"/>
                <a:cs typeface="Arial" panose="020B0604020202020204" pitchFamily="34" charset="0"/>
              </a:rPr>
              <a:t>@</a:t>
            </a:r>
            <a:r>
              <a:rPr lang="hu-HU" sz="1200" dirty="0" err="1" smtClean="0">
                <a:ln w="0"/>
                <a:latin typeface="Agency FB" panose="020B0503020202020204" pitchFamily="34" charset="0"/>
                <a:cs typeface="Arial" panose="020B0604020202020204" pitchFamily="34" charset="0"/>
              </a:rPr>
              <a:t>gmail.com</a:t>
            </a:r>
            <a:endParaRPr lang="hu-HU" sz="1200" b="0" cap="none" spc="0" dirty="0">
              <a:ln w="0"/>
              <a:solidFill>
                <a:schemeClr val="tx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églalap 15"/>
          <p:cNvSpPr/>
          <p:nvPr/>
        </p:nvSpPr>
        <p:spPr>
          <a:xfrm>
            <a:off x="5422000" y="926954"/>
            <a:ext cx="9669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1200" b="0" cap="none" spc="0" dirty="0" smtClean="0">
                <a:ln w="0"/>
                <a:solidFill>
                  <a:schemeClr val="tx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+36 304492755</a:t>
            </a:r>
            <a:endParaRPr lang="hu-HU" sz="1200" b="0" cap="none" spc="0" dirty="0">
              <a:ln w="0"/>
              <a:solidFill>
                <a:schemeClr val="tx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églalap 16"/>
          <p:cNvSpPr/>
          <p:nvPr/>
        </p:nvSpPr>
        <p:spPr>
          <a:xfrm>
            <a:off x="5577492" y="1117863"/>
            <a:ext cx="8034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1200" b="0" cap="none" spc="0" dirty="0" smtClean="0">
                <a:ln w="0"/>
                <a:solidFill>
                  <a:schemeClr val="tx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Mutter Péter</a:t>
            </a:r>
            <a:endParaRPr lang="hu-HU" sz="1200" b="0" cap="none" spc="0" dirty="0">
              <a:ln w="0"/>
              <a:solidFill>
                <a:schemeClr val="tx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églalap 17"/>
          <p:cNvSpPr/>
          <p:nvPr/>
        </p:nvSpPr>
        <p:spPr>
          <a:xfrm>
            <a:off x="5809125" y="1308772"/>
            <a:ext cx="5613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1200" b="0" cap="none" spc="0" dirty="0" smtClean="0">
                <a:ln w="0"/>
                <a:solidFill>
                  <a:schemeClr val="tx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mpet80</a:t>
            </a:r>
            <a:endParaRPr lang="hu-HU" sz="1200" b="0" cap="none" spc="0" dirty="0">
              <a:ln w="0"/>
              <a:solidFill>
                <a:schemeClr val="tx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Kép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620" y="572379"/>
            <a:ext cx="176502" cy="176502"/>
          </a:xfrm>
          <a:prstGeom prst="rect">
            <a:avLst/>
          </a:prstGeom>
          <a:noFill/>
        </p:spPr>
      </p:pic>
      <p:pic>
        <p:nvPicPr>
          <p:cNvPr id="20" name="Kép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623" y="784743"/>
            <a:ext cx="159078" cy="159078"/>
          </a:xfrm>
          <a:prstGeom prst="rect">
            <a:avLst/>
          </a:prstGeom>
          <a:noFill/>
        </p:spPr>
      </p:pic>
      <p:pic>
        <p:nvPicPr>
          <p:cNvPr id="21" name="Kép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461" y="1161946"/>
            <a:ext cx="167402" cy="167402"/>
          </a:xfrm>
          <a:prstGeom prst="rect">
            <a:avLst/>
          </a:prstGeom>
          <a:noFill/>
        </p:spPr>
      </p:pic>
      <p:pic>
        <p:nvPicPr>
          <p:cNvPr id="22" name="Kép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748" y="402506"/>
            <a:ext cx="154829" cy="154829"/>
          </a:xfrm>
          <a:prstGeom prst="rect">
            <a:avLst/>
          </a:prstGeom>
          <a:noFill/>
        </p:spPr>
      </p:pic>
      <p:pic>
        <p:nvPicPr>
          <p:cNvPr id="23" name="Kép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95" y="1357261"/>
            <a:ext cx="162735" cy="162735"/>
          </a:xfrm>
          <a:prstGeom prst="rect">
            <a:avLst/>
          </a:prstGeom>
          <a:noFill/>
        </p:spPr>
      </p:pic>
      <p:pic>
        <p:nvPicPr>
          <p:cNvPr id="24" name="Kép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325" y="166463"/>
            <a:ext cx="205045" cy="205045"/>
          </a:xfrm>
          <a:prstGeom prst="rect">
            <a:avLst/>
          </a:prstGeom>
        </p:spPr>
      </p:pic>
      <p:pic>
        <p:nvPicPr>
          <p:cNvPr id="25" name="Kép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226" y="919736"/>
            <a:ext cx="281241" cy="281241"/>
          </a:xfrm>
          <a:prstGeom prst="rect">
            <a:avLst/>
          </a:prstGeom>
        </p:spPr>
      </p:pic>
      <p:pic>
        <p:nvPicPr>
          <p:cNvPr id="26" name="Kép 25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43" y="2510602"/>
            <a:ext cx="392347" cy="392347"/>
          </a:xfrm>
          <a:prstGeom prst="rect">
            <a:avLst/>
          </a:prstGeom>
        </p:spPr>
      </p:pic>
      <p:sp>
        <p:nvSpPr>
          <p:cNvPr id="28" name="Téglalap 27"/>
          <p:cNvSpPr/>
          <p:nvPr/>
        </p:nvSpPr>
        <p:spPr>
          <a:xfrm>
            <a:off x="389145" y="2771836"/>
            <a:ext cx="72327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dirty="0" err="1" smtClean="0">
                <a:ln w="0"/>
                <a:solidFill>
                  <a:schemeClr val="bg1"/>
                </a:solidFill>
                <a:latin typeface="Agency FB" panose="020B0503020202020204" pitchFamily="34" charset="0"/>
              </a:rPr>
              <a:t>Results</a:t>
            </a:r>
            <a:endParaRPr lang="hu-HU" b="0" cap="none" spc="0" dirty="0">
              <a:ln w="0"/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2" name="Téglalap 31"/>
          <p:cNvSpPr/>
          <p:nvPr/>
        </p:nvSpPr>
        <p:spPr>
          <a:xfrm>
            <a:off x="486838" y="6761451"/>
            <a:ext cx="56618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b="0" cap="none" spc="0" dirty="0" err="1" smtClean="0">
                <a:ln w="0"/>
                <a:solidFill>
                  <a:schemeClr val="bg1"/>
                </a:solidFill>
                <a:latin typeface="Agency FB" panose="020B0503020202020204" pitchFamily="34" charset="0"/>
              </a:rPr>
              <a:t>Skills</a:t>
            </a:r>
            <a:endParaRPr lang="hu-HU" b="0" cap="none" spc="0" dirty="0">
              <a:ln w="0"/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5" name="Téglalap 34"/>
          <p:cNvSpPr/>
          <p:nvPr/>
        </p:nvSpPr>
        <p:spPr>
          <a:xfrm>
            <a:off x="1786823" y="2497771"/>
            <a:ext cx="484299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1100" b="1" dirty="0" err="1" smtClean="0"/>
              <a:t>Successful</a:t>
            </a:r>
            <a:r>
              <a:rPr lang="hu-HU" sz="1100" b="1" dirty="0" smtClean="0"/>
              <a:t> </a:t>
            </a:r>
            <a:r>
              <a:rPr lang="hu-HU" sz="1100" b="1" dirty="0" err="1" smtClean="0"/>
              <a:t>professional</a:t>
            </a:r>
            <a:r>
              <a:rPr lang="hu-HU" sz="1100" b="1" dirty="0" smtClean="0"/>
              <a:t> </a:t>
            </a:r>
            <a:r>
              <a:rPr lang="hu-HU" sz="1100" b="1" dirty="0" err="1" smtClean="0"/>
              <a:t>launch</a:t>
            </a:r>
            <a:r>
              <a:rPr lang="hu-HU" sz="1100" b="1" dirty="0" smtClean="0"/>
              <a:t> of </a:t>
            </a:r>
            <a:r>
              <a:rPr lang="hu-HU" sz="1100" b="1" dirty="0" err="1" smtClean="0"/>
              <a:t>the</a:t>
            </a:r>
            <a:r>
              <a:rPr lang="hu-HU" sz="1100" b="1" dirty="0" smtClean="0"/>
              <a:t> Notebook </a:t>
            </a:r>
            <a:r>
              <a:rPr lang="hu-HU" sz="1100" b="1" dirty="0" err="1" smtClean="0"/>
              <a:t>repair</a:t>
            </a:r>
            <a:r>
              <a:rPr lang="hu-HU" sz="1100" b="1" dirty="0" smtClean="0"/>
              <a:t> </a:t>
            </a:r>
            <a:r>
              <a:rPr lang="hu-HU" sz="1100" b="1" dirty="0" err="1" smtClean="0"/>
              <a:t>Area</a:t>
            </a:r>
            <a:r>
              <a:rPr lang="hu-HU" sz="1100" b="1" dirty="0" smtClean="0"/>
              <a:t> </a:t>
            </a:r>
            <a:r>
              <a:rPr lang="hu-HU" sz="1100" b="1" dirty="0" err="1" smtClean="0"/>
              <a:t>within</a:t>
            </a:r>
            <a:r>
              <a:rPr lang="hu-HU" sz="1100" b="1" dirty="0" smtClean="0"/>
              <a:t> </a:t>
            </a:r>
            <a:r>
              <a:rPr lang="hu-HU" sz="1100" b="1" dirty="0" err="1" smtClean="0"/>
              <a:t>the</a:t>
            </a:r>
            <a:r>
              <a:rPr lang="hu-HU" sz="1100" b="1" dirty="0" smtClean="0"/>
              <a:t> </a:t>
            </a:r>
            <a:r>
              <a:rPr lang="hu-HU" sz="1100" b="1" dirty="0" err="1" smtClean="0"/>
              <a:t>company</a:t>
            </a:r>
            <a:endParaRPr lang="hu-HU" sz="1100" b="1" cap="none" spc="0" dirty="0">
              <a:ln w="0"/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pic>
        <p:nvPicPr>
          <p:cNvPr id="29" name="Kép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411" y="14599"/>
            <a:ext cx="1653357" cy="3142344"/>
          </a:xfrm>
          <a:prstGeom prst="rect">
            <a:avLst/>
          </a:prstGeom>
        </p:spPr>
      </p:pic>
      <p:sp>
        <p:nvSpPr>
          <p:cNvPr id="36" name="Téglalap 35"/>
          <p:cNvSpPr/>
          <p:nvPr/>
        </p:nvSpPr>
        <p:spPr>
          <a:xfrm>
            <a:off x="1825981" y="2648726"/>
            <a:ext cx="3775372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u-HU" sz="1000" dirty="0" err="1" smtClean="0"/>
              <a:t>Active</a:t>
            </a:r>
            <a:r>
              <a:rPr lang="hu-HU" sz="1000" dirty="0" smtClean="0"/>
              <a:t> </a:t>
            </a:r>
            <a:r>
              <a:rPr lang="hu-HU" sz="1000" dirty="0" err="1" smtClean="0"/>
              <a:t>participation</a:t>
            </a:r>
            <a:r>
              <a:rPr lang="hu-HU" sz="1000" dirty="0" smtClean="0"/>
              <a:t> </a:t>
            </a:r>
            <a:r>
              <a:rPr lang="hu-HU" sz="1000" dirty="0" err="1" smtClean="0"/>
              <a:t>in</a:t>
            </a:r>
            <a:r>
              <a:rPr lang="hu-HU" sz="1000" dirty="0" smtClean="0"/>
              <a:t> </a:t>
            </a:r>
            <a:r>
              <a:rPr lang="hu-HU" sz="1000" dirty="0" err="1" smtClean="0"/>
              <a:t>the</a:t>
            </a:r>
            <a:r>
              <a:rPr lang="hu-HU" sz="1000" dirty="0" smtClean="0"/>
              <a:t> </a:t>
            </a:r>
            <a:r>
              <a:rPr lang="hu-HU" sz="1000" dirty="0" err="1" smtClean="0"/>
              <a:t>elaboration</a:t>
            </a:r>
            <a:r>
              <a:rPr lang="hu-HU" sz="1000" dirty="0" smtClean="0"/>
              <a:t> of </a:t>
            </a:r>
            <a:r>
              <a:rPr lang="hu-HU" sz="1000" dirty="0" err="1" smtClean="0"/>
              <a:t>work</a:t>
            </a:r>
            <a:r>
              <a:rPr lang="hu-HU" sz="1000" dirty="0"/>
              <a:t> </a:t>
            </a:r>
            <a:r>
              <a:rPr lang="hu-HU" sz="1000" dirty="0" err="1" smtClean="0"/>
              <a:t>process</a:t>
            </a:r>
            <a:r>
              <a:rPr lang="hu-HU" sz="1000" dirty="0" smtClean="0"/>
              <a:t>, </a:t>
            </a:r>
            <a:r>
              <a:rPr lang="hu-HU" sz="1000" dirty="0" err="1" smtClean="0"/>
              <a:t>work</a:t>
            </a:r>
            <a:r>
              <a:rPr lang="hu-HU" sz="1000" dirty="0" smtClean="0"/>
              <a:t> </a:t>
            </a:r>
            <a:r>
              <a:rPr lang="hu-HU" sz="1000" dirty="0" err="1" smtClean="0"/>
              <a:t>areas</a:t>
            </a:r>
            <a:r>
              <a:rPr lang="hu-HU" sz="1000" dirty="0" smtClean="0"/>
              <a:t>, </a:t>
            </a:r>
            <a:endParaRPr lang="hu-HU" sz="1200" b="0" cap="none" spc="0" dirty="0">
              <a:ln w="0"/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7" name="Téglalap 36"/>
          <p:cNvSpPr/>
          <p:nvPr/>
        </p:nvSpPr>
        <p:spPr>
          <a:xfrm>
            <a:off x="1818707" y="2997838"/>
            <a:ext cx="379783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hu-HU" sz="1100" b="1" dirty="0" err="1" smtClean="0"/>
              <a:t>Use</a:t>
            </a:r>
            <a:r>
              <a:rPr lang="hu-HU" sz="1100" b="1" dirty="0" smtClean="0"/>
              <a:t> test software </a:t>
            </a:r>
            <a:r>
              <a:rPr lang="hu-HU" sz="1100" b="1" dirty="0" err="1" smtClean="0"/>
              <a:t>that</a:t>
            </a:r>
            <a:r>
              <a:rPr lang="hu-HU" sz="1100" b="1" dirty="0" smtClean="0"/>
              <a:t> I </a:t>
            </a:r>
            <a:r>
              <a:rPr lang="hu-HU" sz="1100" b="1" dirty="0" err="1" smtClean="0"/>
              <a:t>have</a:t>
            </a:r>
            <a:r>
              <a:rPr lang="hu-HU" sz="1100" b="1" dirty="0" smtClean="0"/>
              <a:t> </a:t>
            </a:r>
            <a:r>
              <a:rPr lang="hu-HU" sz="1100" b="1" dirty="0" err="1" smtClean="0"/>
              <a:t>set</a:t>
            </a:r>
            <a:r>
              <a:rPr lang="hu-HU" sz="1100" b="1" dirty="0" smtClean="0"/>
              <a:t> </a:t>
            </a:r>
            <a:r>
              <a:rPr lang="hu-HU" sz="1100" b="1" dirty="0" err="1" smtClean="0"/>
              <a:t>up</a:t>
            </a:r>
            <a:r>
              <a:rPr lang="hu-HU" sz="1100" b="1" dirty="0" smtClean="0"/>
              <a:t> </a:t>
            </a:r>
            <a:r>
              <a:rPr lang="hu-HU" sz="1100" b="1" dirty="0" err="1" smtClean="0"/>
              <a:t>for</a:t>
            </a:r>
            <a:r>
              <a:rPr lang="hu-HU" sz="1100" b="1" dirty="0" smtClean="0"/>
              <a:t> Notebook </a:t>
            </a:r>
            <a:r>
              <a:rPr lang="hu-HU" sz="1100" b="1" dirty="0" err="1" smtClean="0"/>
              <a:t>diagnostics</a:t>
            </a:r>
            <a:r>
              <a:rPr lang="hu-HU" sz="1100" b="1" dirty="0" smtClean="0"/>
              <a:t> </a:t>
            </a:r>
            <a:endParaRPr lang="hu-HU" sz="1100" b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0" name="Ötágú csillag 29"/>
          <p:cNvSpPr/>
          <p:nvPr/>
        </p:nvSpPr>
        <p:spPr>
          <a:xfrm>
            <a:off x="1635057" y="2504996"/>
            <a:ext cx="219999" cy="189663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FF0000"/>
              </a:solidFill>
            </a:endParaRPr>
          </a:p>
        </p:txBody>
      </p:sp>
      <p:sp>
        <p:nvSpPr>
          <p:cNvPr id="45" name="Téglalap 44"/>
          <p:cNvSpPr/>
          <p:nvPr/>
        </p:nvSpPr>
        <p:spPr>
          <a:xfrm>
            <a:off x="2396903" y="6946117"/>
            <a:ext cx="1129351" cy="1342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9" name="Kép 6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835" y="8684125"/>
            <a:ext cx="454745" cy="454745"/>
          </a:xfrm>
          <a:prstGeom prst="rect">
            <a:avLst/>
          </a:prstGeom>
        </p:spPr>
      </p:pic>
      <p:pic>
        <p:nvPicPr>
          <p:cNvPr id="70" name="Kép 69"/>
          <p:cNvPicPr>
            <a:picLocks noChangeAspect="1"/>
          </p:cNvPicPr>
          <p:nvPr/>
        </p:nvPicPr>
        <p:blipFill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351" y="8233415"/>
            <a:ext cx="371577" cy="194498"/>
          </a:xfrm>
          <a:prstGeom prst="rect">
            <a:avLst/>
          </a:prstGeom>
        </p:spPr>
      </p:pic>
      <p:pic>
        <p:nvPicPr>
          <p:cNvPr id="71" name="Kép 7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98" y="6834540"/>
            <a:ext cx="285965" cy="285965"/>
          </a:xfrm>
          <a:prstGeom prst="rect">
            <a:avLst/>
          </a:prstGeom>
        </p:spPr>
      </p:pic>
      <p:pic>
        <p:nvPicPr>
          <p:cNvPr id="72" name="Kép 71"/>
          <p:cNvPicPr>
            <a:picLocks noChangeAspect="1"/>
          </p:cNvPicPr>
          <p:nvPr/>
        </p:nvPicPr>
        <p:blipFill>
          <a:blip r:embed="rId14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779" y="7145919"/>
            <a:ext cx="270723" cy="270723"/>
          </a:xfrm>
          <a:prstGeom prst="rect">
            <a:avLst/>
          </a:prstGeom>
        </p:spPr>
      </p:pic>
      <p:pic>
        <p:nvPicPr>
          <p:cNvPr id="73" name="Kép 7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98" y="7934672"/>
            <a:ext cx="330688" cy="330688"/>
          </a:xfrm>
          <a:prstGeom prst="rect">
            <a:avLst/>
          </a:prstGeom>
        </p:spPr>
      </p:pic>
      <p:pic>
        <p:nvPicPr>
          <p:cNvPr id="74" name="Kép 7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28" y="7466741"/>
            <a:ext cx="212026" cy="216000"/>
          </a:xfrm>
          <a:prstGeom prst="rect">
            <a:avLst/>
          </a:prstGeom>
        </p:spPr>
      </p:pic>
      <p:pic>
        <p:nvPicPr>
          <p:cNvPr id="75" name="Kép 7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974" y="9022162"/>
            <a:ext cx="326596" cy="326596"/>
          </a:xfrm>
          <a:prstGeom prst="rect">
            <a:avLst/>
          </a:prstGeom>
        </p:spPr>
      </p:pic>
      <p:sp>
        <p:nvSpPr>
          <p:cNvPr id="76" name="Téglalap 75"/>
          <p:cNvSpPr/>
          <p:nvPr/>
        </p:nvSpPr>
        <p:spPr>
          <a:xfrm>
            <a:off x="2389855" y="7230995"/>
            <a:ext cx="1129351" cy="1342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" name="Téglalap 80"/>
          <p:cNvSpPr/>
          <p:nvPr/>
        </p:nvSpPr>
        <p:spPr>
          <a:xfrm>
            <a:off x="2399465" y="7525745"/>
            <a:ext cx="1129351" cy="1342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Téglalap 84"/>
          <p:cNvSpPr/>
          <p:nvPr/>
        </p:nvSpPr>
        <p:spPr>
          <a:xfrm>
            <a:off x="2415211" y="8299975"/>
            <a:ext cx="1129351" cy="1342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Téglalap 88"/>
          <p:cNvSpPr/>
          <p:nvPr/>
        </p:nvSpPr>
        <p:spPr>
          <a:xfrm>
            <a:off x="2419157" y="8300507"/>
            <a:ext cx="640800" cy="133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" name="Téglalap 90"/>
          <p:cNvSpPr/>
          <p:nvPr/>
        </p:nvSpPr>
        <p:spPr>
          <a:xfrm>
            <a:off x="2387401" y="7231527"/>
            <a:ext cx="756000" cy="133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" name="Téglalap 91"/>
          <p:cNvSpPr/>
          <p:nvPr/>
        </p:nvSpPr>
        <p:spPr>
          <a:xfrm>
            <a:off x="2397853" y="7526011"/>
            <a:ext cx="604279" cy="1337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3" name="Kép 92"/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611" y="7688416"/>
            <a:ext cx="431620" cy="323715"/>
          </a:xfrm>
          <a:prstGeom prst="rect">
            <a:avLst/>
          </a:prstGeom>
        </p:spPr>
      </p:pic>
      <p:pic>
        <p:nvPicPr>
          <p:cNvPr id="94" name="Kép 9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744" y="8502716"/>
            <a:ext cx="336487" cy="279957"/>
          </a:xfrm>
          <a:prstGeom prst="rect">
            <a:avLst/>
          </a:prstGeom>
        </p:spPr>
      </p:pic>
      <p:sp>
        <p:nvSpPr>
          <p:cNvPr id="95" name="Téglalap 94"/>
          <p:cNvSpPr/>
          <p:nvPr/>
        </p:nvSpPr>
        <p:spPr>
          <a:xfrm>
            <a:off x="2411410" y="7791845"/>
            <a:ext cx="1129351" cy="1342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" name="Téglalap 95"/>
          <p:cNvSpPr/>
          <p:nvPr/>
        </p:nvSpPr>
        <p:spPr>
          <a:xfrm>
            <a:off x="2411410" y="7791513"/>
            <a:ext cx="468000" cy="133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Téglalap 97"/>
          <p:cNvSpPr/>
          <p:nvPr/>
        </p:nvSpPr>
        <p:spPr>
          <a:xfrm>
            <a:off x="2415211" y="8050798"/>
            <a:ext cx="1129351" cy="133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Téglalap 99"/>
          <p:cNvSpPr/>
          <p:nvPr/>
        </p:nvSpPr>
        <p:spPr>
          <a:xfrm>
            <a:off x="2439302" y="9119412"/>
            <a:ext cx="1129351" cy="1342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" name="Téglalap 102"/>
          <p:cNvSpPr/>
          <p:nvPr/>
        </p:nvSpPr>
        <p:spPr>
          <a:xfrm>
            <a:off x="2423491" y="8562993"/>
            <a:ext cx="1129351" cy="1342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" name="Téglalap 105"/>
          <p:cNvSpPr/>
          <p:nvPr/>
        </p:nvSpPr>
        <p:spPr>
          <a:xfrm>
            <a:off x="2439303" y="8839204"/>
            <a:ext cx="1129351" cy="1342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Téglalap 106"/>
          <p:cNvSpPr/>
          <p:nvPr/>
        </p:nvSpPr>
        <p:spPr>
          <a:xfrm>
            <a:off x="2439224" y="9119944"/>
            <a:ext cx="154800" cy="1337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" name="Ötágú csillag 107"/>
          <p:cNvSpPr/>
          <p:nvPr/>
        </p:nvSpPr>
        <p:spPr>
          <a:xfrm>
            <a:off x="1644490" y="2994688"/>
            <a:ext cx="219999" cy="189663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" name="Téglalap 108"/>
          <p:cNvSpPr/>
          <p:nvPr/>
        </p:nvSpPr>
        <p:spPr>
          <a:xfrm>
            <a:off x="1825980" y="2789679"/>
            <a:ext cx="4609349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u-HU" sz="1000" dirty="0" err="1" smtClean="0"/>
              <a:t>Technical</a:t>
            </a:r>
            <a:r>
              <a:rPr lang="hu-HU" sz="1000" dirty="0" smtClean="0"/>
              <a:t>/</a:t>
            </a:r>
            <a:r>
              <a:rPr lang="hu-HU" sz="1000" dirty="0" err="1" smtClean="0"/>
              <a:t>professional</a:t>
            </a:r>
            <a:r>
              <a:rPr lang="hu-HU" sz="1000" dirty="0" smtClean="0"/>
              <a:t> </a:t>
            </a:r>
            <a:r>
              <a:rPr lang="hu-HU" sz="1000" dirty="0" err="1" smtClean="0"/>
              <a:t>implementation</a:t>
            </a:r>
            <a:r>
              <a:rPr lang="hu-HU" sz="1000" dirty="0" smtClean="0"/>
              <a:t> and </a:t>
            </a:r>
            <a:r>
              <a:rPr lang="hu-HU" sz="1000" dirty="0" err="1" smtClean="0"/>
              <a:t>the</a:t>
            </a:r>
            <a:r>
              <a:rPr lang="hu-HU" sz="1000" dirty="0" smtClean="0"/>
              <a:t> </a:t>
            </a:r>
            <a:r>
              <a:rPr lang="hu-HU" sz="1000" dirty="0" err="1" smtClean="0"/>
              <a:t>acquisition</a:t>
            </a:r>
            <a:r>
              <a:rPr lang="hu-HU" sz="1000" dirty="0" smtClean="0"/>
              <a:t> of </a:t>
            </a:r>
            <a:r>
              <a:rPr lang="hu-HU" sz="1000" dirty="0" err="1" smtClean="0"/>
              <a:t>necessary</a:t>
            </a:r>
            <a:r>
              <a:rPr lang="hu-HU" sz="1000" dirty="0" smtClean="0"/>
              <a:t> </a:t>
            </a:r>
            <a:r>
              <a:rPr lang="hu-HU" sz="1000" dirty="0" err="1" smtClean="0"/>
              <a:t>tools</a:t>
            </a:r>
            <a:endParaRPr lang="hu-HU" sz="1200" b="0" cap="none" spc="0" dirty="0">
              <a:ln w="0"/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0" name="Téglalap 109"/>
          <p:cNvSpPr/>
          <p:nvPr/>
        </p:nvSpPr>
        <p:spPr>
          <a:xfrm>
            <a:off x="1845964" y="3146663"/>
            <a:ext cx="4983452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u-HU" sz="1000" dirty="0" smtClean="0"/>
              <a:t>I </a:t>
            </a:r>
            <a:r>
              <a:rPr lang="hu-HU" sz="1000" dirty="0" err="1" smtClean="0"/>
              <a:t>have</a:t>
            </a:r>
            <a:r>
              <a:rPr lang="hu-HU" sz="1000" dirty="0" smtClean="0"/>
              <a:t> </a:t>
            </a:r>
            <a:r>
              <a:rPr lang="hu-HU" sz="1000" dirty="0" err="1" smtClean="0"/>
              <a:t>suggested</a:t>
            </a:r>
            <a:r>
              <a:rPr lang="hu-HU" sz="1000" dirty="0" smtClean="0"/>
              <a:t> </a:t>
            </a:r>
            <a:r>
              <a:rPr lang="hu-HU" sz="1000" dirty="0" err="1" smtClean="0"/>
              <a:t>the</a:t>
            </a:r>
            <a:r>
              <a:rPr lang="hu-HU" sz="1000" dirty="0" smtClean="0"/>
              <a:t> </a:t>
            </a:r>
            <a:r>
              <a:rPr lang="hu-HU" sz="1000" dirty="0" err="1" smtClean="0"/>
              <a:t>inclusion</a:t>
            </a:r>
            <a:r>
              <a:rPr lang="hu-HU" sz="1000" dirty="0" smtClean="0"/>
              <a:t> of test software </a:t>
            </a:r>
            <a:r>
              <a:rPr lang="hu-HU" sz="1000" dirty="0" err="1" smtClean="0"/>
              <a:t>in</a:t>
            </a:r>
            <a:r>
              <a:rPr lang="hu-HU" sz="1000" dirty="0" smtClean="0"/>
              <a:t> </a:t>
            </a:r>
            <a:r>
              <a:rPr lang="hu-HU" sz="1000" dirty="0" err="1" smtClean="0"/>
              <a:t>the</a:t>
            </a:r>
            <a:r>
              <a:rPr lang="hu-HU" sz="1000" dirty="0" smtClean="0"/>
              <a:t> </a:t>
            </a:r>
            <a:r>
              <a:rPr lang="hu-HU" sz="1000" dirty="0" err="1" smtClean="0"/>
              <a:t>diagnostic</a:t>
            </a:r>
            <a:r>
              <a:rPr lang="hu-HU" sz="1000" dirty="0" smtClean="0"/>
              <a:t> </a:t>
            </a:r>
            <a:r>
              <a:rPr lang="hu-HU" sz="1000" dirty="0" err="1" smtClean="0"/>
              <a:t>process</a:t>
            </a:r>
            <a:r>
              <a:rPr lang="hu-HU" sz="1000" dirty="0" smtClean="0"/>
              <a:t> </a:t>
            </a:r>
            <a:r>
              <a:rPr lang="hu-HU" sz="1000" dirty="0" err="1" smtClean="0"/>
              <a:t>for</a:t>
            </a:r>
            <a:r>
              <a:rPr lang="hu-HU" sz="1000" dirty="0" smtClean="0"/>
              <a:t> </a:t>
            </a:r>
            <a:r>
              <a:rPr lang="hu-HU" sz="1000" dirty="0" err="1" smtClean="0"/>
              <a:t>the</a:t>
            </a:r>
            <a:r>
              <a:rPr lang="hu-HU" sz="1000" dirty="0" smtClean="0"/>
              <a:t> testing of</a:t>
            </a:r>
            <a:endParaRPr lang="hu-HU" sz="1200" b="0" cap="none" spc="0" dirty="0">
              <a:ln w="0"/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1" name="Ötágú csillag 110"/>
          <p:cNvSpPr/>
          <p:nvPr/>
        </p:nvSpPr>
        <p:spPr>
          <a:xfrm>
            <a:off x="1645955" y="3609538"/>
            <a:ext cx="219999" cy="189663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" name="Téglalap 111"/>
          <p:cNvSpPr/>
          <p:nvPr/>
        </p:nvSpPr>
        <p:spPr>
          <a:xfrm>
            <a:off x="1838685" y="3591580"/>
            <a:ext cx="259558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hu-HU" sz="1100" b="1" dirty="0" err="1" smtClean="0"/>
              <a:t>Accessing</a:t>
            </a:r>
            <a:r>
              <a:rPr lang="hu-HU" sz="1100" b="1" dirty="0" smtClean="0"/>
              <a:t> </a:t>
            </a:r>
            <a:r>
              <a:rPr lang="hu-HU" sz="1100" b="1" dirty="0" err="1" smtClean="0"/>
              <a:t>one</a:t>
            </a:r>
            <a:r>
              <a:rPr lang="hu-HU" sz="1100" b="1" dirty="0" smtClean="0"/>
              <a:t> of </a:t>
            </a:r>
            <a:r>
              <a:rPr lang="hu-HU" sz="1100" b="1" dirty="0" err="1" smtClean="0"/>
              <a:t>the</a:t>
            </a:r>
            <a:r>
              <a:rPr lang="hu-HU" sz="1100" b="1" dirty="0" smtClean="0"/>
              <a:t> </a:t>
            </a:r>
            <a:r>
              <a:rPr lang="hu-HU" sz="1100" b="1" dirty="0" err="1" smtClean="0"/>
              <a:t>best</a:t>
            </a:r>
            <a:r>
              <a:rPr lang="hu-HU" sz="1100" b="1" dirty="0" smtClean="0"/>
              <a:t> </a:t>
            </a:r>
            <a:r>
              <a:rPr lang="hu-HU" sz="1100" b="1" dirty="0" err="1" smtClean="0"/>
              <a:t>repair</a:t>
            </a:r>
            <a:r>
              <a:rPr lang="hu-HU" sz="1100" b="1" dirty="0" smtClean="0"/>
              <a:t> </a:t>
            </a:r>
            <a:r>
              <a:rPr lang="hu-HU" sz="1100" b="1" dirty="0" err="1" smtClean="0"/>
              <a:t>statistics</a:t>
            </a:r>
            <a:endParaRPr lang="hu-HU" sz="1100" b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113" name="Kép 11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775" y="9325607"/>
            <a:ext cx="267604" cy="267604"/>
          </a:xfrm>
          <a:prstGeom prst="rect">
            <a:avLst/>
          </a:prstGeom>
        </p:spPr>
      </p:pic>
      <p:sp>
        <p:nvSpPr>
          <p:cNvPr id="114" name="Téglalap 113"/>
          <p:cNvSpPr/>
          <p:nvPr/>
        </p:nvSpPr>
        <p:spPr>
          <a:xfrm>
            <a:off x="2439302" y="9395623"/>
            <a:ext cx="1129351" cy="1342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5" name="Téglalap 114"/>
          <p:cNvSpPr/>
          <p:nvPr/>
        </p:nvSpPr>
        <p:spPr>
          <a:xfrm>
            <a:off x="2439224" y="9398404"/>
            <a:ext cx="712800" cy="1314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6" name="Ötágú csillag 115"/>
          <p:cNvSpPr/>
          <p:nvPr/>
        </p:nvSpPr>
        <p:spPr>
          <a:xfrm>
            <a:off x="1661612" y="4154283"/>
            <a:ext cx="219999" cy="189663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7" name="Téglalap 116"/>
          <p:cNvSpPr/>
          <p:nvPr/>
        </p:nvSpPr>
        <p:spPr>
          <a:xfrm>
            <a:off x="1846939" y="4172674"/>
            <a:ext cx="404790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hu-HU" sz="1100" b="1" dirty="0" smtClean="0"/>
              <a:t>Samsung </a:t>
            </a:r>
            <a:r>
              <a:rPr lang="hu-HU" sz="1100" b="1" dirty="0" smtClean="0"/>
              <a:t>Notebook </a:t>
            </a:r>
            <a:r>
              <a:rPr lang="hu-HU" sz="1100" b="1" dirty="0" err="1"/>
              <a:t>R</a:t>
            </a:r>
            <a:r>
              <a:rPr lang="hu-HU" sz="1100" b="1" dirty="0" err="1" smtClean="0"/>
              <a:t>epair</a:t>
            </a:r>
            <a:r>
              <a:rPr lang="hu-HU" sz="1100" b="1" dirty="0" smtClean="0"/>
              <a:t> Team, </a:t>
            </a:r>
            <a:r>
              <a:rPr lang="hu-HU" sz="1100" b="1" dirty="0" err="1" smtClean="0"/>
              <a:t>Deputy</a:t>
            </a:r>
            <a:r>
              <a:rPr lang="hu-HU" sz="1100" b="1" dirty="0" smtClean="0"/>
              <a:t> </a:t>
            </a:r>
            <a:r>
              <a:rPr lang="hu-HU" sz="1100" b="1" dirty="0" err="1" smtClean="0"/>
              <a:t>team</a:t>
            </a:r>
            <a:r>
              <a:rPr lang="hu-HU" sz="1100" b="1" dirty="0" smtClean="0"/>
              <a:t> </a:t>
            </a:r>
            <a:r>
              <a:rPr lang="hu-HU" sz="1100" b="1" dirty="0" err="1" smtClean="0"/>
              <a:t>Leader</a:t>
            </a:r>
            <a:r>
              <a:rPr lang="hu-HU" sz="1100" b="1" dirty="0" smtClean="0"/>
              <a:t> </a:t>
            </a:r>
            <a:r>
              <a:rPr lang="hu-HU" sz="1100" b="1" dirty="0" err="1" smtClean="0"/>
              <a:t>job</a:t>
            </a:r>
            <a:r>
              <a:rPr lang="hu-HU" sz="1100" b="1" dirty="0" smtClean="0"/>
              <a:t> </a:t>
            </a:r>
            <a:r>
              <a:rPr lang="hu-HU" sz="1100" b="1" dirty="0" err="1" smtClean="0"/>
              <a:t>position</a:t>
            </a:r>
            <a:endParaRPr lang="hu-HU" sz="1100" b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18" name="Ötágú csillag 117"/>
          <p:cNvSpPr/>
          <p:nvPr/>
        </p:nvSpPr>
        <p:spPr>
          <a:xfrm>
            <a:off x="1670559" y="4641255"/>
            <a:ext cx="219999" cy="189663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9" name="Téglalap 118"/>
          <p:cNvSpPr/>
          <p:nvPr/>
        </p:nvSpPr>
        <p:spPr>
          <a:xfrm>
            <a:off x="1845964" y="4629691"/>
            <a:ext cx="371608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hu-HU" sz="1100" b="1" dirty="0" err="1" smtClean="0"/>
              <a:t>Employee</a:t>
            </a:r>
            <a:r>
              <a:rPr lang="hu-HU" sz="1100" b="1" dirty="0" smtClean="0"/>
              <a:t> of </a:t>
            </a:r>
            <a:r>
              <a:rPr lang="hu-HU" sz="1100" b="1" dirty="0" err="1" smtClean="0"/>
              <a:t>the</a:t>
            </a:r>
            <a:r>
              <a:rPr lang="hu-HU" sz="1100" b="1" dirty="0" smtClean="0"/>
              <a:t> </a:t>
            </a:r>
            <a:r>
              <a:rPr lang="hu-HU" sz="1100" b="1" dirty="0" err="1" smtClean="0"/>
              <a:t>Month</a:t>
            </a:r>
            <a:r>
              <a:rPr lang="hu-HU" sz="1100" b="1" dirty="0" smtClean="0"/>
              <a:t> </a:t>
            </a:r>
            <a:r>
              <a:rPr lang="hu-HU" sz="1100" b="1" dirty="0" err="1" smtClean="0"/>
              <a:t>at</a:t>
            </a:r>
            <a:r>
              <a:rPr lang="hu-HU" sz="1100" b="1" dirty="0" smtClean="0"/>
              <a:t> </a:t>
            </a:r>
            <a:r>
              <a:rPr lang="hu-HU" sz="1100" b="1" dirty="0" err="1" smtClean="0"/>
              <a:t>the</a:t>
            </a:r>
            <a:r>
              <a:rPr lang="hu-HU" sz="1100" b="1" dirty="0" smtClean="0"/>
              <a:t> </a:t>
            </a:r>
            <a:r>
              <a:rPr lang="hu-HU" sz="1100" b="1" dirty="0" smtClean="0"/>
              <a:t>IT </a:t>
            </a:r>
            <a:r>
              <a:rPr lang="hu-HU" sz="1100" b="1" dirty="0" err="1" smtClean="0"/>
              <a:t>department</a:t>
            </a:r>
            <a:r>
              <a:rPr lang="hu-HU" sz="1100" b="1" dirty="0" smtClean="0"/>
              <a:t> (</a:t>
            </a:r>
            <a:r>
              <a:rPr lang="hu-HU" sz="1100" b="1" dirty="0" err="1" smtClean="0"/>
              <a:t>January</a:t>
            </a:r>
            <a:r>
              <a:rPr lang="hu-HU" sz="1100" b="1" dirty="0" smtClean="0"/>
              <a:t> 2017)</a:t>
            </a:r>
            <a:endParaRPr lang="hu-HU" sz="1100" b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120" name="Kép 11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441" y="8436311"/>
            <a:ext cx="292613" cy="292613"/>
          </a:xfrm>
          <a:prstGeom prst="rect">
            <a:avLst/>
          </a:prstGeom>
        </p:spPr>
      </p:pic>
      <p:pic>
        <p:nvPicPr>
          <p:cNvPr id="121" name="Kép 120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140" y="8472610"/>
            <a:ext cx="543213" cy="546620"/>
          </a:xfrm>
          <a:prstGeom prst="rect">
            <a:avLst/>
          </a:prstGeom>
        </p:spPr>
      </p:pic>
      <p:sp>
        <p:nvSpPr>
          <p:cNvPr id="77" name="Téglalap 76"/>
          <p:cNvSpPr/>
          <p:nvPr/>
        </p:nvSpPr>
        <p:spPr>
          <a:xfrm>
            <a:off x="1837852" y="3757974"/>
            <a:ext cx="4871421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u-HU" sz="1000" dirty="0" err="1" smtClean="0"/>
              <a:t>Get</a:t>
            </a:r>
            <a:r>
              <a:rPr lang="hu-HU" sz="1000" dirty="0" smtClean="0"/>
              <a:t> </a:t>
            </a:r>
            <a:r>
              <a:rPr lang="hu-HU" sz="1000" dirty="0" err="1" smtClean="0"/>
              <a:t>short</a:t>
            </a:r>
            <a:r>
              <a:rPr lang="hu-HU" sz="1000" dirty="0" smtClean="0"/>
              <a:t> of </a:t>
            </a:r>
            <a:r>
              <a:rPr lang="hu-HU" sz="1000" dirty="0" err="1" smtClean="0"/>
              <a:t>time</a:t>
            </a:r>
            <a:r>
              <a:rPr lang="hu-HU" sz="1000" dirty="0" smtClean="0"/>
              <a:t> </a:t>
            </a:r>
            <a:r>
              <a:rPr lang="hu-HU" sz="1000" dirty="0" err="1" smtClean="0"/>
              <a:t>to</a:t>
            </a:r>
            <a:r>
              <a:rPr lang="hu-HU" sz="1000" dirty="0" smtClean="0"/>
              <a:t> </a:t>
            </a:r>
            <a:r>
              <a:rPr lang="hu-HU" sz="1000" dirty="0" err="1" smtClean="0"/>
              <a:t>get</a:t>
            </a:r>
            <a:r>
              <a:rPr lang="hu-HU" sz="1000" dirty="0" smtClean="0"/>
              <a:t> </a:t>
            </a:r>
            <a:r>
              <a:rPr lang="hu-HU" sz="1000" dirty="0" err="1" smtClean="0"/>
              <a:t>one</a:t>
            </a:r>
            <a:r>
              <a:rPr lang="hu-HU" sz="1000" dirty="0" smtClean="0"/>
              <a:t> </a:t>
            </a:r>
            <a:r>
              <a:rPr lang="hu-HU" sz="1000" dirty="0" err="1" smtClean="0"/>
              <a:t>of</a:t>
            </a:r>
            <a:r>
              <a:rPr lang="hu-HU" sz="1000" dirty="0" smtClean="0"/>
              <a:t> </a:t>
            </a:r>
            <a:r>
              <a:rPr lang="hu-HU" sz="1000" dirty="0" err="1" smtClean="0"/>
              <a:t>the</a:t>
            </a:r>
            <a:r>
              <a:rPr lang="hu-HU" sz="1000" dirty="0" smtClean="0"/>
              <a:t> </a:t>
            </a:r>
            <a:r>
              <a:rPr lang="hu-HU" sz="1000" dirty="0" err="1" smtClean="0"/>
              <a:t>best</a:t>
            </a:r>
            <a:r>
              <a:rPr lang="hu-HU" sz="1000" dirty="0" smtClean="0"/>
              <a:t> </a:t>
            </a:r>
            <a:r>
              <a:rPr lang="hu-HU" sz="1000" dirty="0" err="1" smtClean="0"/>
              <a:t>technical</a:t>
            </a:r>
            <a:r>
              <a:rPr lang="hu-HU" sz="1000" dirty="0" smtClean="0"/>
              <a:t> </a:t>
            </a:r>
            <a:r>
              <a:rPr lang="hu-HU" sz="1000" dirty="0" err="1" smtClean="0"/>
              <a:t>achievements</a:t>
            </a:r>
            <a:r>
              <a:rPr lang="hu-HU" sz="1000" dirty="0" smtClean="0"/>
              <a:t> and </a:t>
            </a:r>
            <a:r>
              <a:rPr lang="hu-HU" sz="1000" dirty="0" err="1" smtClean="0"/>
              <a:t>get</a:t>
            </a:r>
            <a:r>
              <a:rPr lang="hu-HU" sz="1000" dirty="0" smtClean="0"/>
              <a:t> a </a:t>
            </a:r>
            <a:r>
              <a:rPr lang="hu-HU" sz="1000" dirty="0" err="1" smtClean="0"/>
              <a:t>corporate</a:t>
            </a:r>
            <a:r>
              <a:rPr lang="hu-HU" sz="1000" dirty="0" smtClean="0"/>
              <a:t> </a:t>
            </a:r>
            <a:r>
              <a:rPr lang="hu-HU" sz="1000" dirty="0" err="1" smtClean="0"/>
              <a:t>bonus</a:t>
            </a:r>
            <a:r>
              <a:rPr lang="hu-HU" sz="1000" dirty="0" smtClean="0"/>
              <a:t>. </a:t>
            </a:r>
            <a:endParaRPr lang="hu-HU" sz="1200" b="0" cap="none" spc="0" dirty="0">
              <a:ln w="0"/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pic>
        <p:nvPicPr>
          <p:cNvPr id="123" name="Kép 12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394" y="9099381"/>
            <a:ext cx="460140" cy="460140"/>
          </a:xfrm>
          <a:prstGeom prst="rect">
            <a:avLst/>
          </a:prstGeom>
        </p:spPr>
      </p:pic>
      <p:sp>
        <p:nvSpPr>
          <p:cNvPr id="78" name="Téglalap 77"/>
          <p:cNvSpPr/>
          <p:nvPr/>
        </p:nvSpPr>
        <p:spPr>
          <a:xfrm>
            <a:off x="1837852" y="3893135"/>
            <a:ext cx="4609349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u-HU" sz="1000" dirty="0" err="1" smtClean="0"/>
              <a:t>Minimal</a:t>
            </a:r>
            <a:r>
              <a:rPr lang="hu-HU" sz="1000" dirty="0" smtClean="0"/>
              <a:t> </a:t>
            </a:r>
            <a:r>
              <a:rPr lang="hu-HU" sz="1000" dirty="0" err="1" smtClean="0"/>
              <a:t>repair</a:t>
            </a:r>
            <a:r>
              <a:rPr lang="hu-HU" sz="1000" dirty="0" smtClean="0"/>
              <a:t> </a:t>
            </a:r>
            <a:r>
              <a:rPr lang="hu-HU" sz="1000" dirty="0" err="1" smtClean="0"/>
              <a:t>Customer</a:t>
            </a:r>
            <a:r>
              <a:rPr lang="hu-HU" sz="1000" dirty="0" smtClean="0"/>
              <a:t> </a:t>
            </a:r>
            <a:r>
              <a:rPr lang="hu-HU" sz="1000" dirty="0" err="1" smtClean="0"/>
              <a:t>complaint</a:t>
            </a:r>
            <a:r>
              <a:rPr lang="hu-HU" sz="1000" dirty="0" smtClean="0"/>
              <a:t>, </a:t>
            </a:r>
            <a:r>
              <a:rPr lang="hu-HU" sz="1000" dirty="0" err="1" smtClean="0"/>
              <a:t>high</a:t>
            </a:r>
            <a:r>
              <a:rPr lang="hu-HU" sz="1000" dirty="0" smtClean="0"/>
              <a:t> </a:t>
            </a:r>
            <a:r>
              <a:rPr lang="hu-HU" sz="1000" dirty="0" err="1" smtClean="0"/>
              <a:t>Customer</a:t>
            </a:r>
            <a:r>
              <a:rPr lang="hu-HU" sz="1000" dirty="0" smtClean="0"/>
              <a:t> </a:t>
            </a:r>
            <a:r>
              <a:rPr lang="hu-HU" sz="1000" dirty="0" err="1" smtClean="0"/>
              <a:t>satisfaction</a:t>
            </a:r>
            <a:r>
              <a:rPr lang="hu-HU" sz="1000" dirty="0" smtClean="0"/>
              <a:t>.  </a:t>
            </a:r>
            <a:endParaRPr lang="hu-HU" sz="1200" b="0" cap="none" spc="0" dirty="0">
              <a:ln w="0"/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79" name="Téglalap 78"/>
          <p:cNvSpPr/>
          <p:nvPr/>
        </p:nvSpPr>
        <p:spPr>
          <a:xfrm>
            <a:off x="1845963" y="4026037"/>
            <a:ext cx="4609349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u-HU" sz="1000" dirty="0" smtClean="0"/>
              <a:t>Professional </a:t>
            </a:r>
            <a:r>
              <a:rPr lang="hu-HU" sz="1000" dirty="0" err="1" smtClean="0"/>
              <a:t>recognition</a:t>
            </a:r>
            <a:r>
              <a:rPr lang="hu-HU" sz="1000" dirty="0" smtClean="0"/>
              <a:t> </a:t>
            </a:r>
            <a:r>
              <a:rPr lang="hu-HU" sz="1000" dirty="0" err="1" smtClean="0"/>
              <a:t>among</a:t>
            </a:r>
            <a:r>
              <a:rPr lang="hu-HU" sz="1000" dirty="0" smtClean="0"/>
              <a:t> </a:t>
            </a:r>
            <a:r>
              <a:rPr lang="hu-HU" sz="1000" dirty="0" err="1" smtClean="0"/>
              <a:t>colleagues</a:t>
            </a:r>
            <a:r>
              <a:rPr lang="hu-HU" sz="1000" dirty="0" smtClean="0"/>
              <a:t>. </a:t>
            </a:r>
            <a:r>
              <a:rPr lang="hu-HU" sz="1000" dirty="0" err="1" smtClean="0"/>
              <a:t>Repairing</a:t>
            </a:r>
            <a:r>
              <a:rPr lang="hu-HU" sz="1000" dirty="0" smtClean="0"/>
              <a:t> </a:t>
            </a:r>
            <a:r>
              <a:rPr lang="hu-HU" sz="1000" dirty="0" err="1" smtClean="0"/>
              <a:t>the</a:t>
            </a:r>
            <a:r>
              <a:rPr lang="hu-HU" sz="1000" dirty="0" smtClean="0"/>
              <a:t> VIP </a:t>
            </a:r>
            <a:r>
              <a:rPr lang="hu-HU" sz="1000" dirty="0" err="1" smtClean="0"/>
              <a:t>Client’s</a:t>
            </a:r>
            <a:r>
              <a:rPr lang="hu-HU" sz="1000" dirty="0" smtClean="0"/>
              <a:t> </a:t>
            </a:r>
            <a:r>
              <a:rPr lang="hu-HU" sz="1000" dirty="0" err="1" smtClean="0"/>
              <a:t>devices</a:t>
            </a:r>
            <a:r>
              <a:rPr lang="hu-HU" sz="1000" dirty="0" smtClean="0"/>
              <a:t>.  </a:t>
            </a:r>
            <a:endParaRPr lang="hu-HU" sz="1200" b="0" cap="none" spc="0" dirty="0">
              <a:ln w="0"/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82" name="Téglalap 81"/>
          <p:cNvSpPr/>
          <p:nvPr/>
        </p:nvSpPr>
        <p:spPr>
          <a:xfrm>
            <a:off x="1864489" y="4310097"/>
            <a:ext cx="5482739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u-HU" sz="1000" dirty="0" smtClean="0"/>
              <a:t>Professional management of 2-3 </a:t>
            </a:r>
            <a:r>
              <a:rPr lang="hu-HU" sz="1000" dirty="0" err="1" smtClean="0"/>
              <a:t>people</a:t>
            </a:r>
            <a:r>
              <a:rPr lang="hu-HU" sz="1000" dirty="0" smtClean="0"/>
              <a:t>.</a:t>
            </a:r>
            <a:r>
              <a:rPr lang="hu-HU" sz="1000" dirty="0" smtClean="0"/>
              <a:t> </a:t>
            </a:r>
            <a:r>
              <a:rPr lang="hu-HU" sz="1000" dirty="0" err="1" smtClean="0"/>
              <a:t>Training</a:t>
            </a:r>
            <a:r>
              <a:rPr lang="hu-HU" sz="1000" dirty="0" smtClean="0"/>
              <a:t>, </a:t>
            </a:r>
            <a:r>
              <a:rPr lang="hu-HU" sz="1000" dirty="0" err="1" smtClean="0"/>
              <a:t>schedule</a:t>
            </a:r>
            <a:r>
              <a:rPr lang="hu-HU" sz="1000" dirty="0" smtClean="0"/>
              <a:t>, </a:t>
            </a:r>
            <a:r>
              <a:rPr lang="hu-HU" sz="1000" dirty="0" err="1" smtClean="0"/>
              <a:t>prioritization</a:t>
            </a:r>
            <a:r>
              <a:rPr lang="hu-HU" sz="1000" dirty="0" smtClean="0"/>
              <a:t>, </a:t>
            </a:r>
            <a:r>
              <a:rPr lang="hu-HU" sz="1000" dirty="0" err="1" smtClean="0"/>
              <a:t>quality</a:t>
            </a:r>
            <a:r>
              <a:rPr lang="hu-HU" sz="1000" dirty="0" smtClean="0"/>
              <a:t> </a:t>
            </a:r>
            <a:r>
              <a:rPr lang="hu-HU" sz="1000" dirty="0" err="1" smtClean="0"/>
              <a:t>control</a:t>
            </a:r>
            <a:r>
              <a:rPr lang="hu-HU" sz="1000" dirty="0" smtClean="0"/>
              <a:t>, </a:t>
            </a:r>
            <a:endParaRPr lang="hu-HU" sz="1200" b="0" cap="none" spc="0" dirty="0">
              <a:ln w="0"/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83" name="Téglalap 82"/>
          <p:cNvSpPr/>
          <p:nvPr/>
        </p:nvSpPr>
        <p:spPr>
          <a:xfrm>
            <a:off x="1864489" y="4434107"/>
            <a:ext cx="5076495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u-HU" sz="1000" dirty="0" err="1" smtClean="0"/>
              <a:t>repair</a:t>
            </a:r>
            <a:r>
              <a:rPr lang="hu-HU" sz="1000" dirty="0" smtClean="0"/>
              <a:t> </a:t>
            </a:r>
            <a:r>
              <a:rPr lang="hu-HU" sz="1000" dirty="0" err="1" smtClean="0"/>
              <a:t>suggestions</a:t>
            </a:r>
            <a:r>
              <a:rPr lang="hu-HU" sz="1000" dirty="0" smtClean="0"/>
              <a:t>, </a:t>
            </a:r>
            <a:r>
              <a:rPr lang="hu-HU" sz="1000" dirty="0" err="1" smtClean="0"/>
              <a:t>purchase</a:t>
            </a:r>
            <a:r>
              <a:rPr lang="hu-HU" sz="1000" dirty="0" smtClean="0"/>
              <a:t>/</a:t>
            </a:r>
            <a:r>
              <a:rPr lang="hu-HU" sz="1000" dirty="0" err="1" smtClean="0"/>
              <a:t>replacement</a:t>
            </a:r>
            <a:r>
              <a:rPr lang="hu-HU" sz="1000" dirty="0" smtClean="0"/>
              <a:t> of </a:t>
            </a:r>
            <a:r>
              <a:rPr lang="hu-HU" sz="1000" dirty="0" err="1" smtClean="0"/>
              <a:t>equipment</a:t>
            </a:r>
            <a:r>
              <a:rPr lang="hu-HU" sz="1000" dirty="0" smtClean="0"/>
              <a:t>, </a:t>
            </a:r>
            <a:r>
              <a:rPr lang="hu-HU" sz="1000" dirty="0" err="1" smtClean="0"/>
              <a:t>Customer</a:t>
            </a:r>
            <a:r>
              <a:rPr lang="hu-HU" sz="1000" dirty="0" smtClean="0"/>
              <a:t> </a:t>
            </a:r>
            <a:r>
              <a:rPr lang="hu-HU" sz="1000" dirty="0" err="1" smtClean="0"/>
              <a:t>Care</a:t>
            </a:r>
            <a:r>
              <a:rPr lang="hu-HU" sz="1000" dirty="0" smtClean="0"/>
              <a:t>, </a:t>
            </a:r>
            <a:r>
              <a:rPr lang="hu-HU" sz="1000" dirty="0" err="1" smtClean="0"/>
              <a:t>group</a:t>
            </a:r>
            <a:r>
              <a:rPr lang="hu-HU" sz="1000" dirty="0" smtClean="0"/>
              <a:t> management.</a:t>
            </a:r>
            <a:endParaRPr lang="hu-HU" sz="1200" b="0" cap="none" spc="0" dirty="0">
              <a:ln w="0"/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84" name="Ellipszis 83"/>
          <p:cNvSpPr/>
          <p:nvPr/>
        </p:nvSpPr>
        <p:spPr>
          <a:xfrm>
            <a:off x="2187253" y="4955606"/>
            <a:ext cx="1534553" cy="14658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Kör 85"/>
          <p:cNvSpPr/>
          <p:nvPr/>
        </p:nvSpPr>
        <p:spPr>
          <a:xfrm>
            <a:off x="2236186" y="5014821"/>
            <a:ext cx="1436685" cy="1351118"/>
          </a:xfrm>
          <a:prstGeom prst="pie">
            <a:avLst>
              <a:gd name="adj1" fmla="val 19086356"/>
              <a:gd name="adj2" fmla="val 162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87" name="Téglalap 86"/>
          <p:cNvSpPr/>
          <p:nvPr/>
        </p:nvSpPr>
        <p:spPr>
          <a:xfrm flipH="1">
            <a:off x="6629815" y="174062"/>
            <a:ext cx="45719" cy="13459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88" name="Kép 87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697" y="6937124"/>
            <a:ext cx="369534" cy="276505"/>
          </a:xfrm>
          <a:prstGeom prst="rect">
            <a:avLst/>
          </a:prstGeom>
        </p:spPr>
      </p:pic>
      <p:sp>
        <p:nvSpPr>
          <p:cNvPr id="90" name="Téglalap 89"/>
          <p:cNvSpPr/>
          <p:nvPr/>
        </p:nvSpPr>
        <p:spPr>
          <a:xfrm>
            <a:off x="4688064" y="6927496"/>
            <a:ext cx="14048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u-HU" sz="1000" b="1" dirty="0" err="1" smtClean="0"/>
              <a:t>Knowledge</a:t>
            </a:r>
            <a:r>
              <a:rPr lang="hu-HU" sz="1000" b="1" dirty="0" smtClean="0"/>
              <a:t> of ESD standard</a:t>
            </a:r>
            <a:endParaRPr lang="hu-HU" sz="1000" b="1" cap="none" spc="0" dirty="0">
              <a:ln w="0"/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pic>
        <p:nvPicPr>
          <p:cNvPr id="102" name="Kép 101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015" y="7421676"/>
            <a:ext cx="237787" cy="237787"/>
          </a:xfrm>
          <a:prstGeom prst="rect">
            <a:avLst/>
          </a:prstGeom>
        </p:spPr>
      </p:pic>
      <p:sp>
        <p:nvSpPr>
          <p:cNvPr id="105" name="Téglalap 104"/>
          <p:cNvSpPr/>
          <p:nvPr/>
        </p:nvSpPr>
        <p:spPr>
          <a:xfrm>
            <a:off x="4694111" y="7351007"/>
            <a:ext cx="213674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u-HU" sz="1000" b="1" dirty="0" smtClean="0"/>
              <a:t>Basic </a:t>
            </a:r>
            <a:r>
              <a:rPr lang="hu-HU" sz="1000" b="1" dirty="0" err="1" smtClean="0"/>
              <a:t>knowledge</a:t>
            </a:r>
            <a:r>
              <a:rPr lang="hu-HU" sz="1000" b="1" dirty="0" smtClean="0"/>
              <a:t> of </a:t>
            </a:r>
            <a:r>
              <a:rPr lang="hu-HU" sz="1000" b="1" dirty="0" err="1" smtClean="0"/>
              <a:t>soldering</a:t>
            </a:r>
            <a:r>
              <a:rPr lang="hu-HU" sz="1000" b="1" dirty="0" smtClean="0"/>
              <a:t> and </a:t>
            </a:r>
            <a:r>
              <a:rPr lang="hu-HU" sz="1000" b="1" dirty="0" err="1" smtClean="0"/>
              <a:t>soldering</a:t>
            </a:r>
            <a:r>
              <a:rPr lang="hu-HU" sz="1000" b="1" dirty="0" smtClean="0"/>
              <a:t> </a:t>
            </a:r>
            <a:r>
              <a:rPr lang="hu-HU" sz="1000" b="1" dirty="0" err="1" smtClean="0"/>
              <a:t>practice</a:t>
            </a:r>
            <a:endParaRPr lang="hu-HU" sz="1000" b="1" cap="none" spc="0" dirty="0">
              <a:ln w="0"/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pic>
        <p:nvPicPr>
          <p:cNvPr id="27" name="Kép 26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864" y="7920654"/>
            <a:ext cx="277200" cy="277200"/>
          </a:xfrm>
          <a:prstGeom prst="rect">
            <a:avLst/>
          </a:prstGeom>
        </p:spPr>
      </p:pic>
      <p:sp>
        <p:nvSpPr>
          <p:cNvPr id="124" name="Téglalap 123"/>
          <p:cNvSpPr/>
          <p:nvPr/>
        </p:nvSpPr>
        <p:spPr>
          <a:xfrm>
            <a:off x="4721255" y="7854088"/>
            <a:ext cx="213674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u-HU" sz="1000" b="1" dirty="0" smtClean="0"/>
              <a:t>More </a:t>
            </a:r>
            <a:r>
              <a:rPr lang="hu-HU" sz="1000" b="1" dirty="0" err="1" smtClean="0"/>
              <a:t>than</a:t>
            </a:r>
            <a:r>
              <a:rPr lang="hu-HU" sz="1000" b="1" dirty="0" smtClean="0"/>
              <a:t> </a:t>
            </a:r>
            <a:r>
              <a:rPr lang="hu-HU" sz="1000" b="1" dirty="0" smtClean="0"/>
              <a:t>5 </a:t>
            </a:r>
            <a:r>
              <a:rPr lang="hu-HU" sz="1000" b="1" dirty="0" err="1" smtClean="0"/>
              <a:t>years</a:t>
            </a:r>
            <a:r>
              <a:rPr lang="hu-HU" sz="1000" b="1" dirty="0" smtClean="0"/>
              <a:t> of</a:t>
            </a:r>
            <a:r>
              <a:rPr lang="hu-HU" sz="1000" b="1" dirty="0" smtClean="0"/>
              <a:t> </a:t>
            </a:r>
            <a:r>
              <a:rPr lang="hu-HU" sz="1000" b="1" dirty="0" err="1" smtClean="0"/>
              <a:t>brand</a:t>
            </a:r>
            <a:r>
              <a:rPr lang="hu-HU" sz="1000" b="1" dirty="0" smtClean="0"/>
              <a:t> service </a:t>
            </a:r>
            <a:r>
              <a:rPr lang="hu-HU" sz="1000" b="1" dirty="0" err="1" smtClean="0"/>
              <a:t>experience</a:t>
            </a:r>
            <a:endParaRPr lang="hu-HU" sz="1000" b="1" cap="none" spc="0" dirty="0">
              <a:ln w="0"/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4" name="Szövegdoboz 33"/>
          <p:cNvSpPr txBox="1"/>
          <p:nvPr/>
        </p:nvSpPr>
        <p:spPr>
          <a:xfrm>
            <a:off x="2439224" y="5304085"/>
            <a:ext cx="969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b="1" dirty="0" smtClean="0">
                <a:ln w="0"/>
                <a:solidFill>
                  <a:schemeClr val="bg1"/>
                </a:solidFill>
              </a:rPr>
              <a:t>2485 </a:t>
            </a:r>
            <a:r>
              <a:rPr lang="hu-HU" sz="1200" b="1" dirty="0" err="1" smtClean="0">
                <a:ln w="0"/>
                <a:solidFill>
                  <a:schemeClr val="bg1"/>
                </a:solidFill>
              </a:rPr>
              <a:t>pcs</a:t>
            </a:r>
            <a:r>
              <a:rPr lang="hu-HU" sz="1200" b="1" dirty="0" smtClean="0">
                <a:ln w="0"/>
                <a:solidFill>
                  <a:schemeClr val="bg1"/>
                </a:solidFill>
              </a:rPr>
              <a:t>.</a:t>
            </a:r>
            <a:endParaRPr lang="hu-HU" sz="1200" b="1" dirty="0" smtClean="0">
              <a:ln w="0"/>
              <a:solidFill>
                <a:schemeClr val="bg1"/>
              </a:solidFill>
            </a:endParaRPr>
          </a:p>
          <a:p>
            <a:pPr algn="ctr"/>
            <a:r>
              <a:rPr lang="hu-HU" sz="1200" b="1" dirty="0" err="1" smtClean="0">
                <a:ln w="0"/>
                <a:solidFill>
                  <a:schemeClr val="bg1"/>
                </a:solidFill>
              </a:rPr>
              <a:t>repaired</a:t>
            </a:r>
            <a:endParaRPr lang="hu-HU" sz="1200" b="1" dirty="0" smtClean="0">
              <a:ln w="0"/>
              <a:solidFill>
                <a:schemeClr val="bg1"/>
              </a:solidFill>
            </a:endParaRPr>
          </a:p>
          <a:p>
            <a:pPr algn="ctr"/>
            <a:r>
              <a:rPr lang="hu-HU" sz="1200" b="1" dirty="0">
                <a:ln w="0"/>
                <a:solidFill>
                  <a:schemeClr val="bg1"/>
                </a:solidFill>
              </a:rPr>
              <a:t>n</a:t>
            </a:r>
            <a:r>
              <a:rPr lang="hu-HU" sz="1200" b="1" dirty="0" smtClean="0">
                <a:ln w="0"/>
                <a:solidFill>
                  <a:schemeClr val="bg1"/>
                </a:solidFill>
              </a:rPr>
              <a:t>otebook</a:t>
            </a:r>
            <a:endParaRPr lang="hu-HU" sz="1200" b="1" dirty="0" smtClean="0">
              <a:ln w="0"/>
              <a:solidFill>
                <a:schemeClr val="bg1"/>
              </a:solidFill>
            </a:endParaRPr>
          </a:p>
          <a:p>
            <a:pPr algn="ctr"/>
            <a:r>
              <a:rPr lang="hu-HU" sz="1200" b="1" dirty="0" err="1" smtClean="0">
                <a:ln w="0"/>
                <a:solidFill>
                  <a:schemeClr val="bg1"/>
                </a:solidFill>
              </a:rPr>
              <a:t>devices</a:t>
            </a:r>
            <a:endParaRPr lang="hu-HU" sz="1200" b="1" dirty="0">
              <a:ln w="0"/>
              <a:solidFill>
                <a:schemeClr val="bg1"/>
              </a:solidFill>
            </a:endParaRPr>
          </a:p>
        </p:txBody>
      </p:sp>
      <p:pic>
        <p:nvPicPr>
          <p:cNvPr id="126" name="Kép 12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626" y="8973468"/>
            <a:ext cx="292613" cy="292613"/>
          </a:xfrm>
          <a:prstGeom prst="rect">
            <a:avLst/>
          </a:prstGeom>
        </p:spPr>
      </p:pic>
      <p:sp>
        <p:nvSpPr>
          <p:cNvPr id="127" name="Téglalap 126"/>
          <p:cNvSpPr/>
          <p:nvPr/>
        </p:nvSpPr>
        <p:spPr>
          <a:xfrm>
            <a:off x="4745380" y="8382563"/>
            <a:ext cx="213674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u-HU" sz="1000" b="1" dirty="0" err="1" smtClean="0"/>
              <a:t>One</a:t>
            </a:r>
            <a:r>
              <a:rPr lang="hu-HU" sz="1000" b="1" dirty="0" smtClean="0"/>
              <a:t> and</a:t>
            </a:r>
            <a:r>
              <a:rPr lang="hu-HU" sz="1000" b="1" dirty="0" smtClean="0"/>
              <a:t> a </a:t>
            </a:r>
            <a:r>
              <a:rPr lang="hu-HU" sz="1000" b="1" dirty="0" err="1" smtClean="0"/>
              <a:t>half</a:t>
            </a:r>
            <a:r>
              <a:rPr lang="hu-HU" sz="1000" b="1" dirty="0" smtClean="0"/>
              <a:t> </a:t>
            </a:r>
            <a:r>
              <a:rPr lang="hu-HU" sz="1000" b="1" dirty="0" err="1" smtClean="0"/>
              <a:t>years</a:t>
            </a:r>
            <a:r>
              <a:rPr lang="hu-HU" sz="1000" b="1" dirty="0" smtClean="0"/>
              <a:t> </a:t>
            </a:r>
            <a:r>
              <a:rPr lang="hu-HU" sz="1000" b="1" dirty="0" err="1" smtClean="0"/>
              <a:t>Lenovo</a:t>
            </a:r>
            <a:r>
              <a:rPr lang="hu-HU" sz="1000" b="1" dirty="0" smtClean="0"/>
              <a:t> </a:t>
            </a:r>
            <a:r>
              <a:rPr lang="hu-HU" sz="1000" b="1" dirty="0" smtClean="0"/>
              <a:t>Notebook </a:t>
            </a:r>
            <a:r>
              <a:rPr lang="hu-HU" sz="1000" b="1" dirty="0" err="1" smtClean="0"/>
              <a:t>repair</a:t>
            </a:r>
            <a:r>
              <a:rPr lang="hu-HU" sz="1000" b="1" dirty="0" smtClean="0"/>
              <a:t> </a:t>
            </a:r>
            <a:r>
              <a:rPr lang="hu-HU" sz="1000" b="1" dirty="0" err="1" smtClean="0"/>
              <a:t>experience</a:t>
            </a:r>
            <a:endParaRPr lang="hu-HU" sz="1000" b="1" cap="none" spc="0" dirty="0">
              <a:ln w="0"/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28" name="Téglalap 127"/>
          <p:cNvSpPr/>
          <p:nvPr/>
        </p:nvSpPr>
        <p:spPr>
          <a:xfrm>
            <a:off x="4756792" y="8919357"/>
            <a:ext cx="213674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u-HU" sz="1000" b="1" dirty="0" smtClean="0"/>
              <a:t>Over</a:t>
            </a:r>
            <a:r>
              <a:rPr lang="hu-HU" sz="1000" b="1" dirty="0" smtClean="0"/>
              <a:t> </a:t>
            </a:r>
            <a:r>
              <a:rPr lang="hu-HU" sz="1000" b="1" dirty="0" smtClean="0"/>
              <a:t>3 </a:t>
            </a:r>
            <a:r>
              <a:rPr lang="hu-HU" sz="1000" b="1" dirty="0" err="1" smtClean="0"/>
              <a:t>years</a:t>
            </a:r>
            <a:r>
              <a:rPr lang="hu-HU" sz="1000" b="1" dirty="0" smtClean="0"/>
              <a:t> of</a:t>
            </a:r>
            <a:r>
              <a:rPr lang="hu-HU" sz="1000" b="1" dirty="0" smtClean="0"/>
              <a:t> </a:t>
            </a:r>
            <a:r>
              <a:rPr lang="hu-HU" sz="1000" b="1" dirty="0" smtClean="0"/>
              <a:t>Samsung </a:t>
            </a:r>
          </a:p>
          <a:p>
            <a:r>
              <a:rPr lang="hu-HU" sz="1000" b="1" dirty="0" smtClean="0"/>
              <a:t>Notebook </a:t>
            </a:r>
            <a:r>
              <a:rPr lang="hu-HU" sz="1000" b="1" dirty="0" err="1" smtClean="0"/>
              <a:t>repair</a:t>
            </a:r>
            <a:r>
              <a:rPr lang="hu-HU" sz="1000" b="1" dirty="0" smtClean="0"/>
              <a:t> </a:t>
            </a:r>
            <a:r>
              <a:rPr lang="hu-HU" sz="1000" b="1" dirty="0" err="1" smtClean="0"/>
              <a:t>experience</a:t>
            </a:r>
            <a:endParaRPr lang="hu-HU" sz="1000" b="1" cap="none" spc="0" dirty="0">
              <a:ln w="0"/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29" name="Ellipszis 128"/>
          <p:cNvSpPr/>
          <p:nvPr/>
        </p:nvSpPr>
        <p:spPr>
          <a:xfrm>
            <a:off x="4460516" y="4960344"/>
            <a:ext cx="1534553" cy="14658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0" name="Kör 129"/>
          <p:cNvSpPr/>
          <p:nvPr/>
        </p:nvSpPr>
        <p:spPr>
          <a:xfrm>
            <a:off x="4525649" y="5017706"/>
            <a:ext cx="1436685" cy="1351118"/>
          </a:xfrm>
          <a:prstGeom prst="pie">
            <a:avLst>
              <a:gd name="adj1" fmla="val 11765347"/>
              <a:gd name="adj2" fmla="val 162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131" name="Kép 130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114" y="6383506"/>
            <a:ext cx="423942" cy="423942"/>
          </a:xfrm>
          <a:prstGeom prst="rect">
            <a:avLst/>
          </a:prstGeom>
        </p:spPr>
      </p:pic>
      <p:pic>
        <p:nvPicPr>
          <p:cNvPr id="132" name="Kép 131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618" y="6405659"/>
            <a:ext cx="470351" cy="470351"/>
          </a:xfrm>
          <a:prstGeom prst="rect">
            <a:avLst/>
          </a:prstGeom>
        </p:spPr>
      </p:pic>
      <p:sp>
        <p:nvSpPr>
          <p:cNvPr id="133" name="Szövegdoboz 132"/>
          <p:cNvSpPr txBox="1"/>
          <p:nvPr/>
        </p:nvSpPr>
        <p:spPr>
          <a:xfrm>
            <a:off x="4736628" y="5261672"/>
            <a:ext cx="969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b="1" dirty="0" smtClean="0">
                <a:ln w="0"/>
                <a:solidFill>
                  <a:schemeClr val="bg1"/>
                </a:solidFill>
              </a:rPr>
              <a:t>54 </a:t>
            </a:r>
            <a:r>
              <a:rPr lang="hu-HU" sz="1200" b="1" dirty="0" err="1" smtClean="0">
                <a:ln w="0"/>
                <a:solidFill>
                  <a:schemeClr val="bg1"/>
                </a:solidFill>
              </a:rPr>
              <a:t>pcs</a:t>
            </a:r>
            <a:r>
              <a:rPr lang="hu-HU" sz="1200" b="1" dirty="0" smtClean="0">
                <a:ln w="0"/>
                <a:solidFill>
                  <a:schemeClr val="bg1"/>
                </a:solidFill>
              </a:rPr>
              <a:t>.</a:t>
            </a:r>
            <a:endParaRPr lang="hu-HU" sz="1200" b="1" dirty="0" smtClean="0">
              <a:ln w="0"/>
              <a:solidFill>
                <a:schemeClr val="bg1"/>
              </a:solidFill>
            </a:endParaRPr>
          </a:p>
          <a:p>
            <a:pPr algn="ctr"/>
            <a:r>
              <a:rPr lang="hu-HU" sz="1200" b="1" dirty="0" err="1" smtClean="0">
                <a:ln w="0"/>
                <a:solidFill>
                  <a:schemeClr val="bg1"/>
                </a:solidFill>
              </a:rPr>
              <a:t>repaired</a:t>
            </a:r>
            <a:endParaRPr lang="hu-HU" sz="1200" b="1" dirty="0" smtClean="0">
              <a:ln w="0"/>
              <a:solidFill>
                <a:schemeClr val="bg1"/>
              </a:solidFill>
            </a:endParaRPr>
          </a:p>
          <a:p>
            <a:pPr algn="ctr"/>
            <a:r>
              <a:rPr lang="hu-HU" sz="1200" b="1" dirty="0" err="1" smtClean="0">
                <a:ln w="0"/>
                <a:solidFill>
                  <a:schemeClr val="bg1"/>
                </a:solidFill>
              </a:rPr>
              <a:t>desktop</a:t>
            </a:r>
            <a:endParaRPr lang="hu-HU" sz="1200" b="1" dirty="0" smtClean="0">
              <a:ln w="0"/>
              <a:solidFill>
                <a:schemeClr val="bg1"/>
              </a:solidFill>
            </a:endParaRPr>
          </a:p>
          <a:p>
            <a:pPr algn="ctr"/>
            <a:r>
              <a:rPr lang="hu-HU" sz="1200" b="1" dirty="0" err="1" smtClean="0">
                <a:ln w="0"/>
                <a:solidFill>
                  <a:schemeClr val="bg1"/>
                </a:solidFill>
              </a:rPr>
              <a:t>computers</a:t>
            </a:r>
            <a:endParaRPr lang="hu-HU" sz="1200" b="1" dirty="0">
              <a:ln w="0"/>
              <a:solidFill>
                <a:schemeClr val="bg1"/>
              </a:solidFill>
            </a:endParaRPr>
          </a:p>
        </p:txBody>
      </p:sp>
      <p:pic>
        <p:nvPicPr>
          <p:cNvPr id="38" name="Kép 37"/>
          <p:cNvPicPr>
            <a:picLocks noChangeAspect="1"/>
          </p:cNvPicPr>
          <p:nvPr/>
        </p:nvPicPr>
        <p:blipFill>
          <a:blip r:embed="rId3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30" y="6522907"/>
            <a:ext cx="353103" cy="353103"/>
          </a:xfrm>
          <a:prstGeom prst="rect">
            <a:avLst/>
          </a:prstGeom>
        </p:spPr>
      </p:pic>
      <p:sp>
        <p:nvSpPr>
          <p:cNvPr id="97" name="Téglalap 96"/>
          <p:cNvSpPr/>
          <p:nvPr/>
        </p:nvSpPr>
        <p:spPr>
          <a:xfrm>
            <a:off x="2423491" y="8564057"/>
            <a:ext cx="72000" cy="133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2" name="Téglalap 121"/>
          <p:cNvSpPr/>
          <p:nvPr/>
        </p:nvSpPr>
        <p:spPr>
          <a:xfrm>
            <a:off x="2439557" y="8841733"/>
            <a:ext cx="122400" cy="1351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5" name="Téglalap 124"/>
          <p:cNvSpPr/>
          <p:nvPr/>
        </p:nvSpPr>
        <p:spPr>
          <a:xfrm>
            <a:off x="2419157" y="8055133"/>
            <a:ext cx="840673" cy="1288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4" name="Téglalap 133"/>
          <p:cNvSpPr/>
          <p:nvPr/>
        </p:nvSpPr>
        <p:spPr>
          <a:xfrm>
            <a:off x="2385803" y="6943094"/>
            <a:ext cx="936000" cy="133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6" name="Téglalap 135"/>
          <p:cNvSpPr/>
          <p:nvPr/>
        </p:nvSpPr>
        <p:spPr>
          <a:xfrm>
            <a:off x="1855056" y="3410859"/>
            <a:ext cx="274386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u-HU" sz="1000" dirty="0" smtClean="0"/>
              <a:t>Notebook </a:t>
            </a:r>
            <a:r>
              <a:rPr lang="hu-HU" sz="1000" dirty="0" err="1"/>
              <a:t>error</a:t>
            </a:r>
            <a:r>
              <a:rPr lang="hu-HU" sz="1000" dirty="0"/>
              <a:t> testing </a:t>
            </a:r>
            <a:r>
              <a:rPr lang="hu-HU" sz="1000" dirty="0" err="1"/>
              <a:t>process</a:t>
            </a:r>
            <a:r>
              <a:rPr lang="hu-HU" sz="1000" dirty="0"/>
              <a:t>.</a:t>
            </a:r>
            <a:endParaRPr lang="hu-HU" sz="1200" dirty="0">
              <a:ln w="0"/>
              <a:latin typeface="Agency FB" panose="020B0503020202020204" pitchFamily="34" charset="0"/>
            </a:endParaRPr>
          </a:p>
          <a:p>
            <a:endParaRPr lang="hu-HU" sz="1200" b="0" cap="none" spc="0" dirty="0">
              <a:ln w="0"/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37" name="Téglalap 136"/>
          <p:cNvSpPr/>
          <p:nvPr/>
        </p:nvSpPr>
        <p:spPr>
          <a:xfrm>
            <a:off x="1855056" y="3282029"/>
            <a:ext cx="4983452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u-HU" sz="1000" dirty="0"/>
              <a:t>Notebook </a:t>
            </a:r>
            <a:r>
              <a:rPr lang="hu-HU" sz="1000" dirty="0" err="1"/>
              <a:t>devices</a:t>
            </a:r>
            <a:r>
              <a:rPr lang="hu-HU" sz="1000" dirty="0"/>
              <a:t>. </a:t>
            </a:r>
            <a:r>
              <a:rPr lang="hu-HU" sz="1000" dirty="0" err="1"/>
              <a:t>I’m</a:t>
            </a:r>
            <a:r>
              <a:rPr lang="hu-HU" sz="1000" dirty="0"/>
              <a:t> </a:t>
            </a:r>
            <a:r>
              <a:rPr lang="hu-HU" sz="1000" dirty="0" err="1"/>
              <a:t>currently</a:t>
            </a:r>
            <a:r>
              <a:rPr lang="hu-HU" sz="1000" dirty="0"/>
              <a:t> </a:t>
            </a:r>
            <a:r>
              <a:rPr lang="hu-HU" sz="1000" dirty="0" err="1"/>
              <a:t>using</a:t>
            </a:r>
            <a:r>
              <a:rPr lang="hu-HU" sz="1000" dirty="0"/>
              <a:t> test software </a:t>
            </a:r>
            <a:r>
              <a:rPr lang="hu-HU" sz="1000" dirty="0" err="1"/>
              <a:t>for</a:t>
            </a:r>
            <a:r>
              <a:rPr lang="hu-HU" sz="1000" dirty="0"/>
              <a:t> </a:t>
            </a:r>
            <a:r>
              <a:rPr lang="hu-HU" sz="1000" dirty="0" err="1"/>
              <a:t>today’s</a:t>
            </a:r>
            <a:r>
              <a:rPr lang="hu-HU" sz="1000" dirty="0"/>
              <a:t> </a:t>
            </a:r>
            <a:r>
              <a:rPr lang="hu-HU" sz="1000" dirty="0" err="1"/>
              <a:t>active</a:t>
            </a:r>
            <a:r>
              <a:rPr lang="hu-HU" sz="1000" dirty="0"/>
              <a:t> </a:t>
            </a:r>
            <a:r>
              <a:rPr lang="hu-HU" sz="1000" dirty="0" err="1"/>
              <a:t>use</a:t>
            </a:r>
            <a:r>
              <a:rPr lang="hu-HU" sz="1000" dirty="0"/>
              <a:t> of </a:t>
            </a:r>
            <a:r>
              <a:rPr lang="hu-HU" sz="1000" dirty="0" err="1"/>
              <a:t>the</a:t>
            </a:r>
            <a:r>
              <a:rPr lang="hu-HU" sz="1000" dirty="0"/>
              <a:t> </a:t>
            </a:r>
            <a:r>
              <a:rPr lang="hu-HU" sz="1000" dirty="0" err="1"/>
              <a:t>company’s</a:t>
            </a:r>
            <a:endParaRPr lang="hu-HU" sz="1200" b="0" cap="none" spc="0" dirty="0">
              <a:ln w="0"/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11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1947</TotalTime>
  <Words>465</Words>
  <Application>Microsoft Office PowerPoint</Application>
  <PresentationFormat>A4 (210x297 mm)</PresentationFormat>
  <Paragraphs>93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8" baseType="lpstr">
      <vt:lpstr>Agency FB</vt:lpstr>
      <vt:lpstr>Arial</vt:lpstr>
      <vt:lpstr>Calibri</vt:lpstr>
      <vt:lpstr>Calibri Light</vt:lpstr>
      <vt:lpstr>Times New Roman</vt:lpstr>
      <vt:lpstr>Office-téma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MPET</dc:creator>
  <cp:lastModifiedBy>MPET</cp:lastModifiedBy>
  <cp:revision>224</cp:revision>
  <dcterms:created xsi:type="dcterms:W3CDTF">2017-09-29T07:48:06Z</dcterms:created>
  <dcterms:modified xsi:type="dcterms:W3CDTF">2017-10-04T00:00:22Z</dcterms:modified>
</cp:coreProperties>
</file>