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C09B-D02F-4FF0-9724-8D6EB95FB790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3DFB-888F-431E-9264-79DCE01D35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更改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裡的</a:t>
            </a:r>
            <a:r>
              <a:rPr lang="zh-TW" altLang="en-US" dirty="0"/>
              <a:t>圖片</a:t>
            </a:r>
            <a:r>
              <a:rPr lang="zh-TW" altLang="en-US" dirty="0" smtClean="0"/>
              <a:t>名</a:t>
            </a:r>
            <a:r>
              <a:rPr lang="zh-TW" altLang="en-US" dirty="0"/>
              <a:t>和長</a:t>
            </a:r>
            <a:r>
              <a:rPr lang="zh-TW" altLang="en-US" dirty="0" smtClean="0"/>
              <a:t>寬像素</a:t>
            </a:r>
            <a:endParaRPr lang="en-US" altLang="zh-TW" dirty="0" smtClean="0"/>
          </a:p>
          <a:p>
            <a:r>
              <a:rPr lang="zh-TW" altLang="en-US" dirty="0" smtClean="0"/>
              <a:t>分別列出這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種動畫所需的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動畫陣列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設定角色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2609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同角色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怪物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在收尋中找到</a:t>
            </a:r>
            <a:r>
              <a:rPr lang="en-US" altLang="zh-TW" dirty="0" smtClean="0"/>
              <a:t>cmd.exe</a:t>
            </a:r>
          </a:p>
          <a:p>
            <a:r>
              <a:rPr lang="zh-TW" altLang="en-US" dirty="0" smtClean="0"/>
              <a:t>先將所在目錄移至</a:t>
            </a:r>
            <a:r>
              <a:rPr lang="en-US" altLang="zh-TW" dirty="0" smtClean="0"/>
              <a:t>IIMC19</a:t>
            </a:r>
          </a:p>
          <a:p>
            <a:r>
              <a:rPr lang="zh-TW" altLang="en-US" dirty="0"/>
              <a:t>可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&lt;dir&gt;</a:t>
            </a:r>
            <a:r>
              <a:rPr lang="zh-TW" altLang="en-US" dirty="0" smtClean="0"/>
              <a:t>來查看所在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目錄下的檔案</a:t>
            </a:r>
            <a:endParaRPr lang="en-US" altLang="zh-TW" dirty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cd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來轉換資料夾</a:t>
            </a:r>
            <a:endParaRPr lang="en-US" altLang="zh-TW" dirty="0" smtClean="0"/>
          </a:p>
          <a:p>
            <a:r>
              <a:rPr lang="zh-TW" altLang="en-US" dirty="0"/>
              <a:t>也可以</a:t>
            </a:r>
            <a:r>
              <a:rPr lang="zh-TW" altLang="en-US" dirty="0" smtClean="0"/>
              <a:t>在檔案總管中找到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絕對路徑</a:t>
            </a:r>
            <a:endParaRPr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l="50202" t="38450" r="36509"/>
          <a:stretch>
            <a:fillRect/>
          </a:stretch>
        </p:blipFill>
        <p:spPr bwMode="auto">
          <a:xfrm>
            <a:off x="5652120" y="1196752"/>
            <a:ext cx="3240360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6792" t="17850" r="64858" b="5501"/>
          <a:stretch>
            <a:fillRect/>
          </a:stretch>
        </p:blipFill>
        <p:spPr bwMode="auto">
          <a:xfrm>
            <a:off x="755576" y="836712"/>
            <a:ext cx="691276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然後在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中輸入</a:t>
            </a:r>
            <a:r>
              <a:rPr lang="en-US" altLang="zh-TW" dirty="0" err="1" smtClean="0"/>
              <a:t>cd</a:t>
            </a:r>
            <a:r>
              <a:rPr lang="zh-TW" altLang="en-US" dirty="0"/>
              <a:t>空一</a:t>
            </a:r>
            <a:r>
              <a:rPr lang="zh-TW" altLang="en-US" dirty="0" smtClean="0"/>
              <a:t>格按右鍵貼上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然後輸入指令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install </a:t>
            </a:r>
            <a:r>
              <a:rPr lang="zh-TW" altLang="en-US" dirty="0" smtClean="0"/>
              <a:t>安裝所需套件</a:t>
            </a:r>
            <a:endParaRPr lang="en-US" altLang="zh-TW" dirty="0" smtClean="0"/>
          </a:p>
          <a:p>
            <a:r>
              <a:rPr lang="zh-TW" altLang="en-US" dirty="0" smtClean="0"/>
              <a:t>然後輸入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start</a:t>
            </a:r>
            <a:r>
              <a:rPr lang="zh-TW" altLang="en-US" dirty="0" smtClean="0"/>
              <a:t> 編譯執行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2495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Tiled -&gt; </a:t>
            </a:r>
            <a:r>
              <a:rPr lang="zh-TW" altLang="en-US" dirty="0" smtClean="0"/>
              <a:t>檔案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新檔案</a:t>
            </a:r>
            <a:endParaRPr lang="en-US" altLang="zh-TW" dirty="0" smtClean="0"/>
          </a:p>
          <a:p>
            <a:r>
              <a:rPr lang="zh-TW" altLang="en-US" dirty="0" smtClean="0"/>
              <a:t>自行決定高度寬度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92896"/>
            <a:ext cx="3686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橢圓 8"/>
          <p:cNvSpPr/>
          <p:nvPr/>
        </p:nvSpPr>
        <p:spPr>
          <a:xfrm>
            <a:off x="5364088" y="4437112"/>
            <a:ext cx="1800200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分別建立以下圖層</a:t>
            </a:r>
            <a:endParaRPr lang="en-US" altLang="zh-TW" dirty="0"/>
          </a:p>
          <a:p>
            <a:r>
              <a:rPr lang="en-US" altLang="zh-TW" dirty="0"/>
              <a:t>b</a:t>
            </a:r>
            <a:r>
              <a:rPr lang="en-US" altLang="zh-TW" dirty="0" smtClean="0"/>
              <a:t>ase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ollide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ayer</a:t>
            </a:r>
          </a:p>
          <a:p>
            <a:r>
              <a:rPr lang="en-US" altLang="zh-TW" dirty="0" err="1" smtClean="0"/>
              <a:t>monsBound</a:t>
            </a:r>
            <a:endParaRPr lang="en-US" altLang="zh-TW" dirty="0" smtClean="0"/>
          </a:p>
          <a:p>
            <a:r>
              <a:rPr lang="en-US" altLang="zh-TW" dirty="0" smtClean="0"/>
              <a:t>top</a:t>
            </a:r>
          </a:p>
          <a:p>
            <a:r>
              <a:rPr lang="zh-TW" altLang="en-US" dirty="0" smtClean="0"/>
              <a:t>和「物件層</a:t>
            </a:r>
            <a:r>
              <a:rPr lang="zh-TW" altLang="en-US" dirty="0"/>
              <a:t>」</a:t>
            </a:r>
            <a:r>
              <a:rPr lang="en-US" altLang="zh-TW" dirty="0" smtClean="0"/>
              <a:t>monster</a:t>
            </a:r>
            <a:r>
              <a:rPr lang="zh-TW" altLang="en-US" dirty="0" smtClean="0"/>
              <a:t>若干層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124744"/>
            <a:ext cx="31146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將圖塊拖曳放入「圖塊」之中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852936"/>
            <a:ext cx="42481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開始蓋印章</a:t>
            </a:r>
            <a:endParaRPr lang="en-US" altLang="zh-TW" dirty="0"/>
          </a:p>
          <a:p>
            <a:r>
              <a:rPr lang="en-US" altLang="zh-TW" dirty="0"/>
              <a:t>b</a:t>
            </a:r>
            <a:r>
              <a:rPr lang="en-US" altLang="zh-TW" dirty="0" smtClean="0"/>
              <a:t>ase:</a:t>
            </a:r>
            <a:r>
              <a:rPr lang="zh-TW" altLang="en-US" dirty="0" smtClean="0"/>
              <a:t> 最下層的圖層 防止玩家掉到地圖外</a:t>
            </a:r>
            <a:endParaRPr lang="en-US" altLang="zh-TW" dirty="0" smtClean="0"/>
          </a:p>
          <a:p>
            <a:r>
              <a:rPr lang="en-US" altLang="zh-TW" dirty="0" smtClean="0"/>
              <a:t>collide: </a:t>
            </a:r>
            <a:r>
              <a:rPr lang="zh-TW" altLang="en-US" dirty="0" smtClean="0"/>
              <a:t>其餘所有要與玩家發生碰撞的圖塊</a:t>
            </a:r>
            <a:endParaRPr lang="en-US" altLang="zh-TW" dirty="0" smtClean="0"/>
          </a:p>
          <a:p>
            <a:r>
              <a:rPr lang="en-US" altLang="zh-TW" dirty="0" smtClean="0"/>
              <a:t>layer: </a:t>
            </a:r>
            <a:r>
              <a:rPr lang="zh-TW" altLang="en-US" dirty="0" smtClean="0"/>
              <a:t>在此之上的裝飾用圖層</a:t>
            </a:r>
            <a:endParaRPr lang="en-US" altLang="zh-TW" dirty="0" smtClean="0"/>
          </a:p>
          <a:p>
            <a:r>
              <a:rPr lang="en-US" altLang="zh-TW" dirty="0" smtClean="0"/>
              <a:t>top: </a:t>
            </a:r>
            <a:r>
              <a:rPr lang="zh-TW" altLang="en-US" dirty="0" smtClean="0"/>
              <a:t>會附蓋在玩家之上的圖層</a:t>
            </a:r>
            <a:endParaRPr lang="en-US" altLang="zh-TW" dirty="0" smtClean="0"/>
          </a:p>
          <a:p>
            <a:r>
              <a:rPr lang="en-US" altLang="zh-TW" dirty="0" err="1" smtClean="0"/>
              <a:t>monsBound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怪物會產生碰撞的圖層</a:t>
            </a:r>
            <a:r>
              <a:rPr lang="en-US" altLang="zh-TW" dirty="0" smtClean="0"/>
              <a:t>(</a:t>
            </a:r>
            <a:r>
              <a:rPr lang="zh-TW" altLang="en-US" dirty="0"/>
              <a:t>不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monster: </a:t>
            </a:r>
            <a:r>
              <a:rPr lang="zh-TW" altLang="en-US" dirty="0" smtClean="0"/>
              <a:t>怪物重生的地方</a:t>
            </a:r>
            <a:endParaRPr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96" y="1600200"/>
            <a:ext cx="80578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然後按檔案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Export as…  </a:t>
            </a:r>
          </a:p>
          <a:p>
            <a:endParaRPr lang="en-US" altLang="zh-TW" dirty="0"/>
          </a:p>
          <a:p>
            <a:r>
              <a:rPr lang="zh-TW" altLang="en-US" dirty="0"/>
              <a:t>自訂檔名</a:t>
            </a:r>
            <a:endParaRPr lang="en-US" altLang="zh-TW" dirty="0" smtClean="0"/>
          </a:p>
          <a:p>
            <a:r>
              <a:rPr lang="zh-TW" altLang="en-US" dirty="0" smtClean="0"/>
              <a:t>選擇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輸出到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game/assets/map/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 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製作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060848"/>
            <a:ext cx="5436096" cy="336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接下來來改設定擋</a:t>
            </a:r>
            <a:endParaRPr lang="en-US" altLang="zh-TW" dirty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後面請改成剛剛輸出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檔名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monsLayer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後面改成有幾層</a:t>
            </a:r>
            <a:endParaRPr lang="en-US" altLang="zh-TW" dirty="0" smtClean="0"/>
          </a:p>
          <a:p>
            <a:r>
              <a:rPr lang="en-US" altLang="zh-TW" dirty="0" smtClean="0"/>
              <a:t>“source”</a:t>
            </a:r>
            <a:r>
              <a:rPr lang="zh-TW" altLang="en-US" dirty="0" smtClean="0"/>
              <a:t>後面把用到的圖檔的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檔名都放近陣列裡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後面放背景圖的檔名跟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縮放大小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bgm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放音樂和音量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996952"/>
            <a:ext cx="28956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game/</a:t>
            </a:r>
            <a:r>
              <a:rPr lang="en-US" altLang="zh-TW" dirty="0" err="1" smtClean="0"/>
              <a:t>custom_class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Player.js</a:t>
            </a:r>
          </a:p>
          <a:p>
            <a:r>
              <a:rPr lang="zh-TW" altLang="en-US" dirty="0" smtClean="0"/>
              <a:t>依照需求反註解並更改數值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設定角色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290</Words>
  <Application>Microsoft Office PowerPoint</Application>
  <PresentationFormat>如螢幕大小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投影片 1</vt:lpstr>
      <vt:lpstr>製作地圖</vt:lpstr>
      <vt:lpstr>製作地圖</vt:lpstr>
      <vt:lpstr>製作地圖</vt:lpstr>
      <vt:lpstr>製作地圖</vt:lpstr>
      <vt:lpstr>製作地圖</vt:lpstr>
      <vt:lpstr>製作地圖</vt:lpstr>
      <vt:lpstr>製作地圖</vt:lpstr>
      <vt:lpstr>設定角色</vt:lpstr>
      <vt:lpstr>設定角色</vt:lpstr>
      <vt:lpstr>怪物</vt:lpstr>
      <vt:lpstr>如何執行?</vt:lpstr>
      <vt:lpstr>投影片 13</vt:lpstr>
      <vt:lpstr>如何執行?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Evan</dc:creator>
  <cp:lastModifiedBy>Evan</cp:lastModifiedBy>
  <cp:revision>5</cp:revision>
  <dcterms:created xsi:type="dcterms:W3CDTF">2017-01-21T15:38:58Z</dcterms:created>
  <dcterms:modified xsi:type="dcterms:W3CDTF">2017-01-21T16:28:59Z</dcterms:modified>
</cp:coreProperties>
</file>