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57DC6-7F14-E409-B477-C28E4057E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B4245E-AAAD-1C05-661C-B9FA3330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D5DC17-C091-D505-2B19-EBBC8789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1B807-249C-32DB-1EBA-268ABAB7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637213-A257-F78D-344C-6B7D1895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9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4A273-E88E-8CEF-33BF-CD751D84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FDDD64-A33D-19A5-24C5-042D33E0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5D767-2674-6CC7-D052-D38C7F6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AD67F-88EF-A89C-374B-3F9A9A15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F7DC3-325B-7DD3-E24E-F87FE8B6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2B3A68-DAE7-78EC-7795-0D54736D4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02671-3B94-827B-8F28-4763BD3B7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DB32F-EB2E-D8E8-C11B-ABB87D5C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8DC43-B6FC-DBC9-283C-144E4398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982AAF-C639-BD5B-DFDC-CECB746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977A0-5AD1-11FD-38DE-1BFE13A6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7A097-98C8-C1FA-7CFF-F99B5AC9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FFD42-E0FE-51E1-9FDA-DA8C2AC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755E6-49FF-F866-0A96-7830E898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7C9EB-4C52-C5FF-1046-20DBDD28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31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FB227-2954-E519-D331-B44A41F2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0A5A4-3A15-D307-A51A-59E0998B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6B7D5E-634F-75BB-1CDF-96C3A27B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1AE50D-CC1B-C4C1-0DD7-B15E8943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A6A6B-BEB6-8C44-1B79-4CC761F2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1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A7B72-7915-BEE6-85D2-A4A6D065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ED482-4918-B25F-C80B-75BF1D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E184C8-6EA3-69D9-534D-819F30ED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FCFC22-5764-A0DA-C00B-E35B77DC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1953FC-C97F-ECF1-AB43-1C9BF3CF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AAB229-D0CB-7A94-FB6E-F1CF1687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1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E31D7-9717-33F6-5567-41CC53C7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20177B-5A36-8C6D-4516-51E23472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D8A9F-30AA-8CF2-76A1-E453EB16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EB1D49-CC6A-E9A0-6D19-89E763D03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1B1BDB-E390-71D8-097F-62C2A0305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714ADF-CE09-72A5-9830-AA375B06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825D51-E4FA-3184-3A79-4CCF0945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42286B-304B-3C73-672F-EB5829D0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E9865-ADE3-5BA6-BE79-507BA30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49E9E1-F40F-5AE2-9228-B2620C27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B80F58-A56A-3B2D-E200-20401209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E073C4-E5AB-795A-C50E-5EA2D3B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4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E4EBBA-984F-B7B5-52B4-B2E176B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BE3DC5-5ED9-09AA-2065-E6D4564A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D0FBE-182B-3605-56DD-67435C4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79E81-A254-684E-CD49-BED17A5B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34BCD-E841-8311-B7F8-61358F11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FA5C87-9848-7848-5ACC-BFAED970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8D22D-2D25-72C0-B719-39E1B6BB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27D642-B37E-3F81-E1E8-4580106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41338C-09FD-E4AC-26A8-F0E03BB5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6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D0C5D-7E2C-B70A-9D4B-7CCFC802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D6DAD1-946E-5DCF-F9C4-C85A37449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E7A36F-C86E-BCF1-EAF3-FE278DB1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57A671-3AFC-8B97-DD09-68E1D73C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17E3E4-A891-F5FA-6A7F-09BD375F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53DA36-7E12-E787-60B9-301FF86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58E48B-7EEA-F58F-E773-4FA1F595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A7290-27E2-E352-D1CF-E0331E7F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EBBD9-C356-71DB-4A25-DD5C1D84A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C4587-03DF-4F58-8FA5-2556AFE37E2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15790-3466-C9F0-9A29-2B193098E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1696B-E55E-C12D-0007-F7A6CD4BD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65E11-71DB-42C7-A1F0-BDEEA0D54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90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60B51-6D14-3C7C-AFDB-EEB172B8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058F0-8140-6457-1AAC-480589C2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身份共有「臥底」、「平民」和「白板」三種</a:t>
            </a:r>
            <a:endParaRPr lang="en-US" altLang="zh-TW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遊戲開始後，每人輪流用一段話，隱約地描述、暗示你看到的詞彙，不可說到詞彙上的字，也不可以說謊</a:t>
            </a:r>
            <a:endParaRPr lang="en-US" altLang="zh-TW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只有「臥底」的詞彙與其他人不同，「臥底」需掩飾身份與找出隊友</a:t>
            </a:r>
            <a:endParaRPr lang="en-US" altLang="zh-TW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「白板」看到的詞彙會是一片空白，需觀察其他人的描述來唬爛</a:t>
            </a:r>
            <a:endParaRPr lang="en-US" altLang="zh-TW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勝利</a:t>
            </a:r>
            <a:endParaRPr lang="en-US" altLang="zh-TW" dirty="0">
              <a:solidFill>
                <a:srgbClr val="1F1F1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zh-TW" alt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rubik"/>
              </a:rPr>
              <a:t>好人：臥底全部死亡，且此時白板已死，則好人勝利。</a:t>
            </a:r>
          </a:p>
          <a:p>
            <a:pPr lvl="1"/>
            <a:r>
              <a:rPr lang="zh-TW" alt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rubik"/>
              </a:rPr>
              <a:t>臥底：好人的數量減至比臥底多</a:t>
            </a:r>
            <a:r>
              <a:rPr lang="en-US" altLang="zh-TW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rubik"/>
              </a:rPr>
              <a:t>1</a:t>
            </a:r>
            <a:r>
              <a:rPr lang="zh-TW" alt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rubik"/>
              </a:rPr>
              <a:t>，則臥底勝利。</a:t>
            </a:r>
          </a:p>
          <a:p>
            <a:pPr lvl="1"/>
            <a:r>
              <a:rPr lang="zh-TW" alt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rubik"/>
              </a:rPr>
              <a:t>白板：臥底全部死亡，且此時白板存活，則白板勝利。</a:t>
            </a:r>
            <a:endParaRPr lang="en-US" altLang="zh-TW" dirty="0">
              <a:solidFill>
                <a:srgbClr val="1F1F1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若得票相同，</a:t>
            </a:r>
            <a:r>
              <a:rPr lang="zh-TW" altLang="en-US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由系統隨機決定殺誰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47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C8EB0-16A0-08B1-41C9-712551B2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E349ED-8349-F6BD-ADEC-12F81091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開房者開房 </a:t>
            </a:r>
            <a:r>
              <a:rPr lang="en-US" altLang="zh-TW" dirty="0"/>
              <a:t>share </a:t>
            </a:r>
            <a:r>
              <a:rPr lang="en-US" altLang="zh-TW" dirty="0" err="1"/>
              <a:t>QRcode</a:t>
            </a:r>
            <a:r>
              <a:rPr lang="en-US" altLang="zh-TW" dirty="0"/>
              <a:t> &amp; </a:t>
            </a:r>
            <a:r>
              <a:rPr lang="zh-TW" altLang="en-US" dirty="0"/>
              <a:t>網址</a:t>
            </a:r>
            <a:endParaRPr lang="en-US" altLang="zh-TW" dirty="0"/>
          </a:p>
          <a:p>
            <a:r>
              <a:rPr lang="zh-TW" altLang="en-US" dirty="0"/>
              <a:t>開房者可以決定自己是否加入戰局</a:t>
            </a:r>
            <a:endParaRPr lang="en-US" altLang="zh-TW" dirty="0"/>
          </a:p>
          <a:p>
            <a:r>
              <a:rPr lang="zh-TW" altLang="en-US" dirty="0"/>
              <a:t>玩家加入遊戲 設定名稱</a:t>
            </a:r>
            <a:r>
              <a:rPr lang="en-US" altLang="zh-TW" dirty="0"/>
              <a:t>&amp;</a:t>
            </a:r>
            <a:r>
              <a:rPr lang="zh-TW" altLang="en-US" dirty="0"/>
              <a:t>拍照</a:t>
            </a:r>
            <a:endParaRPr lang="en-US" altLang="zh-TW" dirty="0"/>
          </a:p>
          <a:p>
            <a:r>
              <a:rPr lang="zh-TW" altLang="en-US" dirty="0"/>
              <a:t>開房者決定好後開始 </a:t>
            </a:r>
            <a:r>
              <a:rPr lang="en-US" altLang="zh-TW" dirty="0"/>
              <a:t>(</a:t>
            </a:r>
            <a:r>
              <a:rPr lang="zh-TW" altLang="en-US" dirty="0"/>
              <a:t>開房者退出可以</a:t>
            </a:r>
            <a:r>
              <a:rPr lang="en-US" altLang="zh-TW" dirty="0"/>
              <a:t>rejoin,</a:t>
            </a:r>
            <a:r>
              <a:rPr lang="zh-TW" altLang="en-US" dirty="0"/>
              <a:t> 期間隨機找代理人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遊戲</a:t>
            </a:r>
            <a:endParaRPr lang="en-US" altLang="zh-TW" dirty="0"/>
          </a:p>
          <a:p>
            <a:pPr lvl="1"/>
            <a:r>
              <a:rPr lang="zh-TW" altLang="en-US" dirty="0"/>
              <a:t>統一派發題目後 依序發表</a:t>
            </a:r>
            <a:endParaRPr lang="en-US" altLang="zh-TW" dirty="0"/>
          </a:p>
          <a:p>
            <a:pPr lvl="1"/>
            <a:r>
              <a:rPr lang="zh-TW" altLang="en-US" dirty="0"/>
              <a:t>發表完成後玩家按完成</a:t>
            </a:r>
            <a:endParaRPr lang="en-US" altLang="zh-TW" dirty="0"/>
          </a:p>
          <a:p>
            <a:pPr lvl="1"/>
            <a:r>
              <a:rPr lang="zh-TW" altLang="en-US" dirty="0"/>
              <a:t>所有活著的玩家都發表完後 開放投票</a:t>
            </a:r>
            <a:endParaRPr lang="en-US" altLang="zh-TW" dirty="0"/>
          </a:p>
          <a:p>
            <a:pPr lvl="1"/>
            <a:r>
              <a:rPr lang="zh-TW" altLang="en-US" dirty="0"/>
              <a:t>玩家即時看到投票的結果</a:t>
            </a:r>
            <a:endParaRPr lang="en-US" altLang="zh-TW" dirty="0"/>
          </a:p>
          <a:p>
            <a:pPr lvl="1"/>
            <a:r>
              <a:rPr lang="zh-TW" altLang="en-US" dirty="0"/>
              <a:t>得票相同時</a:t>
            </a:r>
            <a:r>
              <a:rPr lang="en-US" altLang="zh-TW" dirty="0"/>
              <a:t>,</a:t>
            </a:r>
            <a:r>
              <a:rPr lang="zh-TW" altLang="en-US" dirty="0"/>
              <a:t> 由系統隨機決定殺誰</a:t>
            </a:r>
            <a:endParaRPr lang="en-US" altLang="zh-TW" dirty="0"/>
          </a:p>
          <a:p>
            <a:pPr lvl="1"/>
            <a:r>
              <a:rPr lang="zh-TW" altLang="en-US" dirty="0"/>
              <a:t>玩家可以隨時看自己的題目</a:t>
            </a:r>
            <a:endParaRPr lang="en-US" altLang="zh-TW" dirty="0"/>
          </a:p>
          <a:p>
            <a:pPr lvl="1"/>
            <a:r>
              <a:rPr lang="zh-TW" altLang="en-US" dirty="0"/>
              <a:t>玩家可以隨時查看已死亡的人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34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F06470C-A3FD-93CD-C983-8BA58D225DEE}"/>
              </a:ext>
            </a:extLst>
          </p:cNvPr>
          <p:cNvSpPr/>
          <p:nvPr/>
        </p:nvSpPr>
        <p:spPr>
          <a:xfrm>
            <a:off x="171450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0511EE-A456-C882-3D6A-66FDE88A4D8C}"/>
              </a:ext>
            </a:extLst>
          </p:cNvPr>
          <p:cNvSpPr txBox="1"/>
          <p:nvPr/>
        </p:nvSpPr>
        <p:spPr>
          <a:xfrm>
            <a:off x="1108710" y="3909060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開始新房間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8B43A6-864B-B585-86E2-C85166953EA2}"/>
              </a:ext>
            </a:extLst>
          </p:cNvPr>
          <p:cNvSpPr txBox="1"/>
          <p:nvPr/>
        </p:nvSpPr>
        <p:spPr>
          <a:xfrm>
            <a:off x="1108710" y="4887575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加入房間</a:t>
            </a:r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91ED656A-09DF-BB2E-EE47-49127D68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" y="1072515"/>
            <a:ext cx="1832610" cy="183261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E02E1DB-D355-5A43-F9B5-2F1D3908D037}"/>
              </a:ext>
            </a:extLst>
          </p:cNvPr>
          <p:cNvSpPr/>
          <p:nvPr/>
        </p:nvSpPr>
        <p:spPr>
          <a:xfrm>
            <a:off x="4137660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C36B2D-7C60-B7A1-DD7B-CDF804417DA3}"/>
              </a:ext>
            </a:extLst>
          </p:cNvPr>
          <p:cNvSpPr txBox="1"/>
          <p:nvPr/>
        </p:nvSpPr>
        <p:spPr>
          <a:xfrm>
            <a:off x="5074920" y="3930016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新房間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33AAC9-0CDD-B797-BFD4-251BA846A8CE}"/>
              </a:ext>
            </a:extLst>
          </p:cNvPr>
          <p:cNvSpPr/>
          <p:nvPr/>
        </p:nvSpPr>
        <p:spPr>
          <a:xfrm>
            <a:off x="5074920" y="1247774"/>
            <a:ext cx="1680210" cy="168021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QRCode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6ED3C6-34D9-DEEC-8501-AF971737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68327" y="5610226"/>
            <a:ext cx="66484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0E829E-4980-4413-44EA-B2A8385178BF}"/>
              </a:ext>
            </a:extLst>
          </p:cNvPr>
          <p:cNvSpPr txBox="1"/>
          <p:nvPr/>
        </p:nvSpPr>
        <p:spPr>
          <a:xfrm>
            <a:off x="5074919" y="4609448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12j4j5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FA32F7D-C9FF-6251-FDB0-92D92C75EEC1}"/>
              </a:ext>
            </a:extLst>
          </p:cNvPr>
          <p:cNvSpPr/>
          <p:nvPr/>
        </p:nvSpPr>
        <p:spPr>
          <a:xfrm>
            <a:off x="8161019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573A76-6B1C-C11D-B74A-A4F3492334A5}"/>
              </a:ext>
            </a:extLst>
          </p:cNvPr>
          <p:cNvSpPr txBox="1"/>
          <p:nvPr/>
        </p:nvSpPr>
        <p:spPr>
          <a:xfrm>
            <a:off x="9231630" y="5066648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加入房間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39E778F-72C3-158C-7E6C-505724564505}"/>
              </a:ext>
            </a:extLst>
          </p:cNvPr>
          <p:cNvSpPr txBox="1"/>
          <p:nvPr/>
        </p:nvSpPr>
        <p:spPr>
          <a:xfrm>
            <a:off x="9231630" y="4164006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12j4j5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E20B5A31-0356-1377-17F8-E35512E8B4EE}"/>
              </a:ext>
            </a:extLst>
          </p:cNvPr>
          <p:cNvSpPr/>
          <p:nvPr/>
        </p:nvSpPr>
        <p:spPr>
          <a:xfrm>
            <a:off x="102869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48F2DE1-0FC0-E6F9-7DD4-8AB739E5BAC9}"/>
              </a:ext>
            </a:extLst>
          </p:cNvPr>
          <p:cNvSpPr/>
          <p:nvPr/>
        </p:nvSpPr>
        <p:spPr>
          <a:xfrm>
            <a:off x="868679" y="1548765"/>
            <a:ext cx="2194560" cy="37604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題目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8547DF6-0AC7-2623-E204-B54B46952B4E}"/>
              </a:ext>
            </a:extLst>
          </p:cNvPr>
          <p:cNvSpPr/>
          <p:nvPr/>
        </p:nvSpPr>
        <p:spPr>
          <a:xfrm>
            <a:off x="4069079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9B197F3-72D6-BE0D-4478-B1DA77D2D2C8}"/>
              </a:ext>
            </a:extLst>
          </p:cNvPr>
          <p:cNvSpPr/>
          <p:nvPr/>
        </p:nvSpPr>
        <p:spPr>
          <a:xfrm>
            <a:off x="4847747" y="1457325"/>
            <a:ext cx="2194560" cy="1137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題目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E94F1D-478C-DD92-2C82-95204A78FE45}"/>
              </a:ext>
            </a:extLst>
          </p:cNvPr>
          <p:cNvSpPr txBox="1"/>
          <p:nvPr/>
        </p:nvSpPr>
        <p:spPr>
          <a:xfrm>
            <a:off x="5006339" y="5718158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完成敘述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4A1ECC4-1FE9-8D53-8E95-2E694746547D}"/>
              </a:ext>
            </a:extLst>
          </p:cNvPr>
          <p:cNvSpPr/>
          <p:nvPr/>
        </p:nvSpPr>
        <p:spPr>
          <a:xfrm>
            <a:off x="4814886" y="2766060"/>
            <a:ext cx="2194560" cy="29520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輪到你敘述了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AD14DC8-D631-EA26-9EFC-8CACC96DDA67}"/>
              </a:ext>
            </a:extLst>
          </p:cNvPr>
          <p:cNvSpPr/>
          <p:nvPr/>
        </p:nvSpPr>
        <p:spPr>
          <a:xfrm>
            <a:off x="8126729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C2896F8-C9DE-B2F4-046E-EB71E0FA77E0}"/>
              </a:ext>
            </a:extLst>
          </p:cNvPr>
          <p:cNvSpPr/>
          <p:nvPr/>
        </p:nvSpPr>
        <p:spPr>
          <a:xfrm>
            <a:off x="8541066" y="2857500"/>
            <a:ext cx="1257301" cy="8324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5ADCCFF-3468-EEBC-94BA-AB2DEC91E3C2}"/>
              </a:ext>
            </a:extLst>
          </p:cNvPr>
          <p:cNvSpPr/>
          <p:nvPr/>
        </p:nvSpPr>
        <p:spPr>
          <a:xfrm>
            <a:off x="10155554" y="2857500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39549F1-2C73-EE81-D390-198BD7558AFA}"/>
              </a:ext>
            </a:extLst>
          </p:cNvPr>
          <p:cNvSpPr/>
          <p:nvPr/>
        </p:nvSpPr>
        <p:spPr>
          <a:xfrm>
            <a:off x="8541066" y="4343966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870E268-6F66-B14A-8B23-DF86D13CB05A}"/>
              </a:ext>
            </a:extLst>
          </p:cNvPr>
          <p:cNvSpPr/>
          <p:nvPr/>
        </p:nvSpPr>
        <p:spPr>
          <a:xfrm>
            <a:off x="10148886" y="4353884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D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84763B6-0248-6163-18EA-D498EC0F2043}"/>
              </a:ext>
            </a:extLst>
          </p:cNvPr>
          <p:cNvSpPr/>
          <p:nvPr/>
        </p:nvSpPr>
        <p:spPr>
          <a:xfrm>
            <a:off x="8566783" y="5650535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E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9D0B65D-EB20-2470-1CD4-0A2E953DFCC2}"/>
              </a:ext>
            </a:extLst>
          </p:cNvPr>
          <p:cNvSpPr/>
          <p:nvPr/>
        </p:nvSpPr>
        <p:spPr>
          <a:xfrm>
            <a:off x="10155554" y="5650535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F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2A3DCC6-A679-B353-523C-A1869A9E3EF5}"/>
              </a:ext>
            </a:extLst>
          </p:cNvPr>
          <p:cNvSpPr/>
          <p:nvPr/>
        </p:nvSpPr>
        <p:spPr>
          <a:xfrm>
            <a:off x="8892539" y="1457324"/>
            <a:ext cx="2194560" cy="1137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題目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E169C3-0992-4FB0-441E-61745CDC6917}"/>
              </a:ext>
            </a:extLst>
          </p:cNvPr>
          <p:cNvSpPr txBox="1"/>
          <p:nvPr/>
        </p:nvSpPr>
        <p:spPr>
          <a:xfrm>
            <a:off x="8446769" y="3659314"/>
            <a:ext cx="4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BBA8190-15D5-F621-6F1C-6248CB925A69}"/>
              </a:ext>
            </a:extLst>
          </p:cNvPr>
          <p:cNvSpPr txBox="1"/>
          <p:nvPr/>
        </p:nvSpPr>
        <p:spPr>
          <a:xfrm>
            <a:off x="8723945" y="3645888"/>
            <a:ext cx="4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2E4E7B-CDF9-20BC-7F24-07A93B16BF10}"/>
              </a:ext>
            </a:extLst>
          </p:cNvPr>
          <p:cNvSpPr txBox="1"/>
          <p:nvPr/>
        </p:nvSpPr>
        <p:spPr>
          <a:xfrm>
            <a:off x="8578212" y="5140885"/>
            <a:ext cx="4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03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2105700-DD3C-FD4E-BFA8-52BB05E2ACDB}"/>
              </a:ext>
            </a:extLst>
          </p:cNvPr>
          <p:cNvSpPr/>
          <p:nvPr/>
        </p:nvSpPr>
        <p:spPr>
          <a:xfrm>
            <a:off x="102869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1EBBBD-5185-B93A-9DBD-8786FE5FF577}"/>
              </a:ext>
            </a:extLst>
          </p:cNvPr>
          <p:cNvSpPr/>
          <p:nvPr/>
        </p:nvSpPr>
        <p:spPr>
          <a:xfrm>
            <a:off x="868679" y="2860359"/>
            <a:ext cx="2194560" cy="29520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你死了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1309EB-5553-250F-1CE4-8DC6EE6D4C96}"/>
              </a:ext>
            </a:extLst>
          </p:cNvPr>
          <p:cNvSpPr/>
          <p:nvPr/>
        </p:nvSpPr>
        <p:spPr>
          <a:xfrm>
            <a:off x="868679" y="1418598"/>
            <a:ext cx="2194560" cy="1137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題目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DEC5ACC-99CC-E1F9-C10B-83EADB6C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39" y="247325"/>
            <a:ext cx="388620" cy="3886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FCE4F15-2484-1F6E-5A1D-F3E026B54531}"/>
              </a:ext>
            </a:extLst>
          </p:cNvPr>
          <p:cNvSpPr txBox="1"/>
          <p:nvPr/>
        </p:nvSpPr>
        <p:spPr>
          <a:xfrm>
            <a:off x="426720" y="312779"/>
            <a:ext cx="206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好人</a:t>
            </a:r>
            <a:r>
              <a:rPr lang="en-US" altLang="zh-TW" dirty="0">
                <a:solidFill>
                  <a:schemeClr val="bg1"/>
                </a:solidFill>
              </a:rPr>
              <a:t>: 3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臥底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949253D-C49D-F2F0-239C-6D33ED3BD4C3}"/>
              </a:ext>
            </a:extLst>
          </p:cNvPr>
          <p:cNvSpPr/>
          <p:nvPr/>
        </p:nvSpPr>
        <p:spPr>
          <a:xfrm>
            <a:off x="4400548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E12432B-E8DC-87E8-52EC-CDA9FC3F3CD5}"/>
              </a:ext>
            </a:extLst>
          </p:cNvPr>
          <p:cNvSpPr/>
          <p:nvPr/>
        </p:nvSpPr>
        <p:spPr>
          <a:xfrm>
            <a:off x="4657724" y="959110"/>
            <a:ext cx="3211828" cy="60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                 3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5E94C6-9AEC-D3DC-5FEE-BCDDE5EFA338}"/>
              </a:ext>
            </a:extLst>
          </p:cNvPr>
          <p:cNvSpPr/>
          <p:nvPr/>
        </p:nvSpPr>
        <p:spPr>
          <a:xfrm>
            <a:off x="4657724" y="1683840"/>
            <a:ext cx="3211828" cy="60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                3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1D1E687-3A12-B7F7-465D-E448ADF0F1D9}"/>
              </a:ext>
            </a:extLst>
          </p:cNvPr>
          <p:cNvSpPr/>
          <p:nvPr/>
        </p:nvSpPr>
        <p:spPr>
          <a:xfrm>
            <a:off x="4657724" y="2408570"/>
            <a:ext cx="3211828" cy="60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                2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723E4E9-8338-7FDF-0BE0-F8AA5623DD4C}"/>
              </a:ext>
            </a:extLst>
          </p:cNvPr>
          <p:cNvSpPr/>
          <p:nvPr/>
        </p:nvSpPr>
        <p:spPr>
          <a:xfrm>
            <a:off x="8383904" y="68580"/>
            <a:ext cx="3726180" cy="672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D1259C2-4BCD-90FF-8F40-10CF402377CC}"/>
              </a:ext>
            </a:extLst>
          </p:cNvPr>
          <p:cNvSpPr/>
          <p:nvPr/>
        </p:nvSpPr>
        <p:spPr>
          <a:xfrm>
            <a:off x="8798241" y="2857500"/>
            <a:ext cx="1257301" cy="832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0AEECBE-AD1D-1B88-308D-32444A9F2CB7}"/>
              </a:ext>
            </a:extLst>
          </p:cNvPr>
          <p:cNvSpPr/>
          <p:nvPr/>
        </p:nvSpPr>
        <p:spPr>
          <a:xfrm>
            <a:off x="10412729" y="2857500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CC51AF7-3B10-63B9-F96A-B0E2C40827DA}"/>
              </a:ext>
            </a:extLst>
          </p:cNvPr>
          <p:cNvSpPr/>
          <p:nvPr/>
        </p:nvSpPr>
        <p:spPr>
          <a:xfrm>
            <a:off x="8798241" y="4343966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42E0C69-861F-020D-EF85-C2E42BF0F20F}"/>
              </a:ext>
            </a:extLst>
          </p:cNvPr>
          <p:cNvSpPr/>
          <p:nvPr/>
        </p:nvSpPr>
        <p:spPr>
          <a:xfrm>
            <a:off x="10406061" y="4353884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D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0918984-110D-11AF-DE97-94978AF7BCA4}"/>
              </a:ext>
            </a:extLst>
          </p:cNvPr>
          <p:cNvSpPr/>
          <p:nvPr/>
        </p:nvSpPr>
        <p:spPr>
          <a:xfrm>
            <a:off x="8823958" y="5650535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E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257DE4D-C674-0DB3-53DA-DA1CD84C631B}"/>
              </a:ext>
            </a:extLst>
          </p:cNvPr>
          <p:cNvSpPr/>
          <p:nvPr/>
        </p:nvSpPr>
        <p:spPr>
          <a:xfrm>
            <a:off x="10412729" y="5650535"/>
            <a:ext cx="1257301" cy="832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F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46CB5AC-0A16-BAF9-CBD0-B4F0C12FDDF1}"/>
              </a:ext>
            </a:extLst>
          </p:cNvPr>
          <p:cNvSpPr/>
          <p:nvPr/>
        </p:nvSpPr>
        <p:spPr>
          <a:xfrm>
            <a:off x="8798241" y="1056514"/>
            <a:ext cx="2816543" cy="12302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好人勝利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FD3E03D0-05B6-E100-9D95-B6C288549BB4}"/>
              </a:ext>
            </a:extLst>
          </p:cNvPr>
          <p:cNvSpPr/>
          <p:nvPr/>
        </p:nvSpPr>
        <p:spPr>
          <a:xfrm>
            <a:off x="8798240" y="3228064"/>
            <a:ext cx="2816543" cy="12302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You Win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4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39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BC25C-2221-3E66-D3BC-8D70FB53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65FB3-444C-EA9E-96AA-4CEF773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Room</a:t>
            </a:r>
          </a:p>
          <a:p>
            <a:r>
              <a:rPr lang="en-US" altLang="zh-TW" dirty="0"/>
              <a:t>User</a:t>
            </a:r>
          </a:p>
          <a:p>
            <a:r>
              <a:rPr lang="en-US" altLang="zh-TW" dirty="0"/>
              <a:t>User Rejoin</a:t>
            </a:r>
          </a:p>
          <a:p>
            <a:r>
              <a:rPr lang="en-US" altLang="zh-TW" dirty="0"/>
              <a:t>Q</a:t>
            </a:r>
          </a:p>
          <a:p>
            <a:r>
              <a:rPr lang="en-US" altLang="zh-TW" dirty="0"/>
              <a:t>Vote</a:t>
            </a:r>
          </a:p>
          <a:p>
            <a:r>
              <a:rPr lang="en-US" altLang="zh-TW" dirty="0"/>
              <a:t>Kill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92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319</Words>
  <Application>Microsoft Office PowerPoint</Application>
  <PresentationFormat>寬螢幕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rubik</vt:lpstr>
      <vt:lpstr>Aptos</vt:lpstr>
      <vt:lpstr>Aptos Display</vt:lpstr>
      <vt:lpstr>Arial</vt:lpstr>
      <vt:lpstr>Courier New</vt:lpstr>
      <vt:lpstr>Office 佈景主題</vt:lpstr>
      <vt:lpstr>PowerPoint 簡報</vt:lpstr>
      <vt:lpstr>規則</vt:lpstr>
      <vt:lpstr>PowerPoint 簡報</vt:lpstr>
      <vt:lpstr>PowerPoint 簡報</vt:lpstr>
      <vt:lpstr>PowerPoint 簡報</vt:lpstr>
      <vt:lpstr>PowerPoint 簡報</vt:lpstr>
      <vt:lpstr>PowerPoint 簡報</vt:lpstr>
      <vt:lpstr>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Evan Chen</dc:creator>
  <cp:lastModifiedBy>Evan Chen</cp:lastModifiedBy>
  <cp:revision>1</cp:revision>
  <dcterms:created xsi:type="dcterms:W3CDTF">2024-05-28T05:35:33Z</dcterms:created>
  <dcterms:modified xsi:type="dcterms:W3CDTF">2024-05-28T11:33:55Z</dcterms:modified>
</cp:coreProperties>
</file>