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4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8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8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0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5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2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5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4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7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82F55B-AD2C-40F6-8EFB-A61EEFE5657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C159C-0468-45AD-BA84-48A060723DD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5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utsuo/Ask-Me-Weather-v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142FE-85CB-4B1F-95E9-1BD1C2E86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项目启动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C3E68-4611-468E-A976-402DD7807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6960B-B8FA-4FD5-A3F2-B957FAD6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526A3-15CD-4660-BE6E-2F0168F4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人员组成</a:t>
            </a:r>
            <a:endParaRPr lang="en-US" altLang="zh-CN" dirty="0"/>
          </a:p>
          <a:p>
            <a:r>
              <a:rPr lang="zh-CN" altLang="en-US" dirty="0"/>
              <a:t>时间周期</a:t>
            </a:r>
            <a:endParaRPr lang="en-US" altLang="zh-CN" dirty="0"/>
          </a:p>
          <a:p>
            <a:r>
              <a:rPr lang="zh-CN" altLang="en-US" dirty="0"/>
              <a:t>沟通方式</a:t>
            </a:r>
            <a:endParaRPr lang="en-US" altLang="zh-CN" dirty="0"/>
          </a:p>
          <a:p>
            <a:r>
              <a:rPr lang="zh-CN" altLang="en-US" dirty="0"/>
              <a:t>开发方式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471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E157-DFDE-4048-8CA7-82A44518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489E0-1670-4155-9B5B-F5BC8F0A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项目组：邓旸、方玉珍、刘恒韧（拼音顺）</a:t>
            </a:r>
            <a:endParaRPr lang="en-US" altLang="zh-CN" dirty="0"/>
          </a:p>
          <a:p>
            <a:r>
              <a:rPr lang="zh-CN" altLang="en-US" dirty="0"/>
              <a:t>导师：武永亮</a:t>
            </a:r>
          </a:p>
        </p:txBody>
      </p:sp>
    </p:spTree>
    <p:extLst>
      <p:ext uri="{BB962C8B-B14F-4D97-AF65-F5344CB8AC3E}">
        <p14:creationId xmlns:p14="http://schemas.microsoft.com/office/powerpoint/2010/main" val="234238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49B41-EC9E-454D-85F6-E907889B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36084-F047-4F80-98DA-8E1529C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第一个周期：</a:t>
            </a:r>
            <a:r>
              <a:rPr lang="en-US" altLang="zh-CN" dirty="0"/>
              <a:t>5.13-6.16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周），计划完成大部分内容</a:t>
            </a:r>
            <a:endParaRPr lang="en-US" altLang="zh-CN" dirty="0"/>
          </a:p>
          <a:p>
            <a:r>
              <a:rPr lang="zh-CN" altLang="en-US" dirty="0"/>
              <a:t>目标：实现业务闭环，基本没有</a:t>
            </a:r>
            <a:r>
              <a:rPr lang="en-US" altLang="zh-CN" dirty="0"/>
              <a:t>bug</a:t>
            </a:r>
          </a:p>
          <a:p>
            <a:endParaRPr lang="en-US" altLang="zh-CN" dirty="0"/>
          </a:p>
          <a:p>
            <a:r>
              <a:rPr lang="zh-CN" altLang="en-US" dirty="0"/>
              <a:t>第二个周期：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-</a:t>
            </a:r>
            <a:r>
              <a:rPr lang="zh-CN" altLang="en-US" dirty="0"/>
              <a:t>次年</a:t>
            </a:r>
            <a:r>
              <a:rPr lang="en-US" altLang="zh-CN" dirty="0"/>
              <a:t>3</a:t>
            </a:r>
            <a:r>
              <a:rPr lang="zh-CN" altLang="en-US" dirty="0"/>
              <a:t>月，测试、细节完善和文档补充</a:t>
            </a:r>
            <a:endParaRPr lang="en-US" altLang="zh-CN" dirty="0"/>
          </a:p>
          <a:p>
            <a:r>
              <a:rPr lang="zh-CN" altLang="en-US" dirty="0"/>
              <a:t>目标：文档完备，无可察觉</a:t>
            </a:r>
            <a:r>
              <a:rPr lang="en-US" altLang="zh-CN" dirty="0"/>
              <a:t>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5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958CF-CA80-40A5-80CE-8061AA38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沟通方式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011CE-283D-4A05-8E66-B747FF78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项目管理工具：</a:t>
            </a:r>
            <a:r>
              <a:rPr lang="en-US" altLang="zh-CN" dirty="0" err="1"/>
              <a:t>Worktile</a:t>
            </a:r>
            <a:endParaRPr lang="en-US" altLang="zh-CN" dirty="0"/>
          </a:p>
          <a:p>
            <a:r>
              <a:rPr lang="zh-CN" altLang="en-US" dirty="0"/>
              <a:t>地址：</a:t>
            </a:r>
            <a:r>
              <a:rPr lang="en-US" altLang="zh-CN" dirty="0"/>
              <a:t>https://worktile.com/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C20DAD-AF82-4D95-ABD6-AED4F2E0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84" y="246527"/>
            <a:ext cx="6922139" cy="37665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CA702C-00E5-4235-8422-55448E54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26" y="2815384"/>
            <a:ext cx="5845547" cy="31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D6010-E3DA-425D-977B-BBD0652F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06C4D-93FE-47A7-B5B3-A1C941B5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版本管理工具：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r>
              <a:rPr lang="zh-CN" altLang="en-US" dirty="0"/>
              <a:t>仓库地址：</a:t>
            </a:r>
            <a:r>
              <a:rPr lang="en-US" altLang="zh-CN" dirty="0">
                <a:hlinkClick r:id="rId2"/>
              </a:rPr>
              <a:t>https://github.com/mutsuo/Ask-Me-Weather-v2</a:t>
            </a:r>
            <a:endParaRPr lang="en-US" altLang="zh-CN" dirty="0"/>
          </a:p>
          <a:p>
            <a:r>
              <a:rPr lang="zh-CN" altLang="en-US" dirty="0"/>
              <a:t>仓库结构：一个主分支，三个个人分支，开发时使用个人分支，主分支仅放置集成版本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2AD19C-977F-4020-BEA5-8FBDAA52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98" y="3164982"/>
            <a:ext cx="3619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7B87C-D5DD-4511-9BB3-B1C9957F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E3605-CEB9-4AF0-9EC0-38263996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冲刺：以一周为单位进行迭代开发</a:t>
            </a:r>
            <a:endParaRPr lang="en-US" altLang="zh-CN" dirty="0"/>
          </a:p>
          <a:p>
            <a:r>
              <a:rPr lang="zh-CN" altLang="en-US" dirty="0"/>
              <a:t>持续集成：每周进行一次集成</a:t>
            </a:r>
          </a:p>
        </p:txBody>
      </p:sp>
    </p:spTree>
    <p:extLst>
      <p:ext uri="{BB962C8B-B14F-4D97-AF65-F5344CB8AC3E}">
        <p14:creationId xmlns:p14="http://schemas.microsoft.com/office/powerpoint/2010/main" val="87506155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158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回顾</vt:lpstr>
      <vt:lpstr>项目启动</vt:lpstr>
      <vt:lpstr>关键内容</vt:lpstr>
      <vt:lpstr>人员组成</vt:lpstr>
      <vt:lpstr>时间周期</vt:lpstr>
      <vt:lpstr>沟通方式</vt:lpstr>
      <vt:lpstr>开发方式</vt:lpstr>
      <vt:lpstr>开发方式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项目启动</dc:title>
  <dc:creator>Hyphen -</dc:creator>
  <cp:lastModifiedBy>Hyphen -</cp:lastModifiedBy>
  <cp:revision>9</cp:revision>
  <dcterms:created xsi:type="dcterms:W3CDTF">2019-05-10T13:43:06Z</dcterms:created>
  <dcterms:modified xsi:type="dcterms:W3CDTF">2019-05-11T13:17:01Z</dcterms:modified>
</cp:coreProperties>
</file>