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03E"/>
    <a:srgbClr val="C2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47131-BA30-521B-C408-A802D5CA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30517F-E873-590F-245E-41020315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21A1E7-EADF-A65E-D913-FA26EEE7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C0B9E-9FFE-1309-0EC2-20BA489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A02AE7-83B4-CDBA-F9F5-F8044B5E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8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26462-FEA7-6ECE-F293-334627EC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1ADE33-F75C-0FD3-186F-64BAD91E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9055DE-D226-5940-4134-974951E4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243CD-3E06-15BE-4832-4630A9F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0A0C63-AC5D-FDAD-6F71-94B23AA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4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2A5BFA-F933-3C7F-5F16-4D095C629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9D7A7B-E827-48A0-6D2E-5CBB9A92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E2F7B-5507-BC46-2BDD-F8E16DA3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4A7D4D-476A-668A-8A97-8E8216E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D9E47-7FD7-AE7B-80A7-5E5EB554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74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8BB2C-D8D6-1853-90A2-647A18A4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6939C-A372-CCDB-40B0-C124BAA0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0C0578-CA2D-2DDE-9BDD-EBA6987A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890EA8-10B4-B0E5-E1F1-F61C385F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39AEB-64C2-B880-9EF2-088DB609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19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DF0D8-5F48-1E04-7A0F-82092EDB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35B6DB-B6A7-EE82-5584-07A45C46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3D109-DB03-2276-53C3-D1137A47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60FB2-F809-6FB9-A0FA-974AADF3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BE47AA-DD6E-199F-BB6E-CEEC2D9C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7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F268F-374E-DE02-F41A-5D9DBC8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D5388-47A0-2919-7A5F-F1B5284C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19D25F-B95C-4D4C-8363-F0B86DAC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90953C-2A55-C9F1-E029-BF3CFD87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5D62F5-01BC-D54D-F304-BC731EC9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9BD1A2-6F64-B631-EF1D-FC25467F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7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83C96-0FEF-4584-1F03-E867C4FA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6BD507-A7C5-067E-FA6C-C76D4553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6E213F-2372-BD05-34C3-CA5AF888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FE62B8-B120-B058-97D1-206629B8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AC5289-2C72-6956-7160-8ADD3840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915A75-FFD1-3B05-5A9F-F806C041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60361-C79B-6F3C-3F4D-0492A8D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F7CE92-25A9-FB3E-D0F5-2D0A1AE1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7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C1856-7645-B8DB-449F-0F59CCB0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4454D8-92C9-F0C0-91DF-0F892410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BD48AD-2A11-ED58-6114-367EF2F4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BBFBEA-615D-1F6B-8011-06E80038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5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EE320-269D-D0B1-4B94-1BBB8D3C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83DB18-3161-4F29-1983-B27D3BBF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7751F-FC97-3F71-5869-65AD225F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C24E9-9935-FBBD-3D2D-24646AFD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5B026-C09A-896E-AD0F-7EAA5950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AD0BF2-B490-3C18-9C31-1A7D9660A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BE8545-E8B5-0278-C545-5553ECAD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F4DF8F-1CB5-B786-969E-D92AFD9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D31E39-1A5F-0010-9A66-D3DEE4DE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4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F2427-78C4-EA58-BADD-A0178F85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7BC861-A89F-BA08-5DE3-F6994FBBA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FBF46B-B992-F340-1DCC-BCFA0A1A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B40218-5FB7-B284-CC9F-CC92AA6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8DEE26-7282-F9DD-66EE-73FB10CA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CFBE35-78CA-67F5-712F-22D520F1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78C30F-7E31-1BAC-0D4A-4BB1AFA4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47EF30-2A49-F22A-2EF1-8695A062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B46151-B195-F9EC-9096-A7224497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8AA9-2D1B-4860-80F3-57CF9EC3DD6D}" type="datetimeFigureOut">
              <a:rPr lang="it-IT" smtClean="0"/>
              <a:t>27/01/2023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643D59-95B4-86BA-7AC7-933176227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840128-9A90-961F-728D-3FC5C4936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6B16-B39C-4EAD-AD4C-2B5BFED268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61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B5CA2-0D40-3B2E-0435-1BD602953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C40BB8-5FE4-CD6A-EB41-80592185F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839118-5DDC-CD91-A46A-E7B49A12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4303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474" y="-292100"/>
            <a:ext cx="13775374" cy="72375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16459B-8197-DCAB-3EA9-A06568AE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11" y="697760"/>
            <a:ext cx="4010804" cy="525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63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Muttoni</dc:creator>
  <cp:lastModifiedBy>Davide Muttoni</cp:lastModifiedBy>
  <cp:revision>1</cp:revision>
  <dcterms:created xsi:type="dcterms:W3CDTF">2023-01-27T12:46:55Z</dcterms:created>
  <dcterms:modified xsi:type="dcterms:W3CDTF">2023-01-27T12:48:55Z</dcterms:modified>
</cp:coreProperties>
</file>