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21.jpeg" ContentType="image/jpeg"/>
  <Override PartName="/ppt/media/image16.png" ContentType="image/png"/>
  <Override PartName="/ppt/media/image19.png" ContentType="image/png"/>
  <Override PartName="/ppt/media/image1.png" ContentType="image/png"/>
  <Override PartName="/ppt/media/image20.png" ContentType="image/png"/>
  <Override PartName="/ppt/media/image18.png" ContentType="image/png"/>
  <Override PartName="/ppt/media/image15.png" ContentType="image/png"/>
  <Override PartName="/ppt/media/image14.png" ContentType="image/png"/>
  <Override PartName="/ppt/media/image3.png" ContentType="image/png"/>
  <Override PartName="/ppt/media/image17.jpeg" ContentType="image/jpeg"/>
  <Override PartName="/ppt/media/image2.png" ContentType="image/png"/>
  <Override PartName="/ppt/media/image4.png" ContentType="image/png"/>
  <Override PartName="/ppt/media/image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Gill Sans MT"/>
              </a:rPr>
              <a:t>Click to move the slide</a:t>
            </a:r>
            <a:endParaRPr b="0" lang="en-US" sz="1800" spc="-1" strike="noStrike">
              <a:solidFill>
                <a:srgbClr val="000000"/>
              </a:solidFill>
              <a:latin typeface="Gill Sans MT"/>
            </a:endParaRPr>
          </a:p>
        </p:txBody>
      </p:sp>
      <p:sp>
        <p:nvSpPr>
          <p:cNvPr id="22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22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228"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en-IN" sz="1400" spc="-1" strike="noStrike">
                <a:latin typeface="Times New Roman"/>
              </a:rPr>
              <a:t>&lt;date/time&gt;</a:t>
            </a:r>
            <a:endParaRPr b="0" lang="en-IN" sz="1400" spc="-1" strike="noStrike">
              <a:latin typeface="Times New Roman"/>
            </a:endParaRPr>
          </a:p>
        </p:txBody>
      </p:sp>
      <p:sp>
        <p:nvSpPr>
          <p:cNvPr id="229"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30"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711C76EE-8413-4B7E-8B59-EC7EBDBCE9F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685800" y="1143000"/>
            <a:ext cx="5486040" cy="3085920"/>
          </a:xfrm>
          <a:prstGeom prst="rect">
            <a:avLst/>
          </a:prstGeom>
          <a:ln w="0">
            <a:noFill/>
          </a:ln>
        </p:spPr>
      </p:sp>
      <p:sp>
        <p:nvSpPr>
          <p:cNvPr id="34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341"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buNone/>
            </a:pPr>
            <a:fld id="{77DE7892-0D12-4988-9282-BAA62CC485CA}"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685800" y="1143000"/>
            <a:ext cx="5486040" cy="3085920"/>
          </a:xfrm>
          <a:prstGeom prst="rect">
            <a:avLst/>
          </a:prstGeom>
          <a:ln w="0">
            <a:noFill/>
          </a:ln>
        </p:spPr>
      </p:sp>
      <p:sp>
        <p:nvSpPr>
          <p:cNvPr id="34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344"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buNone/>
            </a:pPr>
            <a:fld id="{C91A9746-EAB3-4BA2-B15B-AB6FF5199E92}"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685800" y="1143000"/>
            <a:ext cx="5486040" cy="3085920"/>
          </a:xfrm>
          <a:prstGeom prst="rect">
            <a:avLst/>
          </a:prstGeom>
          <a:ln w="0">
            <a:noFill/>
          </a:ln>
        </p:spPr>
      </p:sp>
      <p:sp>
        <p:nvSpPr>
          <p:cNvPr id="34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347"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buNone/>
            </a:pPr>
            <a:fld id="{18C08B26-8DA5-4A36-9A7C-2C1781FB9C19}"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9" name="PlaceHolder 2"/>
          <p:cNvSpPr>
            <a:spLocks noGrp="1"/>
          </p:cNvSpPr>
          <p:nvPr>
            <p:ph/>
          </p:nvPr>
        </p:nvSpPr>
        <p:spPr>
          <a:xfrm>
            <a:off x="581040" y="234072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30" name="PlaceHolder 3"/>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2"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33"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34"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35" name="PlaceHolder 5"/>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7" name="PlaceHolder 2"/>
          <p:cNvSpPr>
            <a:spLocks noGrp="1"/>
          </p:cNvSpPr>
          <p:nvPr>
            <p:ph/>
          </p:nvPr>
        </p:nvSpPr>
        <p:spPr>
          <a:xfrm>
            <a:off x="58104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38" name="PlaceHolder 3"/>
          <p:cNvSpPr>
            <a:spLocks noGrp="1"/>
          </p:cNvSpPr>
          <p:nvPr>
            <p:ph/>
          </p:nvPr>
        </p:nvSpPr>
        <p:spPr>
          <a:xfrm>
            <a:off x="430992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39" name="PlaceHolder 4"/>
          <p:cNvSpPr>
            <a:spLocks noGrp="1"/>
          </p:cNvSpPr>
          <p:nvPr>
            <p:ph/>
          </p:nvPr>
        </p:nvSpPr>
        <p:spPr>
          <a:xfrm>
            <a:off x="803916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40" name="PlaceHolder 5"/>
          <p:cNvSpPr>
            <a:spLocks noGrp="1"/>
          </p:cNvSpPr>
          <p:nvPr>
            <p:ph/>
          </p:nvPr>
        </p:nvSpPr>
        <p:spPr>
          <a:xfrm>
            <a:off x="58104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41" name="PlaceHolder 6"/>
          <p:cNvSpPr>
            <a:spLocks noGrp="1"/>
          </p:cNvSpPr>
          <p:nvPr>
            <p:ph/>
          </p:nvPr>
        </p:nvSpPr>
        <p:spPr>
          <a:xfrm>
            <a:off x="430992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42" name="PlaceHolder 7"/>
          <p:cNvSpPr>
            <a:spLocks noGrp="1"/>
          </p:cNvSpPr>
          <p:nvPr>
            <p:ph/>
          </p:nvPr>
        </p:nvSpPr>
        <p:spPr>
          <a:xfrm>
            <a:off x="803916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3" name="PlaceHolder 2"/>
          <p:cNvSpPr>
            <a:spLocks noGrp="1"/>
          </p:cNvSpPr>
          <p:nvPr>
            <p:ph type="subTitle"/>
          </p:nvPr>
        </p:nvSpPr>
        <p:spPr>
          <a:xfrm>
            <a:off x="581040" y="2340720"/>
            <a:ext cx="11029320" cy="3634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p:nvPr>
        </p:nvSpPr>
        <p:spPr>
          <a:xfrm>
            <a:off x="581040" y="2340720"/>
            <a:ext cx="1102932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58"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81040" y="702000"/>
            <a:ext cx="1102932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2"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63"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64"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 name="PlaceHolder 2"/>
          <p:cNvSpPr>
            <a:spLocks noGrp="1"/>
          </p:cNvSpPr>
          <p:nvPr>
            <p:ph type="subTitle"/>
          </p:nvPr>
        </p:nvSpPr>
        <p:spPr>
          <a:xfrm>
            <a:off x="581040" y="2340720"/>
            <a:ext cx="11029320" cy="3634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6"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67"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68" name="PlaceHolder 4"/>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0"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71"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72" name="PlaceHolder 4"/>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4" name="PlaceHolder 2"/>
          <p:cNvSpPr>
            <a:spLocks noGrp="1"/>
          </p:cNvSpPr>
          <p:nvPr>
            <p:ph/>
          </p:nvPr>
        </p:nvSpPr>
        <p:spPr>
          <a:xfrm>
            <a:off x="581040" y="234072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75" name="PlaceHolder 3"/>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7"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78"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79"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80" name="PlaceHolder 5"/>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2" name="PlaceHolder 2"/>
          <p:cNvSpPr>
            <a:spLocks noGrp="1"/>
          </p:cNvSpPr>
          <p:nvPr>
            <p:ph/>
          </p:nvPr>
        </p:nvSpPr>
        <p:spPr>
          <a:xfrm>
            <a:off x="58104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83" name="PlaceHolder 3"/>
          <p:cNvSpPr>
            <a:spLocks noGrp="1"/>
          </p:cNvSpPr>
          <p:nvPr>
            <p:ph/>
          </p:nvPr>
        </p:nvSpPr>
        <p:spPr>
          <a:xfrm>
            <a:off x="430992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84" name="PlaceHolder 4"/>
          <p:cNvSpPr>
            <a:spLocks noGrp="1"/>
          </p:cNvSpPr>
          <p:nvPr>
            <p:ph/>
          </p:nvPr>
        </p:nvSpPr>
        <p:spPr>
          <a:xfrm>
            <a:off x="803916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85" name="PlaceHolder 5"/>
          <p:cNvSpPr>
            <a:spLocks noGrp="1"/>
          </p:cNvSpPr>
          <p:nvPr>
            <p:ph/>
          </p:nvPr>
        </p:nvSpPr>
        <p:spPr>
          <a:xfrm>
            <a:off x="58104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86" name="PlaceHolder 6"/>
          <p:cNvSpPr>
            <a:spLocks noGrp="1"/>
          </p:cNvSpPr>
          <p:nvPr>
            <p:ph/>
          </p:nvPr>
        </p:nvSpPr>
        <p:spPr>
          <a:xfrm>
            <a:off x="430992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87" name="PlaceHolder 7"/>
          <p:cNvSpPr>
            <a:spLocks noGrp="1"/>
          </p:cNvSpPr>
          <p:nvPr>
            <p:ph/>
          </p:nvPr>
        </p:nvSpPr>
        <p:spPr>
          <a:xfrm>
            <a:off x="803916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99" name="PlaceHolder 2"/>
          <p:cNvSpPr>
            <a:spLocks noGrp="1"/>
          </p:cNvSpPr>
          <p:nvPr>
            <p:ph type="subTitle"/>
          </p:nvPr>
        </p:nvSpPr>
        <p:spPr>
          <a:xfrm>
            <a:off x="581040" y="2340720"/>
            <a:ext cx="11029320" cy="3634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1" name="PlaceHolder 2"/>
          <p:cNvSpPr>
            <a:spLocks noGrp="1"/>
          </p:cNvSpPr>
          <p:nvPr>
            <p:ph/>
          </p:nvPr>
        </p:nvSpPr>
        <p:spPr>
          <a:xfrm>
            <a:off x="581040" y="2340720"/>
            <a:ext cx="1102932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3"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04"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p:nvPr>
        </p:nvSpPr>
        <p:spPr>
          <a:xfrm>
            <a:off x="581040" y="2340720"/>
            <a:ext cx="1102932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81040" y="702000"/>
            <a:ext cx="1102932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8"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09"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10"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12"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13"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14" name="PlaceHolder 4"/>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16"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17"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18" name="PlaceHolder 4"/>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0" name="PlaceHolder 2"/>
          <p:cNvSpPr>
            <a:spLocks noGrp="1"/>
          </p:cNvSpPr>
          <p:nvPr>
            <p:ph/>
          </p:nvPr>
        </p:nvSpPr>
        <p:spPr>
          <a:xfrm>
            <a:off x="581040" y="234072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21" name="PlaceHolder 3"/>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3"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24"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25"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26" name="PlaceHolder 5"/>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8" name="PlaceHolder 2"/>
          <p:cNvSpPr>
            <a:spLocks noGrp="1"/>
          </p:cNvSpPr>
          <p:nvPr>
            <p:ph/>
          </p:nvPr>
        </p:nvSpPr>
        <p:spPr>
          <a:xfrm>
            <a:off x="58104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29" name="PlaceHolder 3"/>
          <p:cNvSpPr>
            <a:spLocks noGrp="1"/>
          </p:cNvSpPr>
          <p:nvPr>
            <p:ph/>
          </p:nvPr>
        </p:nvSpPr>
        <p:spPr>
          <a:xfrm>
            <a:off x="430992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30" name="PlaceHolder 4"/>
          <p:cNvSpPr>
            <a:spLocks noGrp="1"/>
          </p:cNvSpPr>
          <p:nvPr>
            <p:ph/>
          </p:nvPr>
        </p:nvSpPr>
        <p:spPr>
          <a:xfrm>
            <a:off x="803916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31" name="PlaceHolder 5"/>
          <p:cNvSpPr>
            <a:spLocks noGrp="1"/>
          </p:cNvSpPr>
          <p:nvPr>
            <p:ph/>
          </p:nvPr>
        </p:nvSpPr>
        <p:spPr>
          <a:xfrm>
            <a:off x="58104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32" name="PlaceHolder 6"/>
          <p:cNvSpPr>
            <a:spLocks noGrp="1"/>
          </p:cNvSpPr>
          <p:nvPr>
            <p:ph/>
          </p:nvPr>
        </p:nvSpPr>
        <p:spPr>
          <a:xfrm>
            <a:off x="430992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33" name="PlaceHolder 7"/>
          <p:cNvSpPr>
            <a:spLocks noGrp="1"/>
          </p:cNvSpPr>
          <p:nvPr>
            <p:ph/>
          </p:nvPr>
        </p:nvSpPr>
        <p:spPr>
          <a:xfrm>
            <a:off x="803916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6" name="PlaceHolder 2"/>
          <p:cNvSpPr>
            <a:spLocks noGrp="1"/>
          </p:cNvSpPr>
          <p:nvPr>
            <p:ph type="subTitle"/>
          </p:nvPr>
        </p:nvSpPr>
        <p:spPr>
          <a:xfrm>
            <a:off x="581040" y="2340720"/>
            <a:ext cx="11029320" cy="3634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8" name="PlaceHolder 2"/>
          <p:cNvSpPr>
            <a:spLocks noGrp="1"/>
          </p:cNvSpPr>
          <p:nvPr>
            <p:ph/>
          </p:nvPr>
        </p:nvSpPr>
        <p:spPr>
          <a:xfrm>
            <a:off x="581040" y="2340720"/>
            <a:ext cx="1102932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3"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0"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51"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581040" y="702000"/>
            <a:ext cx="1102932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5"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56"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57"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9"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60"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61" name="PlaceHolder 4"/>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63"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64"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65" name="PlaceHolder 4"/>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67" name="PlaceHolder 2"/>
          <p:cNvSpPr>
            <a:spLocks noGrp="1"/>
          </p:cNvSpPr>
          <p:nvPr>
            <p:ph/>
          </p:nvPr>
        </p:nvSpPr>
        <p:spPr>
          <a:xfrm>
            <a:off x="581040" y="234072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68" name="PlaceHolder 3"/>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70"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1"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2"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3" name="PlaceHolder 5"/>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75" name="PlaceHolder 2"/>
          <p:cNvSpPr>
            <a:spLocks noGrp="1"/>
          </p:cNvSpPr>
          <p:nvPr>
            <p:ph/>
          </p:nvPr>
        </p:nvSpPr>
        <p:spPr>
          <a:xfrm>
            <a:off x="58104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6" name="PlaceHolder 3"/>
          <p:cNvSpPr>
            <a:spLocks noGrp="1"/>
          </p:cNvSpPr>
          <p:nvPr>
            <p:ph/>
          </p:nvPr>
        </p:nvSpPr>
        <p:spPr>
          <a:xfrm>
            <a:off x="430992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7" name="PlaceHolder 4"/>
          <p:cNvSpPr>
            <a:spLocks noGrp="1"/>
          </p:cNvSpPr>
          <p:nvPr>
            <p:ph/>
          </p:nvPr>
        </p:nvSpPr>
        <p:spPr>
          <a:xfrm>
            <a:off x="803916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8" name="PlaceHolder 5"/>
          <p:cNvSpPr>
            <a:spLocks noGrp="1"/>
          </p:cNvSpPr>
          <p:nvPr>
            <p:ph/>
          </p:nvPr>
        </p:nvSpPr>
        <p:spPr>
          <a:xfrm>
            <a:off x="58104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79" name="PlaceHolder 6"/>
          <p:cNvSpPr>
            <a:spLocks noGrp="1"/>
          </p:cNvSpPr>
          <p:nvPr>
            <p:ph/>
          </p:nvPr>
        </p:nvSpPr>
        <p:spPr>
          <a:xfrm>
            <a:off x="430992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80" name="PlaceHolder 7"/>
          <p:cNvSpPr>
            <a:spLocks noGrp="1"/>
          </p:cNvSpPr>
          <p:nvPr>
            <p:ph/>
          </p:nvPr>
        </p:nvSpPr>
        <p:spPr>
          <a:xfrm>
            <a:off x="803916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0" name="PlaceHolder 2"/>
          <p:cNvSpPr>
            <a:spLocks noGrp="1"/>
          </p:cNvSpPr>
          <p:nvPr>
            <p:ph type="subTitle"/>
          </p:nvPr>
        </p:nvSpPr>
        <p:spPr>
          <a:xfrm>
            <a:off x="581040" y="2340720"/>
            <a:ext cx="11029320" cy="3634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2" name="PlaceHolder 2"/>
          <p:cNvSpPr>
            <a:spLocks noGrp="1"/>
          </p:cNvSpPr>
          <p:nvPr>
            <p:ph/>
          </p:nvPr>
        </p:nvSpPr>
        <p:spPr>
          <a:xfrm>
            <a:off x="581040" y="2340720"/>
            <a:ext cx="1102932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4"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95"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581040" y="702000"/>
            <a:ext cx="1102932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9"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00"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01"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03"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04"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05" name="PlaceHolder 4"/>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07"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08"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09" name="PlaceHolder 4"/>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1" name="PlaceHolder 2"/>
          <p:cNvSpPr>
            <a:spLocks noGrp="1"/>
          </p:cNvSpPr>
          <p:nvPr>
            <p:ph/>
          </p:nvPr>
        </p:nvSpPr>
        <p:spPr>
          <a:xfrm>
            <a:off x="581040" y="234072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12" name="PlaceHolder 3"/>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4"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15"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16"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17" name="PlaceHolder 5"/>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81040" y="702000"/>
            <a:ext cx="1102932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9" name="PlaceHolder 2"/>
          <p:cNvSpPr>
            <a:spLocks noGrp="1"/>
          </p:cNvSpPr>
          <p:nvPr>
            <p:ph/>
          </p:nvPr>
        </p:nvSpPr>
        <p:spPr>
          <a:xfrm>
            <a:off x="58104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20" name="PlaceHolder 3"/>
          <p:cNvSpPr>
            <a:spLocks noGrp="1"/>
          </p:cNvSpPr>
          <p:nvPr>
            <p:ph/>
          </p:nvPr>
        </p:nvSpPr>
        <p:spPr>
          <a:xfrm>
            <a:off x="430992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21" name="PlaceHolder 4"/>
          <p:cNvSpPr>
            <a:spLocks noGrp="1"/>
          </p:cNvSpPr>
          <p:nvPr>
            <p:ph/>
          </p:nvPr>
        </p:nvSpPr>
        <p:spPr>
          <a:xfrm>
            <a:off x="8039160" y="234072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22" name="PlaceHolder 5"/>
          <p:cNvSpPr>
            <a:spLocks noGrp="1"/>
          </p:cNvSpPr>
          <p:nvPr>
            <p:ph/>
          </p:nvPr>
        </p:nvSpPr>
        <p:spPr>
          <a:xfrm>
            <a:off x="58104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23" name="PlaceHolder 6"/>
          <p:cNvSpPr>
            <a:spLocks noGrp="1"/>
          </p:cNvSpPr>
          <p:nvPr>
            <p:ph/>
          </p:nvPr>
        </p:nvSpPr>
        <p:spPr>
          <a:xfrm>
            <a:off x="430992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24" name="PlaceHolder 7"/>
          <p:cNvSpPr>
            <a:spLocks noGrp="1"/>
          </p:cNvSpPr>
          <p:nvPr>
            <p:ph/>
          </p:nvPr>
        </p:nvSpPr>
        <p:spPr>
          <a:xfrm>
            <a:off x="8039160" y="4239360"/>
            <a:ext cx="355104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7"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8" name="PlaceHolder 3"/>
          <p:cNvSpPr>
            <a:spLocks noGrp="1"/>
          </p:cNvSpPr>
          <p:nvPr>
            <p:ph/>
          </p:nvPr>
        </p:nvSpPr>
        <p:spPr>
          <a:xfrm>
            <a:off x="623268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19" name="PlaceHolder 4"/>
          <p:cNvSpPr>
            <a:spLocks noGrp="1"/>
          </p:cNvSpPr>
          <p:nvPr>
            <p:ph/>
          </p:nvPr>
        </p:nvSpPr>
        <p:spPr>
          <a:xfrm>
            <a:off x="58104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 name="PlaceHolder 2"/>
          <p:cNvSpPr>
            <a:spLocks noGrp="1"/>
          </p:cNvSpPr>
          <p:nvPr>
            <p:ph/>
          </p:nvPr>
        </p:nvSpPr>
        <p:spPr>
          <a:xfrm>
            <a:off x="581040" y="2340720"/>
            <a:ext cx="5382000" cy="36342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2"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3" name="PlaceHolder 4"/>
          <p:cNvSpPr>
            <a:spLocks noGrp="1"/>
          </p:cNvSpPr>
          <p:nvPr>
            <p:ph/>
          </p:nvPr>
        </p:nvSpPr>
        <p:spPr>
          <a:xfrm>
            <a:off x="6232680" y="423936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81040" y="702000"/>
            <a:ext cx="1102932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5" name="PlaceHolder 2"/>
          <p:cNvSpPr>
            <a:spLocks noGrp="1"/>
          </p:cNvSpPr>
          <p:nvPr>
            <p:ph/>
          </p:nvPr>
        </p:nvSpPr>
        <p:spPr>
          <a:xfrm>
            <a:off x="58104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6" name="PlaceHolder 3"/>
          <p:cNvSpPr>
            <a:spLocks noGrp="1"/>
          </p:cNvSpPr>
          <p:nvPr>
            <p:ph/>
          </p:nvPr>
        </p:nvSpPr>
        <p:spPr>
          <a:xfrm>
            <a:off x="6232680" y="2340720"/>
            <a:ext cx="538200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
        <p:nvSpPr>
          <p:cNvPr id="27" name="PlaceHolder 4"/>
          <p:cNvSpPr>
            <a:spLocks noGrp="1"/>
          </p:cNvSpPr>
          <p:nvPr>
            <p:ph/>
          </p:nvPr>
        </p:nvSpPr>
        <p:spPr>
          <a:xfrm>
            <a:off x="581040" y="4239360"/>
            <a:ext cx="11029320" cy="1733400"/>
          </a:xfrm>
          <a:prstGeom prst="rect">
            <a:avLst/>
          </a:prstGeom>
          <a:noFill/>
          <a:ln w="0">
            <a:noFill/>
          </a:ln>
        </p:spPr>
        <p:txBody>
          <a:bodyPr lIns="0" rIns="0" tIns="0" bIns="0" anchor="t">
            <a:normAutofit/>
          </a:bodyPr>
          <a:p>
            <a:endParaRPr b="0" lang="en-US" sz="1800" spc="-1" strike="noStrike">
              <a:solidFill>
                <a:srgbClr val="40404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PlaceHolder 1"/>
          <p:cNvSpPr>
            <a:spLocks noGrp="1"/>
          </p:cNvSpPr>
          <p:nvPr>
            <p:ph type="body"/>
          </p:nvPr>
        </p:nvSpPr>
        <p:spPr>
          <a:xfrm>
            <a:off x="0" y="0"/>
            <a:ext cx="12191760" cy="6857640"/>
          </a:xfrm>
          <a:prstGeom prst="rect">
            <a:avLst/>
          </a:prstGeom>
          <a:noFill/>
          <a:ln w="0">
            <a:noFill/>
          </a:ln>
        </p:spPr>
        <p:txBody>
          <a:bodyPr lIns="90000" rIns="90000" tIns="45000" bIns="45000" anchor="t">
            <a:noAutofit/>
          </a:bodyPr>
          <a:p>
            <a:pPr algn="ctr">
              <a:lnSpc>
                <a:spcPct val="100000"/>
              </a:lnSpc>
              <a:buNone/>
            </a:pPr>
            <a:r>
              <a:rPr b="0" lang="en-US" sz="1800" spc="-1" strike="noStrike">
                <a:solidFill>
                  <a:srgbClr val="000000"/>
                </a:solidFill>
                <a:latin typeface="Gill Sans MT"/>
              </a:rPr>
              <a:t>Click icon to add picture</a:t>
            </a:r>
            <a:endParaRPr b="0" lang="en-US" sz="1800" spc="-1" strike="noStrike">
              <a:solidFill>
                <a:srgbClr val="404040"/>
              </a:solidFill>
              <a:latin typeface="Gill Sans MT"/>
            </a:endParaRPr>
          </a:p>
        </p:txBody>
      </p:sp>
      <p:sp>
        <p:nvSpPr>
          <p:cNvPr id="4" name="Rectangle 10"/>
          <p:cNvSpPr/>
          <p:nvPr/>
        </p:nvSpPr>
        <p:spPr>
          <a:xfrm>
            <a:off x="446400" y="4284720"/>
            <a:ext cx="11292480" cy="2011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Rectangle 11"/>
          <p:cNvSpPr/>
          <p:nvPr/>
        </p:nvSpPr>
        <p:spPr>
          <a:xfrm>
            <a:off x="446400" y="4114800"/>
            <a:ext cx="1129248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6" name="PlaceHolder 2"/>
          <p:cNvSpPr>
            <a:spLocks noGrp="1"/>
          </p:cNvSpPr>
          <p:nvPr>
            <p:ph type="title"/>
          </p:nvPr>
        </p:nvSpPr>
        <p:spPr>
          <a:xfrm>
            <a:off x="581040" y="4221000"/>
            <a:ext cx="10993320" cy="1474560"/>
          </a:xfrm>
          <a:prstGeom prst="rect">
            <a:avLst/>
          </a:prstGeom>
          <a:noFill/>
          <a:ln w="0">
            <a:noFill/>
          </a:ln>
        </p:spPr>
        <p:txBody>
          <a:bodyPr anchor="b">
            <a:normAutofit/>
          </a:bodyPr>
          <a:p>
            <a:pPr>
              <a:lnSpc>
                <a:spcPct val="100000"/>
              </a:lnSpc>
              <a:buNone/>
            </a:pPr>
            <a:r>
              <a:rPr b="0" lang="en-US" sz="3600" spc="-1" strike="noStrike" cap="all">
                <a:solidFill>
                  <a:srgbClr val="ffffff"/>
                </a:solidFill>
                <a:latin typeface="Gill Sans MT"/>
              </a:rPr>
              <a:t>Click to edit Master title style</a:t>
            </a:r>
            <a:endParaRPr b="0" lang="en-US" sz="3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US" sz="3600" spc="-1" strike="noStrike" cap="all">
                <a:solidFill>
                  <a:srgbClr val="404040"/>
                </a:solidFill>
                <a:latin typeface="Gill Sans MT"/>
              </a:rPr>
              <a:t>Click to edit Master title style</a:t>
            </a:r>
            <a:endParaRPr b="0" lang="en-US" sz="3600" spc="-1" strike="noStrike">
              <a:solidFill>
                <a:srgbClr val="000000"/>
              </a:solidFill>
              <a:latin typeface="Gill Sans MT"/>
            </a:endParaRPr>
          </a:p>
        </p:txBody>
      </p:sp>
      <p:sp>
        <p:nvSpPr>
          <p:cNvPr id="48" name="PlaceHolder 2"/>
          <p:cNvSpPr>
            <a:spLocks noGrp="1"/>
          </p:cNvSpPr>
          <p:nvPr>
            <p:ph type="dt"/>
          </p:nvPr>
        </p:nvSpPr>
        <p:spPr>
          <a:xfrm>
            <a:off x="7606080" y="6423840"/>
            <a:ext cx="2844360" cy="364680"/>
          </a:xfrm>
          <a:prstGeom prst="rect">
            <a:avLst/>
          </a:prstGeom>
          <a:noFill/>
          <a:ln w="0">
            <a:noFill/>
          </a:ln>
        </p:spPr>
        <p:txBody>
          <a:bodyPr anchor="ctr">
            <a:noAutofit/>
          </a:bodyPr>
          <a:p>
            <a:pPr algn="r">
              <a:lnSpc>
                <a:spcPct val="100000"/>
              </a:lnSpc>
              <a:buNone/>
            </a:pPr>
            <a:fld id="{6DE55CDB-8162-4285-9594-8C62AEC13708}" type="datetime1">
              <a:rPr b="0" lang="en-US" sz="900" spc="-1" strike="noStrike">
                <a:solidFill>
                  <a:srgbClr val="404040"/>
                </a:solidFill>
                <a:latin typeface="Gill Sans MT"/>
              </a:rPr>
              <a:t>06/13/2022</a:t>
            </a:fld>
            <a:endParaRPr b="0" lang="en-IN" sz="900" spc="-1" strike="noStrike">
              <a:latin typeface="Times New Roman"/>
            </a:endParaRPr>
          </a:p>
        </p:txBody>
      </p:sp>
      <p:sp>
        <p:nvSpPr>
          <p:cNvPr id="49" name="PlaceHolder 3"/>
          <p:cNvSpPr>
            <a:spLocks noGrp="1"/>
          </p:cNvSpPr>
          <p:nvPr>
            <p:ph type="ftr"/>
          </p:nvPr>
        </p:nvSpPr>
        <p:spPr>
          <a:xfrm>
            <a:off x="581040" y="6423840"/>
            <a:ext cx="6916680" cy="364680"/>
          </a:xfrm>
          <a:prstGeom prst="rect">
            <a:avLst/>
          </a:prstGeom>
          <a:noFill/>
          <a:ln w="0">
            <a:noFill/>
          </a:ln>
        </p:spPr>
        <p:txBody>
          <a:bodyPr anchor="ctr">
            <a:noAutofit/>
          </a:bodyPr>
          <a:p>
            <a:endParaRPr b="0" lang="en-IN" sz="2400" spc="-1" strike="noStrike">
              <a:latin typeface="Times New Roman"/>
            </a:endParaRPr>
          </a:p>
        </p:txBody>
      </p:sp>
      <p:sp>
        <p:nvSpPr>
          <p:cNvPr id="50" name="PlaceHolder 4"/>
          <p:cNvSpPr>
            <a:spLocks noGrp="1"/>
          </p:cNvSpPr>
          <p:nvPr>
            <p:ph type="sldNum"/>
          </p:nvPr>
        </p:nvSpPr>
        <p:spPr>
          <a:xfrm>
            <a:off x="10558440" y="6423840"/>
            <a:ext cx="1052280" cy="364680"/>
          </a:xfrm>
          <a:prstGeom prst="rect">
            <a:avLst/>
          </a:prstGeom>
          <a:noFill/>
          <a:ln w="0">
            <a:noFill/>
          </a:ln>
        </p:spPr>
        <p:txBody>
          <a:bodyPr anchor="ctr">
            <a:noAutofit/>
          </a:bodyPr>
          <a:p>
            <a:pPr algn="r">
              <a:lnSpc>
                <a:spcPct val="100000"/>
              </a:lnSpc>
              <a:buNone/>
            </a:pPr>
            <a:fld id="{A96CF6E3-6160-4D3B-AE64-D6129EB41A95}" type="slidenum">
              <a:rPr b="0" lang="en-US" sz="900" spc="-1" strike="noStrike">
                <a:solidFill>
                  <a:srgbClr val="404040"/>
                </a:solidFill>
                <a:latin typeface="Gill Sans MT"/>
              </a:rPr>
              <a:t>&lt;number&gt;</a:t>
            </a:fld>
            <a:endParaRPr b="0" lang="en-IN" sz="900" spc="-1" strike="noStrike">
              <a:latin typeface="Times New Roman"/>
            </a:endParaRP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Gill Sans MT"/>
              </a:rPr>
              <a:t>Click to edit the outline text format</a:t>
            </a:r>
            <a:endParaRPr b="0" lang="en-US" sz="1800" spc="-1" strike="noStrike">
              <a:solidFill>
                <a:srgbClr val="404040"/>
              </a:solidFill>
              <a:latin typeface="Gill Sans MT"/>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Gill Sans MT"/>
              </a:rPr>
              <a:t>Second Outline Level</a:t>
            </a:r>
            <a:endParaRPr b="0" lang="en-US" sz="1400" spc="-1" strike="noStrike">
              <a:solidFill>
                <a:srgbClr val="404040"/>
              </a:solidFill>
              <a:latin typeface="Gill Sans MT"/>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Gill Sans MT"/>
              </a:rPr>
              <a:t>Third Outline Level</a:t>
            </a:r>
            <a:endParaRPr b="0" lang="en-US" sz="1200" spc="-1" strike="noStrike">
              <a:solidFill>
                <a:srgbClr val="404040"/>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Gill Sans MT"/>
              </a:rPr>
              <a:t>Fourth Outline Level</a:t>
            </a:r>
            <a:endParaRPr b="0" lang="en-US" sz="1200" spc="-1" strike="noStrike">
              <a:solidFill>
                <a:srgbClr val="40404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Gill Sans MT"/>
              </a:rPr>
              <a:t>Fifth Outline Level</a:t>
            </a:r>
            <a:endParaRPr b="0" lang="en-US" sz="2000" spc="-1" strike="noStrike">
              <a:solidFill>
                <a:srgbClr val="40404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Gill Sans MT"/>
              </a:rPr>
              <a:t>Sixth Outline Level</a:t>
            </a:r>
            <a:endParaRPr b="0" lang="en-US" sz="2000" spc="-1" strike="noStrike">
              <a:solidFill>
                <a:srgbClr val="40404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Gill Sans MT"/>
              </a:rPr>
              <a:t>Seventh Outline Level</a:t>
            </a:r>
            <a:endParaRPr b="0" lang="en-US" sz="2000" spc="-1" strike="noStrike">
              <a:solidFill>
                <a:srgbClr val="40404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8"/>
          <p:cNvSpPr/>
          <p:nvPr/>
        </p:nvSpPr>
        <p:spPr>
          <a:xfrm>
            <a:off x="0" y="0"/>
            <a:ext cx="12191760" cy="68576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PlaceHolder 1"/>
          <p:cNvSpPr>
            <a:spLocks noGrp="1"/>
          </p:cNvSpPr>
          <p:nvPr>
            <p:ph type="title"/>
          </p:nvPr>
        </p:nvSpPr>
        <p:spPr>
          <a:xfrm>
            <a:off x="767880" y="2647800"/>
            <a:ext cx="3031560" cy="1721880"/>
          </a:xfrm>
          <a:prstGeom prst="rect">
            <a:avLst/>
          </a:prstGeom>
          <a:noFill/>
          <a:ln w="0">
            <a:noFill/>
          </a:ln>
        </p:spPr>
        <p:txBody>
          <a:bodyPr anchor="ctr">
            <a:normAutofit/>
          </a:bodyPr>
          <a:p>
            <a:pPr>
              <a:lnSpc>
                <a:spcPct val="100000"/>
              </a:lnSpc>
              <a:buNone/>
            </a:pPr>
            <a:r>
              <a:rPr b="0" lang="en-US" sz="2400" spc="-1" strike="noStrike" cap="all">
                <a:solidFill>
                  <a:srgbClr val="ffffff"/>
                </a:solidFill>
                <a:latin typeface="Gill Sans MT"/>
              </a:rPr>
              <a:t>Click to edit Master title style</a:t>
            </a:r>
            <a:endParaRPr b="0" lang="en-US" sz="2400" spc="-1" strike="noStrike">
              <a:solidFill>
                <a:srgbClr val="000000"/>
              </a:solidFill>
              <a:latin typeface="Gill Sans MT"/>
            </a:endParaRPr>
          </a:p>
        </p:txBody>
      </p:sp>
      <p:sp>
        <p:nvSpPr>
          <p:cNvPr id="93" name="PlaceHolder 2"/>
          <p:cNvSpPr>
            <a:spLocks noGrp="1"/>
          </p:cNvSpPr>
          <p:nvPr>
            <p:ph type="body"/>
          </p:nvPr>
        </p:nvSpPr>
        <p:spPr>
          <a:xfrm>
            <a:off x="4901040" y="1179720"/>
            <a:ext cx="6650640" cy="4657680"/>
          </a:xfrm>
          <a:prstGeom prst="rect">
            <a:avLst/>
          </a:prstGeom>
          <a:noFill/>
          <a:ln w="0">
            <a:noFill/>
          </a:ln>
        </p:spPr>
        <p:txBody>
          <a:bodyPr anchor="ctr">
            <a:normAutofit/>
          </a:bodyPr>
          <a:p>
            <a:pPr marL="306000" indent="-306000">
              <a:lnSpc>
                <a:spcPct val="100000"/>
              </a:lnSpc>
              <a:spcBef>
                <a:spcPts val="400"/>
              </a:spcBef>
              <a:spcAft>
                <a:spcPts val="601"/>
              </a:spcAft>
              <a:buClr>
                <a:srgbClr val="ed8428"/>
              </a:buClr>
              <a:buSzPct val="92000"/>
              <a:buFont typeface="Wingdings 2" charset="2"/>
              <a:buChar char=""/>
            </a:pPr>
            <a:r>
              <a:rPr b="0" lang="en-US" sz="2000" spc="-1" strike="noStrike">
                <a:solidFill>
                  <a:srgbClr val="ffffff"/>
                </a:solidFill>
                <a:latin typeface="Gill Sans MT"/>
              </a:rPr>
              <a:t>Click to edit Master text styles</a:t>
            </a:r>
            <a:endParaRPr b="0" lang="en-US" sz="2000" spc="-1" strike="noStrike">
              <a:solidFill>
                <a:srgbClr val="404040"/>
              </a:solidFill>
              <a:latin typeface="Gill Sans MT"/>
            </a:endParaRPr>
          </a:p>
          <a:p>
            <a:pPr lvl="1" marL="630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ffffff"/>
                </a:solidFill>
                <a:latin typeface="Gill Sans MT"/>
              </a:rPr>
              <a:t>Second level</a:t>
            </a:r>
            <a:endParaRPr b="0" lang="en-US" sz="1800" spc="-1" strike="noStrike">
              <a:solidFill>
                <a:srgbClr val="404040"/>
              </a:solidFill>
              <a:latin typeface="Gill Sans MT"/>
            </a:endParaRPr>
          </a:p>
          <a:p>
            <a:pPr lvl="2" marL="900000" indent="-270000">
              <a:lnSpc>
                <a:spcPct val="100000"/>
              </a:lnSpc>
              <a:spcBef>
                <a:spcPts val="320"/>
              </a:spcBef>
              <a:spcAft>
                <a:spcPts val="601"/>
              </a:spcAft>
              <a:buClr>
                <a:srgbClr val="ed8428"/>
              </a:buClr>
              <a:buSzPct val="92000"/>
              <a:buFont typeface="Wingdings 2" charset="2"/>
              <a:buChar char=""/>
            </a:pPr>
            <a:r>
              <a:rPr b="0" lang="en-US" sz="1600" spc="-1" strike="noStrike">
                <a:solidFill>
                  <a:srgbClr val="ffffff"/>
                </a:solidFill>
                <a:latin typeface="Gill Sans MT"/>
              </a:rPr>
              <a:t>Third level</a:t>
            </a:r>
            <a:endParaRPr b="0" lang="en-US" sz="1600" spc="-1" strike="noStrike">
              <a:solidFill>
                <a:srgbClr val="404040"/>
              </a:solidFill>
              <a:latin typeface="Gill Sans MT"/>
            </a:endParaRPr>
          </a:p>
          <a:p>
            <a:pPr lvl="3" marL="1242000" indent="-234000">
              <a:lnSpc>
                <a:spcPct val="100000"/>
              </a:lnSpc>
              <a:spcBef>
                <a:spcPts val="281"/>
              </a:spcBef>
              <a:spcAft>
                <a:spcPts val="601"/>
              </a:spcAft>
              <a:buClr>
                <a:srgbClr val="ed8428"/>
              </a:buClr>
              <a:buSzPct val="92000"/>
              <a:buFont typeface="Wingdings 2" charset="2"/>
              <a:buChar char=""/>
            </a:pPr>
            <a:r>
              <a:rPr b="0" lang="en-US" sz="1400" spc="-1" strike="noStrike">
                <a:solidFill>
                  <a:srgbClr val="ffffff"/>
                </a:solidFill>
                <a:latin typeface="Gill Sans MT"/>
              </a:rPr>
              <a:t>Fourth level</a:t>
            </a:r>
            <a:endParaRPr b="0" lang="en-US" sz="1400" spc="-1" strike="noStrike">
              <a:solidFill>
                <a:srgbClr val="404040"/>
              </a:solidFill>
              <a:latin typeface="Gill Sans MT"/>
            </a:endParaRPr>
          </a:p>
          <a:p>
            <a:pPr lvl="4" marL="1602000" indent="-234000">
              <a:lnSpc>
                <a:spcPct val="100000"/>
              </a:lnSpc>
              <a:spcBef>
                <a:spcPts val="281"/>
              </a:spcBef>
              <a:spcAft>
                <a:spcPts val="601"/>
              </a:spcAft>
              <a:buClr>
                <a:srgbClr val="ed8428"/>
              </a:buClr>
              <a:buSzPct val="92000"/>
              <a:buFont typeface="Wingdings 2" charset="2"/>
              <a:buChar char=""/>
            </a:pPr>
            <a:r>
              <a:rPr b="0" lang="en-US" sz="1400" spc="-1" strike="noStrike">
                <a:solidFill>
                  <a:srgbClr val="ffffff"/>
                </a:solidFill>
                <a:latin typeface="Gill Sans MT"/>
              </a:rPr>
              <a:t>Fifth level</a:t>
            </a:r>
            <a:endParaRPr b="0" lang="en-US" sz="1400" spc="-1" strike="noStrike">
              <a:solidFill>
                <a:srgbClr val="404040"/>
              </a:solidFill>
              <a:latin typeface="Gill Sans MT"/>
            </a:endParaRPr>
          </a:p>
        </p:txBody>
      </p:sp>
      <p:sp>
        <p:nvSpPr>
          <p:cNvPr id="94" name="PlaceHolder 3"/>
          <p:cNvSpPr>
            <a:spLocks noGrp="1"/>
          </p:cNvSpPr>
          <p:nvPr>
            <p:ph type="dt"/>
          </p:nvPr>
        </p:nvSpPr>
        <p:spPr>
          <a:xfrm>
            <a:off x="7606080" y="6456960"/>
            <a:ext cx="2844360" cy="364680"/>
          </a:xfrm>
          <a:prstGeom prst="rect">
            <a:avLst/>
          </a:prstGeom>
          <a:noFill/>
          <a:ln w="0">
            <a:noFill/>
          </a:ln>
        </p:spPr>
        <p:txBody>
          <a:bodyPr anchor="ctr">
            <a:noAutofit/>
          </a:bodyPr>
          <a:p>
            <a:pPr algn="r">
              <a:lnSpc>
                <a:spcPct val="100000"/>
              </a:lnSpc>
              <a:buNone/>
            </a:pPr>
            <a:fld id="{0368A2D0-0634-4C8D-ACA1-BC945EF5E3B8}" type="datetime1">
              <a:rPr b="0" lang="en-US" sz="900" spc="-1" strike="noStrike">
                <a:solidFill>
                  <a:srgbClr val="f0f0f0"/>
                </a:solidFill>
                <a:latin typeface="Gill Sans MT"/>
              </a:rPr>
              <a:t>06/13/2022</a:t>
            </a:fld>
            <a:endParaRPr b="0" lang="en-IN" sz="900" spc="-1" strike="noStrike">
              <a:latin typeface="Times New Roman"/>
            </a:endParaRPr>
          </a:p>
        </p:txBody>
      </p:sp>
      <p:sp>
        <p:nvSpPr>
          <p:cNvPr id="95" name="PlaceHolder 4"/>
          <p:cNvSpPr>
            <a:spLocks noGrp="1"/>
          </p:cNvSpPr>
          <p:nvPr>
            <p:ph type="ftr"/>
          </p:nvPr>
        </p:nvSpPr>
        <p:spPr>
          <a:xfrm>
            <a:off x="581040" y="6452640"/>
            <a:ext cx="6916680" cy="364680"/>
          </a:xfrm>
          <a:prstGeom prst="rect">
            <a:avLst/>
          </a:prstGeom>
          <a:noFill/>
          <a:ln w="0">
            <a:noFill/>
          </a:ln>
        </p:spPr>
        <p:txBody>
          <a:bodyPr anchor="ctr">
            <a:noAutofit/>
          </a:bodyPr>
          <a:p>
            <a:endParaRPr b="0" lang="en-IN" sz="2400" spc="-1" strike="noStrike">
              <a:latin typeface="Times New Roman"/>
            </a:endParaRPr>
          </a:p>
        </p:txBody>
      </p:sp>
      <p:sp>
        <p:nvSpPr>
          <p:cNvPr id="96" name="PlaceHolder 5"/>
          <p:cNvSpPr>
            <a:spLocks noGrp="1"/>
          </p:cNvSpPr>
          <p:nvPr>
            <p:ph type="sldNum"/>
          </p:nvPr>
        </p:nvSpPr>
        <p:spPr>
          <a:xfrm>
            <a:off x="10558440" y="6456960"/>
            <a:ext cx="1052280" cy="364680"/>
          </a:xfrm>
          <a:prstGeom prst="rect">
            <a:avLst/>
          </a:prstGeom>
          <a:noFill/>
          <a:ln w="0">
            <a:noFill/>
          </a:ln>
        </p:spPr>
        <p:txBody>
          <a:bodyPr anchor="ctr">
            <a:noAutofit/>
          </a:bodyPr>
          <a:p>
            <a:pPr algn="r">
              <a:lnSpc>
                <a:spcPct val="100000"/>
              </a:lnSpc>
              <a:buNone/>
            </a:pPr>
            <a:fld id="{4BE751C7-DF77-4DE4-9A90-0231210673A5}" type="slidenum">
              <a:rPr b="0" lang="en-US" sz="900" spc="-1" strike="noStrike">
                <a:solidFill>
                  <a:srgbClr val="f0f0f0"/>
                </a:solidFill>
                <a:latin typeface="Gill Sans MT"/>
              </a:rPr>
              <a:t>&lt;number&gt;</a:t>
            </a:fld>
            <a:endParaRPr b="0" lang="en-IN" sz="900" spc="-1" strike="noStrike">
              <a:latin typeface="Times New Roman"/>
            </a:endParaRPr>
          </a:p>
        </p:txBody>
      </p:sp>
      <p:sp>
        <p:nvSpPr>
          <p:cNvPr id="97" name="Rectangle 11"/>
          <p:cNvSpPr/>
          <p:nvPr/>
        </p:nvSpPr>
        <p:spPr>
          <a:xfrm rot="5400000">
            <a:off x="1415520" y="3435840"/>
            <a:ext cx="57603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bebeb"/>
        </a:solidFill>
      </p:bgPr>
    </p:bg>
    <p:spTree>
      <p:nvGrpSpPr>
        <p:cNvPr id="1" name=""/>
        <p:cNvGrpSpPr/>
        <p:nvPr/>
      </p:nvGrpSpPr>
      <p:grpSpPr>
        <a:xfrm>
          <a:off x="0" y="0"/>
          <a:ext cx="0" cy="0"/>
          <a:chOff x="0" y="0"/>
          <a:chExt cx="0" cy="0"/>
        </a:xfrm>
      </p:grpSpPr>
      <p:sp>
        <p:nvSpPr>
          <p:cNvPr id="1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7" name="PlaceHolder 1"/>
          <p:cNvSpPr>
            <a:spLocks noGrp="1"/>
          </p:cNvSpPr>
          <p:nvPr>
            <p:ph type="body"/>
          </p:nvPr>
        </p:nvSpPr>
        <p:spPr>
          <a:xfrm>
            <a:off x="8623080" y="3322440"/>
            <a:ext cx="3367440" cy="3367440"/>
          </a:xfrm>
          <a:prstGeom prst="rect">
            <a:avLst/>
          </a:prstGeom>
          <a:noFill/>
          <a:ln w="0">
            <a:noFill/>
          </a:ln>
        </p:spPr>
        <p:txBody>
          <a:bodyPr lIns="90000" rIns="90000" tIns="45000" bIns="45000" anchor="t">
            <a:noAutofit/>
          </a:bodyPr>
          <a:p>
            <a:pPr algn="ctr">
              <a:lnSpc>
                <a:spcPct val="100000"/>
              </a:lnSpc>
              <a:buNone/>
              <a:tabLst>
                <a:tab algn="l" pos="0"/>
              </a:tabLst>
            </a:pPr>
            <a:r>
              <a:rPr b="0" lang="en-US" sz="1800" spc="-1" strike="noStrike">
                <a:solidFill>
                  <a:srgbClr val="000000"/>
                </a:solidFill>
                <a:latin typeface="Gill Sans MT"/>
              </a:rPr>
              <a:t>Icon Watermark</a:t>
            </a:r>
            <a:endParaRPr b="0" lang="en-US" sz="1800" spc="-1" strike="noStrike">
              <a:solidFill>
                <a:srgbClr val="404040"/>
              </a:solidFill>
              <a:latin typeface="Gill Sans MT"/>
            </a:endParaRPr>
          </a:p>
        </p:txBody>
      </p:sp>
      <p:sp>
        <p:nvSpPr>
          <p:cNvPr id="138" name="PlaceHolder 2"/>
          <p:cNvSpPr>
            <a:spLocks noGrp="1"/>
          </p:cNvSpPr>
          <p:nvPr>
            <p:ph type="body"/>
          </p:nvPr>
        </p:nvSpPr>
        <p:spPr>
          <a:xfrm>
            <a:off x="4901040" y="1179720"/>
            <a:ext cx="6650640" cy="4657680"/>
          </a:xfrm>
          <a:prstGeom prst="rect">
            <a:avLst/>
          </a:prstGeom>
          <a:noFill/>
          <a:ln w="0">
            <a:noFill/>
          </a:ln>
        </p:spPr>
        <p:txBody>
          <a:bodyPr anchor="ctr">
            <a:normAutofit/>
          </a:bodyPr>
          <a:p>
            <a:pPr marL="306000" indent="-306000">
              <a:lnSpc>
                <a:spcPct val="100000"/>
              </a:lnSpc>
              <a:spcBef>
                <a:spcPts val="400"/>
              </a:spcBef>
              <a:spcAft>
                <a:spcPts val="601"/>
              </a:spcAft>
              <a:buClr>
                <a:srgbClr val="ed8428"/>
              </a:buClr>
              <a:buSzPct val="92000"/>
              <a:buFont typeface="Wingdings 2" charset="2"/>
              <a:buChar char=""/>
            </a:pPr>
            <a:r>
              <a:rPr b="0" lang="en-US" sz="2000" spc="-1" strike="noStrike">
                <a:solidFill>
                  <a:srgbClr val="3d3d3d"/>
                </a:solidFill>
                <a:latin typeface="Gill Sans MT"/>
              </a:rPr>
              <a:t>Click to edit Master text styles</a:t>
            </a:r>
            <a:endParaRPr b="0" lang="en-US" sz="2000" spc="-1" strike="noStrike">
              <a:solidFill>
                <a:srgbClr val="404040"/>
              </a:solidFill>
              <a:latin typeface="Gill Sans MT"/>
            </a:endParaRPr>
          </a:p>
          <a:p>
            <a:pPr lvl="1" marL="630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3d3d3d"/>
                </a:solidFill>
                <a:latin typeface="Gill Sans MT"/>
              </a:rPr>
              <a:t>Second level</a:t>
            </a:r>
            <a:endParaRPr b="0" lang="en-US" sz="1800" spc="-1" strike="noStrike">
              <a:solidFill>
                <a:srgbClr val="404040"/>
              </a:solidFill>
              <a:latin typeface="Gill Sans MT"/>
            </a:endParaRPr>
          </a:p>
          <a:p>
            <a:pPr lvl="2" marL="900000" indent="-270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Third level</a:t>
            </a:r>
            <a:endParaRPr b="0" lang="en-US" sz="1600" spc="-1" strike="noStrike">
              <a:solidFill>
                <a:srgbClr val="404040"/>
              </a:solidFill>
              <a:latin typeface="Gill Sans MT"/>
            </a:endParaRPr>
          </a:p>
          <a:p>
            <a:pPr lvl="3" marL="1242000" indent="-234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Fourth level</a:t>
            </a:r>
            <a:endParaRPr b="0" lang="en-US" sz="1400" spc="-1" strike="noStrike">
              <a:solidFill>
                <a:srgbClr val="404040"/>
              </a:solidFill>
              <a:latin typeface="Gill Sans MT"/>
            </a:endParaRPr>
          </a:p>
          <a:p>
            <a:pPr lvl="4" marL="1602000" indent="-234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Fifth level</a:t>
            </a:r>
            <a:endParaRPr b="0" lang="en-US" sz="1400" spc="-1" strike="noStrike">
              <a:solidFill>
                <a:srgbClr val="404040"/>
              </a:solidFill>
              <a:latin typeface="Gill Sans MT"/>
            </a:endParaRPr>
          </a:p>
        </p:txBody>
      </p:sp>
      <p:sp>
        <p:nvSpPr>
          <p:cNvPr id="13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40" name="PlaceHolder 3"/>
          <p:cNvSpPr>
            <a:spLocks noGrp="1"/>
          </p:cNvSpPr>
          <p:nvPr>
            <p:ph type="body"/>
          </p:nvPr>
        </p:nvSpPr>
        <p:spPr>
          <a:xfrm>
            <a:off x="768240" y="2313000"/>
            <a:ext cx="731160" cy="731160"/>
          </a:xfrm>
          <a:prstGeom prst="rect">
            <a:avLst/>
          </a:prstGeom>
          <a:noFill/>
          <a:ln w="0">
            <a:noFill/>
          </a:ln>
        </p:spPr>
        <p:txBody>
          <a:bodyPr lIns="90000" rIns="90000" tIns="45000" bIns="45000" anchor="t">
            <a:noAutofit/>
          </a:bodyPr>
          <a:p>
            <a:pPr>
              <a:lnSpc>
                <a:spcPct val="100000"/>
              </a:lnSpc>
              <a:buNone/>
              <a:tabLst>
                <a:tab algn="l" pos="0"/>
              </a:tabLst>
            </a:pPr>
            <a:r>
              <a:rPr b="0" lang="en-US" sz="1800" spc="-1" strike="noStrike">
                <a:solidFill>
                  <a:srgbClr val="ffffff"/>
                </a:solidFill>
                <a:latin typeface="Gill Sans MT"/>
              </a:rPr>
              <a:t>Icon</a:t>
            </a:r>
            <a:endParaRPr b="0" lang="en-US" sz="1800" spc="-1" strike="noStrike">
              <a:solidFill>
                <a:srgbClr val="404040"/>
              </a:solidFill>
              <a:latin typeface="Gill Sans MT"/>
            </a:endParaRPr>
          </a:p>
        </p:txBody>
      </p:sp>
      <p:sp>
        <p:nvSpPr>
          <p:cNvPr id="141" name="PlaceHolder 4"/>
          <p:cNvSpPr>
            <a:spLocks noGrp="1"/>
          </p:cNvSpPr>
          <p:nvPr>
            <p:ph type="title"/>
          </p:nvPr>
        </p:nvSpPr>
        <p:spPr>
          <a:xfrm>
            <a:off x="767880" y="2647800"/>
            <a:ext cx="3031560" cy="1721880"/>
          </a:xfrm>
          <a:prstGeom prst="rect">
            <a:avLst/>
          </a:prstGeom>
          <a:noFill/>
          <a:ln w="0">
            <a:noFill/>
          </a:ln>
        </p:spPr>
        <p:txBody>
          <a:bodyPr anchor="ctr">
            <a:normAutofit/>
          </a:bodyPr>
          <a:p>
            <a:pPr>
              <a:lnSpc>
                <a:spcPct val="100000"/>
              </a:lnSpc>
              <a:buNone/>
            </a:pPr>
            <a:r>
              <a:rPr b="0" lang="en-US" sz="2400" spc="-1" strike="noStrike" cap="all">
                <a:solidFill>
                  <a:srgbClr val="ffffff"/>
                </a:solidFill>
                <a:latin typeface="Gill Sans MT"/>
              </a:rPr>
              <a:t>Click to edit Master title style</a:t>
            </a:r>
            <a:endParaRPr b="0" lang="en-US" sz="2400" spc="-1" strike="noStrike">
              <a:solidFill>
                <a:srgbClr val="000000"/>
              </a:solidFill>
              <a:latin typeface="Gill Sans MT"/>
            </a:endParaRPr>
          </a:p>
        </p:txBody>
      </p:sp>
      <p:sp>
        <p:nvSpPr>
          <p:cNvPr id="142" name="PlaceHolder 5"/>
          <p:cNvSpPr>
            <a:spLocks noGrp="1"/>
          </p:cNvSpPr>
          <p:nvPr>
            <p:ph type="dt"/>
          </p:nvPr>
        </p:nvSpPr>
        <p:spPr>
          <a:xfrm>
            <a:off x="7606080" y="6456960"/>
            <a:ext cx="2844360" cy="364680"/>
          </a:xfrm>
          <a:prstGeom prst="rect">
            <a:avLst/>
          </a:prstGeom>
          <a:noFill/>
          <a:ln w="0">
            <a:noFill/>
          </a:ln>
        </p:spPr>
        <p:txBody>
          <a:bodyPr anchor="ctr">
            <a:noAutofit/>
          </a:bodyPr>
          <a:p>
            <a:pPr algn="r">
              <a:lnSpc>
                <a:spcPct val="100000"/>
              </a:lnSpc>
              <a:buNone/>
            </a:pPr>
            <a:fld id="{D2AA3594-25D7-45B9-B0E3-347D8DDE2042}" type="datetime1">
              <a:rPr b="0" lang="en-US" sz="900" spc="-1" strike="noStrike">
                <a:solidFill>
                  <a:srgbClr val="404040"/>
                </a:solidFill>
                <a:latin typeface="Gill Sans MT"/>
              </a:rPr>
              <a:t>06/13/2022</a:t>
            </a:fld>
            <a:endParaRPr b="0" lang="en-IN" sz="900" spc="-1" strike="noStrike">
              <a:latin typeface="Times New Roman"/>
            </a:endParaRPr>
          </a:p>
        </p:txBody>
      </p:sp>
      <p:sp>
        <p:nvSpPr>
          <p:cNvPr id="143" name="PlaceHolder 6"/>
          <p:cNvSpPr>
            <a:spLocks noGrp="1"/>
          </p:cNvSpPr>
          <p:nvPr>
            <p:ph type="ftr"/>
          </p:nvPr>
        </p:nvSpPr>
        <p:spPr>
          <a:xfrm>
            <a:off x="581040" y="6452640"/>
            <a:ext cx="6916680" cy="364680"/>
          </a:xfrm>
          <a:prstGeom prst="rect">
            <a:avLst/>
          </a:prstGeom>
          <a:noFill/>
          <a:ln w="0">
            <a:noFill/>
          </a:ln>
        </p:spPr>
        <p:txBody>
          <a:bodyPr anchor="ctr">
            <a:noAutofit/>
          </a:bodyPr>
          <a:p>
            <a:endParaRPr b="0" lang="en-IN" sz="2400" spc="-1" strike="noStrike">
              <a:latin typeface="Times New Roman"/>
            </a:endParaRPr>
          </a:p>
        </p:txBody>
      </p:sp>
      <p:sp>
        <p:nvSpPr>
          <p:cNvPr id="144" name="PlaceHolder 7"/>
          <p:cNvSpPr>
            <a:spLocks noGrp="1"/>
          </p:cNvSpPr>
          <p:nvPr>
            <p:ph type="sldNum"/>
          </p:nvPr>
        </p:nvSpPr>
        <p:spPr>
          <a:xfrm>
            <a:off x="10558440" y="6456960"/>
            <a:ext cx="1052280" cy="364680"/>
          </a:xfrm>
          <a:prstGeom prst="rect">
            <a:avLst/>
          </a:prstGeom>
          <a:noFill/>
          <a:ln w="0">
            <a:noFill/>
          </a:ln>
        </p:spPr>
        <p:txBody>
          <a:bodyPr anchor="ctr">
            <a:noAutofit/>
          </a:bodyPr>
          <a:p>
            <a:pPr algn="r">
              <a:lnSpc>
                <a:spcPct val="100000"/>
              </a:lnSpc>
              <a:buNone/>
            </a:pPr>
            <a:fld id="{75647D01-A2F6-457A-9DC8-C4F7FC4AA103}" type="slidenum">
              <a:rPr b="0" lang="en-US" sz="900" spc="-1" strike="noStrike">
                <a:solidFill>
                  <a:srgbClr val="404040"/>
                </a:solidFill>
                <a:latin typeface="Gill Sans MT"/>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2"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3"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4" name="PlaceHolder 1"/>
          <p:cNvSpPr>
            <a:spLocks noGrp="1"/>
          </p:cNvSpPr>
          <p:nvPr>
            <p:ph type="title"/>
          </p:nvPr>
        </p:nvSpPr>
        <p:spPr>
          <a:xfrm>
            <a:off x="581040" y="702000"/>
            <a:ext cx="11029320" cy="118836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Gill Sans MT"/>
              </a:rPr>
              <a:t>Click to edit Master title style</a:t>
            </a:r>
            <a:endParaRPr b="0" lang="en-US" sz="2800" spc="-1" strike="noStrike">
              <a:solidFill>
                <a:srgbClr val="000000"/>
              </a:solidFill>
              <a:latin typeface="Gill Sans MT"/>
            </a:endParaRPr>
          </a:p>
        </p:txBody>
      </p:sp>
      <p:sp>
        <p:nvSpPr>
          <p:cNvPr id="185" name="PlaceHolder 2"/>
          <p:cNvSpPr>
            <a:spLocks noGrp="1"/>
          </p:cNvSpPr>
          <p:nvPr>
            <p:ph type="body"/>
          </p:nvPr>
        </p:nvSpPr>
        <p:spPr>
          <a:xfrm>
            <a:off x="581040" y="2340720"/>
            <a:ext cx="11029320" cy="3634200"/>
          </a:xfrm>
          <a:prstGeom prst="rect">
            <a:avLst/>
          </a:prstGeom>
          <a:noFill/>
          <a:ln w="0">
            <a:noFill/>
          </a:ln>
        </p:spPr>
        <p:txBody>
          <a:bodyPr anchor="ctr">
            <a:noAutofit/>
          </a:bodyPr>
          <a:p>
            <a:pPr marL="306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404040"/>
                </a:solidFill>
                <a:latin typeface="Gill Sans MT"/>
              </a:rPr>
              <a:t>Click to edit Master text styles</a:t>
            </a:r>
            <a:endParaRPr b="0" lang="en-US" sz="1800" spc="-1" strike="noStrike">
              <a:solidFill>
                <a:srgbClr val="404040"/>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404040"/>
                </a:solidFill>
                <a:latin typeface="Gill Sans MT"/>
              </a:rPr>
              <a:t>Second level</a:t>
            </a:r>
            <a:endParaRPr b="0" lang="en-US" sz="1600" spc="-1" strike="noStrike">
              <a:solidFill>
                <a:srgbClr val="404040"/>
              </a:solidFill>
              <a:latin typeface="Gill Sans MT"/>
            </a:endParaRPr>
          </a:p>
          <a:p>
            <a:pPr lvl="2" marL="900000" indent="-270000">
              <a:lnSpc>
                <a:spcPct val="100000"/>
              </a:lnSpc>
              <a:spcBef>
                <a:spcPts val="281"/>
              </a:spcBef>
              <a:spcAft>
                <a:spcPts val="601"/>
              </a:spcAft>
              <a:buClr>
                <a:srgbClr val="ed8428"/>
              </a:buClr>
              <a:buSzPct val="92000"/>
              <a:buFont typeface="Wingdings 2" charset="2"/>
              <a:buChar char=""/>
            </a:pPr>
            <a:r>
              <a:rPr b="0" lang="en-US" sz="1400" spc="-1" strike="noStrike">
                <a:solidFill>
                  <a:srgbClr val="404040"/>
                </a:solidFill>
                <a:latin typeface="Gill Sans MT"/>
              </a:rPr>
              <a:t>Third level</a:t>
            </a:r>
            <a:endParaRPr b="0" lang="en-US" sz="1400" spc="-1" strike="noStrike">
              <a:solidFill>
                <a:srgbClr val="404040"/>
              </a:solidFill>
              <a:latin typeface="Gill Sans MT"/>
            </a:endParaRPr>
          </a:p>
          <a:p>
            <a:pPr lvl="3" marL="124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404040"/>
                </a:solidFill>
                <a:latin typeface="Gill Sans MT"/>
              </a:rPr>
              <a:t>Fourth level</a:t>
            </a:r>
            <a:endParaRPr b="0" lang="en-US" sz="1200" spc="-1" strike="noStrike">
              <a:solidFill>
                <a:srgbClr val="404040"/>
              </a:solidFill>
              <a:latin typeface="Gill Sans MT"/>
            </a:endParaRPr>
          </a:p>
          <a:p>
            <a:pPr lvl="4" marL="160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404040"/>
                </a:solidFill>
                <a:latin typeface="Gill Sans MT"/>
              </a:rPr>
              <a:t>Fifth level</a:t>
            </a:r>
            <a:endParaRPr b="0" lang="en-US" sz="1200" spc="-1" strike="noStrike">
              <a:solidFill>
                <a:srgbClr val="404040"/>
              </a:solidFill>
              <a:latin typeface="Gill Sans MT"/>
            </a:endParaRPr>
          </a:p>
        </p:txBody>
      </p:sp>
      <p:sp>
        <p:nvSpPr>
          <p:cNvPr id="186" name="PlaceHolder 3"/>
          <p:cNvSpPr>
            <a:spLocks noGrp="1"/>
          </p:cNvSpPr>
          <p:nvPr>
            <p:ph type="dt"/>
          </p:nvPr>
        </p:nvSpPr>
        <p:spPr>
          <a:xfrm>
            <a:off x="7606080" y="6423840"/>
            <a:ext cx="2844360" cy="364680"/>
          </a:xfrm>
          <a:prstGeom prst="rect">
            <a:avLst/>
          </a:prstGeom>
          <a:noFill/>
          <a:ln w="0">
            <a:noFill/>
          </a:ln>
        </p:spPr>
        <p:txBody>
          <a:bodyPr anchor="ctr">
            <a:noAutofit/>
          </a:bodyPr>
          <a:p>
            <a:pPr algn="r">
              <a:lnSpc>
                <a:spcPct val="100000"/>
              </a:lnSpc>
              <a:buNone/>
            </a:pPr>
            <a:fld id="{D62C99F2-17A1-46AA-B7EF-86E59D5D660B}" type="datetime1">
              <a:rPr b="0" lang="en-US" sz="900" spc="-1" strike="noStrike">
                <a:solidFill>
                  <a:srgbClr val="404040"/>
                </a:solidFill>
                <a:latin typeface="Gill Sans MT"/>
              </a:rPr>
              <a:t>06/13/2022</a:t>
            </a:fld>
            <a:endParaRPr b="0" lang="en-IN" sz="900" spc="-1" strike="noStrike">
              <a:latin typeface="Times New Roman"/>
            </a:endParaRPr>
          </a:p>
        </p:txBody>
      </p:sp>
      <p:sp>
        <p:nvSpPr>
          <p:cNvPr id="187" name="PlaceHolder 4"/>
          <p:cNvSpPr>
            <a:spLocks noGrp="1"/>
          </p:cNvSpPr>
          <p:nvPr>
            <p:ph type="ftr"/>
          </p:nvPr>
        </p:nvSpPr>
        <p:spPr>
          <a:xfrm>
            <a:off x="581040" y="6423840"/>
            <a:ext cx="6916680" cy="364680"/>
          </a:xfrm>
          <a:prstGeom prst="rect">
            <a:avLst/>
          </a:prstGeom>
          <a:noFill/>
          <a:ln w="0">
            <a:noFill/>
          </a:ln>
        </p:spPr>
        <p:txBody>
          <a:bodyPr anchor="ctr">
            <a:noAutofit/>
          </a:bodyPr>
          <a:p>
            <a:endParaRPr b="0" lang="en-IN" sz="2400" spc="-1" strike="noStrike">
              <a:latin typeface="Times New Roman"/>
            </a:endParaRPr>
          </a:p>
        </p:txBody>
      </p:sp>
      <p:sp>
        <p:nvSpPr>
          <p:cNvPr id="188" name="PlaceHolder 5"/>
          <p:cNvSpPr>
            <a:spLocks noGrp="1"/>
          </p:cNvSpPr>
          <p:nvPr>
            <p:ph type="sldNum"/>
          </p:nvPr>
        </p:nvSpPr>
        <p:spPr>
          <a:xfrm>
            <a:off x="10558440" y="6423840"/>
            <a:ext cx="1052280" cy="364680"/>
          </a:xfrm>
          <a:prstGeom prst="rect">
            <a:avLst/>
          </a:prstGeom>
          <a:noFill/>
          <a:ln w="0">
            <a:noFill/>
          </a:ln>
        </p:spPr>
        <p:txBody>
          <a:bodyPr anchor="ctr">
            <a:noAutofit/>
          </a:bodyPr>
          <a:p>
            <a:pPr algn="r">
              <a:lnSpc>
                <a:spcPct val="100000"/>
              </a:lnSpc>
              <a:buNone/>
            </a:pPr>
            <a:fld id="{7B79FA08-A624-4ECF-A8FA-75E5ADE750A2}" type="slidenum">
              <a:rPr b="0" lang="en-US" sz="900" spc="-1" strike="noStrike">
                <a:solidFill>
                  <a:srgbClr val="404040"/>
                </a:solidFill>
                <a:latin typeface="Gill Sans MT"/>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1" name="Rectangle 15"/>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32" name="Rectangle 17"/>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33" name="Rectangle 1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34" name="Rectangle 21"/>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35" name="Rectangle 2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36" name="Picture Placeholder 10" descr=""/>
          <p:cNvPicPr/>
          <p:nvPr/>
        </p:nvPicPr>
        <p:blipFill>
          <a:blip r:embed="rId1"/>
          <a:stretch/>
        </p:blipFill>
        <p:spPr>
          <a:xfrm>
            <a:off x="0" y="0"/>
            <a:ext cx="13062600" cy="6857640"/>
          </a:xfrm>
          <a:prstGeom prst="rect">
            <a:avLst/>
          </a:prstGeom>
          <a:ln w="0">
            <a:noFill/>
          </a:ln>
        </p:spPr>
      </p:pic>
      <p:sp>
        <p:nvSpPr>
          <p:cNvPr id="237" name="Rectangle 25"/>
          <p:cNvSpPr/>
          <p:nvPr/>
        </p:nvSpPr>
        <p:spPr>
          <a:xfrm>
            <a:off x="447120" y="4219200"/>
            <a:ext cx="11301480" cy="94680"/>
          </a:xfrm>
          <a:prstGeom prst="rect">
            <a:avLst/>
          </a:prstGeom>
          <a:solidFill>
            <a:schemeClr val="bg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38" name="Rectangle 27"/>
          <p:cNvSpPr/>
          <p:nvPr/>
        </p:nvSpPr>
        <p:spPr>
          <a:xfrm>
            <a:off x="447120" y="4376160"/>
            <a:ext cx="11303280" cy="2034360"/>
          </a:xfrm>
          <a:prstGeom prst="rect">
            <a:avLst/>
          </a:prstGeom>
          <a:solidFill>
            <a:schemeClr val="bg1"/>
          </a:solidFill>
          <a:ln w="6350">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39" name="PlaceHolder 1"/>
          <p:cNvSpPr>
            <a:spLocks noGrp="1"/>
          </p:cNvSpPr>
          <p:nvPr>
            <p:ph type="title"/>
          </p:nvPr>
        </p:nvSpPr>
        <p:spPr>
          <a:xfrm>
            <a:off x="609480" y="4572000"/>
            <a:ext cx="10964880" cy="894960"/>
          </a:xfrm>
          <a:prstGeom prst="rect">
            <a:avLst/>
          </a:prstGeom>
          <a:noFill/>
          <a:ln w="0">
            <a:noFill/>
          </a:ln>
        </p:spPr>
        <p:txBody>
          <a:bodyPr anchor="b">
            <a:normAutofit/>
          </a:bodyPr>
          <a:p>
            <a:pPr>
              <a:lnSpc>
                <a:spcPct val="100000"/>
              </a:lnSpc>
              <a:buNone/>
            </a:pPr>
            <a:r>
              <a:rPr b="1" lang="en-IN" sz="4000" spc="-52" strike="noStrike" cap="all">
                <a:solidFill>
                  <a:srgbClr val="d9d9d9"/>
                </a:solidFill>
                <a:latin typeface="Gill Sans MT"/>
              </a:rPr>
              <a:t>SENTIMENT ANALYSIS</a:t>
            </a:r>
            <a:endParaRPr b="0" lang="en-US" sz="4000" spc="-1" strike="noStrike">
              <a:solidFill>
                <a:srgbClr val="000000"/>
              </a:solidFill>
              <a:latin typeface="Gill Sans MT"/>
            </a:endParaRPr>
          </a:p>
        </p:txBody>
      </p:sp>
      <p:sp>
        <p:nvSpPr>
          <p:cNvPr id="240" name="PlaceHolder 2"/>
          <p:cNvSpPr>
            <a:spLocks noGrp="1"/>
          </p:cNvSpPr>
          <p:nvPr>
            <p:ph type="subTitle"/>
          </p:nvPr>
        </p:nvSpPr>
        <p:spPr>
          <a:xfrm>
            <a:off x="609480" y="5504400"/>
            <a:ext cx="10964880" cy="447120"/>
          </a:xfrm>
          <a:prstGeom prst="rect">
            <a:avLst/>
          </a:prstGeom>
          <a:noFill/>
          <a:ln w="0">
            <a:noFill/>
          </a:ln>
        </p:spPr>
        <p:txBody>
          <a:bodyPr anchor="t">
            <a:normAutofit/>
          </a:bodyPr>
          <a:p>
            <a:pPr>
              <a:lnSpc>
                <a:spcPct val="100000"/>
              </a:lnSpc>
              <a:spcBef>
                <a:spcPts val="1199"/>
              </a:spcBef>
              <a:spcAft>
                <a:spcPts val="201"/>
              </a:spcAft>
              <a:buNone/>
              <a:tabLst>
                <a:tab algn="l" pos="0"/>
              </a:tabLst>
            </a:pPr>
            <a:r>
              <a:rPr b="0" lang="en-US" sz="1600" spc="197" strike="noStrike" cap="all">
                <a:solidFill>
                  <a:srgbClr val="ed8428"/>
                </a:solidFill>
                <a:latin typeface="Franklin Gothic Book"/>
              </a:rPr>
              <a:t>TWITTER DATA ANALYSIS</a:t>
            </a:r>
            <a:endParaRPr b="0" lang="en-IN" sz="1600" spc="-1" strike="noStrike">
              <a:latin typeface="Arial"/>
            </a:endParaRPr>
          </a:p>
          <a:p>
            <a:pPr>
              <a:lnSpc>
                <a:spcPct val="100000"/>
              </a:lnSpc>
              <a:spcBef>
                <a:spcPts val="320"/>
              </a:spcBef>
              <a:spcAft>
                <a:spcPts val="601"/>
              </a:spcAft>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581040" y="618120"/>
            <a:ext cx="11029320" cy="1272240"/>
          </a:xfrm>
          <a:prstGeom prst="rect">
            <a:avLst/>
          </a:prstGeom>
          <a:noFill/>
          <a:ln w="0">
            <a:noFill/>
          </a:ln>
        </p:spPr>
        <p:txBody>
          <a:bodyPr anchor="b">
            <a:normAutofit fontScale="92000"/>
          </a:bodyPr>
          <a:p>
            <a:pPr algn="ctr">
              <a:lnSpc>
                <a:spcPct val="100000"/>
              </a:lnSpc>
              <a:buNone/>
            </a:pPr>
            <a:r>
              <a:rPr b="0" lang="en-IN" sz="2800" spc="-1" strike="noStrike" cap="all">
                <a:solidFill>
                  <a:srgbClr val="404040"/>
                </a:solidFill>
                <a:latin typeface="Gill Sans MT"/>
              </a:rPr>
              <a:t>Lowercasing All the Tweets</a:t>
            </a:r>
            <a:br/>
            <a:r>
              <a:rPr b="0" lang="en-IN" sz="2800" spc="-1" strike="noStrike" cap="all">
                <a:solidFill>
                  <a:srgbClr val="404040"/>
                </a:solidFill>
                <a:latin typeface="Gill Sans MT"/>
              </a:rPr>
              <a:t>&amp;</a:t>
            </a:r>
            <a:br/>
            <a:r>
              <a:rPr b="0" lang="en-IN" sz="2800" spc="-1" strike="noStrike" cap="all">
                <a:solidFill>
                  <a:srgbClr val="404040"/>
                </a:solidFill>
                <a:latin typeface="Gill Sans MT"/>
              </a:rPr>
              <a:t>Removing ‘web links’</a:t>
            </a:r>
            <a:endParaRPr b="0" lang="en-US" sz="2800" spc="-1" strike="noStrike">
              <a:solidFill>
                <a:srgbClr val="000000"/>
              </a:solidFill>
              <a:latin typeface="Gill Sans MT"/>
            </a:endParaRPr>
          </a:p>
        </p:txBody>
      </p:sp>
      <p:pic>
        <p:nvPicPr>
          <p:cNvPr id="309" name="Content Placeholder 4" descr=""/>
          <p:cNvPicPr/>
          <p:nvPr/>
        </p:nvPicPr>
        <p:blipFill>
          <a:blip r:embed="rId1"/>
          <a:stretch/>
        </p:blipFill>
        <p:spPr>
          <a:xfrm>
            <a:off x="2361960" y="1890720"/>
            <a:ext cx="7767000" cy="4804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581040" y="702000"/>
            <a:ext cx="11029320" cy="1188360"/>
          </a:xfrm>
          <a:prstGeom prst="rect">
            <a:avLst/>
          </a:prstGeom>
          <a:noFill/>
          <a:ln w="0">
            <a:noFill/>
          </a:ln>
        </p:spPr>
        <p:txBody>
          <a:bodyPr anchor="b">
            <a:noAutofit/>
          </a:bodyPr>
          <a:p>
            <a:pPr algn="ctr">
              <a:lnSpc>
                <a:spcPct val="100000"/>
              </a:lnSpc>
              <a:buNone/>
            </a:pPr>
            <a:r>
              <a:rPr b="0" lang="en-IN" sz="2800" spc="-1" strike="noStrike" cap="all">
                <a:solidFill>
                  <a:srgbClr val="404040"/>
                </a:solidFill>
                <a:latin typeface="Gill Sans MT"/>
              </a:rPr>
              <a:t>Removal of ’twitter mentions’</a:t>
            </a:r>
            <a:br/>
            <a:endParaRPr b="0" lang="en-US" sz="2800" spc="-1" strike="noStrike">
              <a:solidFill>
                <a:srgbClr val="000000"/>
              </a:solidFill>
              <a:latin typeface="Gill Sans MT"/>
            </a:endParaRPr>
          </a:p>
        </p:txBody>
      </p:sp>
      <p:pic>
        <p:nvPicPr>
          <p:cNvPr id="311" name="Content Placeholder 4" descr=""/>
          <p:cNvPicPr/>
          <p:nvPr/>
        </p:nvPicPr>
        <p:blipFill>
          <a:blip r:embed="rId1"/>
          <a:stretch/>
        </p:blipFill>
        <p:spPr>
          <a:xfrm>
            <a:off x="2196000" y="1494000"/>
            <a:ext cx="7799760" cy="4951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581040" y="702000"/>
            <a:ext cx="11029320" cy="1188360"/>
          </a:xfrm>
          <a:prstGeom prst="rect">
            <a:avLst/>
          </a:prstGeom>
          <a:noFill/>
          <a:ln w="0">
            <a:noFill/>
          </a:ln>
        </p:spPr>
        <p:txBody>
          <a:bodyPr anchor="b">
            <a:noAutofit/>
          </a:bodyPr>
          <a:p>
            <a:pPr algn="ctr">
              <a:lnSpc>
                <a:spcPct val="100000"/>
              </a:lnSpc>
              <a:buNone/>
            </a:pPr>
            <a:r>
              <a:rPr b="0" lang="en-IN" sz="2800" spc="-1" strike="noStrike" cap="all">
                <a:solidFill>
                  <a:srgbClr val="404040"/>
                </a:solidFill>
                <a:latin typeface="Gill Sans MT"/>
              </a:rPr>
              <a:t>Removal  of ’punctuations’</a:t>
            </a:r>
            <a:br/>
            <a:endParaRPr b="0" lang="en-US" sz="2800" spc="-1" strike="noStrike">
              <a:solidFill>
                <a:srgbClr val="000000"/>
              </a:solidFill>
              <a:latin typeface="Gill Sans MT"/>
            </a:endParaRPr>
          </a:p>
        </p:txBody>
      </p:sp>
      <p:pic>
        <p:nvPicPr>
          <p:cNvPr id="313" name="Content Placeholder 4" descr=""/>
          <p:cNvPicPr/>
          <p:nvPr/>
        </p:nvPicPr>
        <p:blipFill>
          <a:blip r:embed="rId1"/>
          <a:stretch/>
        </p:blipFill>
        <p:spPr>
          <a:xfrm>
            <a:off x="2021040" y="1616400"/>
            <a:ext cx="8150040" cy="423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581040" y="702000"/>
            <a:ext cx="11029320" cy="1188360"/>
          </a:xfrm>
          <a:prstGeom prst="rect">
            <a:avLst/>
          </a:prstGeom>
          <a:noFill/>
          <a:ln w="0">
            <a:noFill/>
          </a:ln>
        </p:spPr>
        <p:txBody>
          <a:bodyPr anchor="b">
            <a:normAutofit/>
          </a:bodyPr>
          <a:p>
            <a:pPr algn="ctr">
              <a:lnSpc>
                <a:spcPct val="100000"/>
              </a:lnSpc>
              <a:buNone/>
            </a:pPr>
            <a:r>
              <a:rPr b="0" lang="en-IN" sz="2800" spc="-1" strike="noStrike" cap="all">
                <a:solidFill>
                  <a:srgbClr val="404040"/>
                </a:solidFill>
                <a:latin typeface="Gill Sans MT"/>
              </a:rPr>
              <a:t>Removal of ‘Stopwords’</a:t>
            </a:r>
            <a:br/>
            <a:endParaRPr b="0" lang="en-US" sz="2800" spc="-1" strike="noStrike">
              <a:solidFill>
                <a:srgbClr val="000000"/>
              </a:solidFill>
              <a:latin typeface="Gill Sans MT"/>
            </a:endParaRPr>
          </a:p>
        </p:txBody>
      </p:sp>
      <p:pic>
        <p:nvPicPr>
          <p:cNvPr id="315" name="Content Placeholder 4" descr=""/>
          <p:cNvPicPr/>
          <p:nvPr/>
        </p:nvPicPr>
        <p:blipFill>
          <a:blip r:embed="rId1"/>
          <a:stretch/>
        </p:blipFill>
        <p:spPr>
          <a:xfrm>
            <a:off x="2892240" y="1742760"/>
            <a:ext cx="6406920" cy="4833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581040" y="702000"/>
            <a:ext cx="11029320" cy="1188360"/>
          </a:xfrm>
          <a:prstGeom prst="rect">
            <a:avLst/>
          </a:prstGeom>
          <a:noFill/>
          <a:ln w="0">
            <a:noFill/>
          </a:ln>
        </p:spPr>
        <p:txBody>
          <a:bodyPr anchor="b">
            <a:noAutofit/>
          </a:bodyPr>
          <a:p>
            <a:pPr algn="ctr">
              <a:lnSpc>
                <a:spcPct val="100000"/>
              </a:lnSpc>
              <a:buNone/>
            </a:pPr>
            <a:r>
              <a:rPr b="0" lang="en-IN" sz="2800" spc="-1" strike="noStrike" cap="all">
                <a:solidFill>
                  <a:srgbClr val="404040"/>
                </a:solidFill>
                <a:latin typeface="Gill Sans MT"/>
              </a:rPr>
              <a:t>Lemmatization</a:t>
            </a:r>
            <a:br/>
            <a:endParaRPr b="0" lang="en-US" sz="2800" spc="-1" strike="noStrike">
              <a:solidFill>
                <a:srgbClr val="000000"/>
              </a:solidFill>
              <a:latin typeface="Gill Sans MT"/>
            </a:endParaRPr>
          </a:p>
        </p:txBody>
      </p:sp>
      <p:pic>
        <p:nvPicPr>
          <p:cNvPr id="317" name="Content Placeholder 4" descr=""/>
          <p:cNvPicPr/>
          <p:nvPr/>
        </p:nvPicPr>
        <p:blipFill>
          <a:blip r:embed="rId1"/>
          <a:stretch/>
        </p:blipFill>
        <p:spPr>
          <a:xfrm>
            <a:off x="2668680" y="1602000"/>
            <a:ext cx="6854400" cy="5189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Content Placeholder 9" descr=""/>
          <p:cNvPicPr/>
          <p:nvPr/>
        </p:nvPicPr>
        <p:blipFill>
          <a:blip r:embed="rId1"/>
          <a:stretch/>
        </p:blipFill>
        <p:spPr>
          <a:xfrm>
            <a:off x="4376160" y="1147320"/>
            <a:ext cx="7363440" cy="5246640"/>
          </a:xfrm>
          <a:prstGeom prst="rect">
            <a:avLst/>
          </a:prstGeom>
          <a:ln w="0">
            <a:noFill/>
          </a:ln>
        </p:spPr>
      </p:pic>
      <p:sp>
        <p:nvSpPr>
          <p:cNvPr id="319" name="PlaceHolder 1"/>
          <p:cNvSpPr>
            <a:spLocks noGrp="1"/>
          </p:cNvSpPr>
          <p:nvPr>
            <p:ph type="title"/>
          </p:nvPr>
        </p:nvSpPr>
        <p:spPr>
          <a:xfrm>
            <a:off x="767880" y="2647800"/>
            <a:ext cx="3031560" cy="1721880"/>
          </a:xfrm>
          <a:prstGeom prst="rect">
            <a:avLst/>
          </a:prstGeom>
          <a:noFill/>
          <a:ln w="0">
            <a:noFill/>
          </a:ln>
        </p:spPr>
        <p:txBody>
          <a:bodyPr anchor="ctr">
            <a:noAutofit/>
          </a:bodyPr>
          <a:p>
            <a:pPr algn="ctr">
              <a:lnSpc>
                <a:spcPct val="100000"/>
              </a:lnSpc>
              <a:buNone/>
            </a:pPr>
            <a:r>
              <a:rPr b="1" lang="en-US" sz="2400" spc="-1" strike="noStrike" cap="all">
                <a:solidFill>
                  <a:srgbClr val="ffffff"/>
                </a:solidFill>
                <a:latin typeface="Gill Sans MT"/>
              </a:rPr>
              <a:t>PREDICTION MODEL</a:t>
            </a:r>
            <a:b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Content Placeholder 5" descr=""/>
          <p:cNvPicPr/>
          <p:nvPr/>
        </p:nvPicPr>
        <p:blipFill>
          <a:blip r:embed="rId1"/>
          <a:stretch/>
        </p:blipFill>
        <p:spPr>
          <a:xfrm>
            <a:off x="4368600" y="701280"/>
            <a:ext cx="7231320" cy="56973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1" name="Picture Placeholder 6" descr=""/>
          <p:cNvPicPr/>
          <p:nvPr/>
        </p:nvPicPr>
        <p:blipFill>
          <a:blip r:embed="rId1"/>
          <a:srcRect l="0" t="1241" r="0" b="1241"/>
          <a:stretch/>
        </p:blipFill>
        <p:spPr>
          <a:xfrm>
            <a:off x="4582440" y="1440000"/>
            <a:ext cx="6242760" cy="4922640"/>
          </a:xfrm>
          <a:prstGeom prst="rect">
            <a:avLst/>
          </a:prstGeom>
          <a:ln w="0">
            <a:noFill/>
          </a:ln>
        </p:spPr>
      </p:pic>
      <p:sp>
        <p:nvSpPr>
          <p:cNvPr id="322" name="PlaceHolder 1"/>
          <p:cNvSpPr>
            <a:spLocks noGrp="1"/>
          </p:cNvSpPr>
          <p:nvPr>
            <p:ph/>
          </p:nvPr>
        </p:nvSpPr>
        <p:spPr>
          <a:xfrm>
            <a:off x="4494960" y="702360"/>
            <a:ext cx="6548760" cy="737280"/>
          </a:xfrm>
          <a:prstGeom prst="rect">
            <a:avLst/>
          </a:prstGeom>
          <a:noFill/>
          <a:ln w="0">
            <a:noFill/>
          </a:ln>
        </p:spPr>
        <p:txBody>
          <a:bodyPr anchor="ctr">
            <a:normAutofit fontScale="51000"/>
          </a:bodyPr>
          <a:p>
            <a:pPr marL="306000" indent="-306000">
              <a:lnSpc>
                <a:spcPct val="100000"/>
              </a:lnSpc>
              <a:spcBef>
                <a:spcPts val="879"/>
              </a:spcBef>
              <a:spcAft>
                <a:spcPts val="601"/>
              </a:spcAft>
              <a:buClr>
                <a:srgbClr val="ed8428"/>
              </a:buClr>
              <a:buSzPct val="92000"/>
              <a:buFont typeface="Wingdings 2" charset="2"/>
              <a:buChar char=""/>
            </a:pPr>
            <a:r>
              <a:rPr b="1" lang="en-IN" sz="4400" spc="-1" strike="noStrike" cap="all">
                <a:solidFill>
                  <a:srgbClr val="000000"/>
                </a:solidFill>
                <a:latin typeface="Helvetica Neue"/>
              </a:rPr>
              <a:t>confusion_matrix graph(</a:t>
            </a:r>
            <a:r>
              <a:rPr b="0" lang="en-IN" sz="4400" spc="-1" strike="noStrike">
                <a:solidFill>
                  <a:srgbClr val="000000"/>
                </a:solidFill>
                <a:latin typeface="Helvetica Neue"/>
              </a:rPr>
              <a:t>test case</a:t>
            </a:r>
            <a:r>
              <a:rPr b="1" lang="en-IN" sz="4400" spc="-1" strike="noStrike" cap="all">
                <a:solidFill>
                  <a:srgbClr val="000000"/>
                </a:solidFill>
                <a:latin typeface="Helvetica Neue"/>
              </a:rPr>
              <a:t>)</a:t>
            </a:r>
            <a:endParaRPr b="0" lang="en-US" sz="4400" spc="-1" strike="noStrike">
              <a:solidFill>
                <a:srgbClr val="404040"/>
              </a:solidFill>
              <a:latin typeface="Gill Sans MT"/>
            </a:endParaRPr>
          </a:p>
          <a:p>
            <a:pPr marL="306000" indent="-306000">
              <a:lnSpc>
                <a:spcPct val="100000"/>
              </a:lnSpc>
              <a:spcBef>
                <a:spcPts val="320"/>
              </a:spcBef>
              <a:spcAft>
                <a:spcPts val="601"/>
              </a:spcAft>
              <a:buClr>
                <a:srgbClr val="ed8428"/>
              </a:buClr>
              <a:buSzPct val="92000"/>
              <a:buFont typeface="Wingdings 2" charset="2"/>
              <a:buChar char=""/>
            </a:pPr>
            <a:r>
              <a:rPr b="0" lang="en-GB" sz="1600" spc="-1" strike="noStrike">
                <a:solidFill>
                  <a:srgbClr val="444444"/>
                </a:solidFill>
                <a:latin typeface="Roboto"/>
              </a:rPr>
              <a:t> </a:t>
            </a:r>
            <a:r>
              <a:rPr b="0" lang="en-GB" sz="1600" spc="-1" strike="noStrike">
                <a:solidFill>
                  <a:srgbClr val="444444"/>
                </a:solidFill>
                <a:latin typeface="Roboto"/>
              </a:rPr>
              <a:t>Annotate each cell with the numeric value using integer formatting. Map contains positive and negative tweets</a:t>
            </a:r>
            <a:endParaRPr b="0" lang="en-US" sz="1600" spc="-1" strike="noStrike">
              <a:solidFill>
                <a:srgbClr val="404040"/>
              </a:solidFill>
              <a:latin typeface="Gill Sans MT"/>
            </a:endParaRPr>
          </a:p>
        </p:txBody>
      </p:sp>
      <p:pic>
        <p:nvPicPr>
          <p:cNvPr id="323" name="Picture Placeholder 8" descr=""/>
          <p:cNvPicPr/>
          <p:nvPr/>
        </p:nvPicPr>
        <p:blipFill>
          <a:blip r:embed="rId2"/>
          <a:srcRect l="18648" t="0" r="18648" b="0"/>
          <a:stretch/>
        </p:blipFill>
        <p:spPr>
          <a:xfrm>
            <a:off x="1516680" y="1798200"/>
            <a:ext cx="1533600" cy="1113840"/>
          </a:xfrm>
          <a:prstGeom prst="rect">
            <a:avLst/>
          </a:prstGeom>
          <a:ln w="0">
            <a:noFill/>
          </a:ln>
        </p:spPr>
      </p:pic>
      <p:sp>
        <p:nvSpPr>
          <p:cNvPr id="324" name="PlaceHolder 2"/>
          <p:cNvSpPr>
            <a:spLocks noGrp="1"/>
          </p:cNvSpPr>
          <p:nvPr>
            <p:ph type="title"/>
          </p:nvPr>
        </p:nvSpPr>
        <p:spPr>
          <a:xfrm>
            <a:off x="767880" y="2647800"/>
            <a:ext cx="3031560" cy="1721880"/>
          </a:xfrm>
          <a:prstGeom prst="rect">
            <a:avLst/>
          </a:prstGeom>
          <a:noFill/>
          <a:ln w="0">
            <a:noFill/>
          </a:ln>
        </p:spPr>
        <p:txBody>
          <a:bodyPr anchor="ctr">
            <a:noAutofit/>
          </a:bodyPr>
          <a:p>
            <a:pPr algn="ctr">
              <a:lnSpc>
                <a:spcPct val="100000"/>
              </a:lnSpc>
              <a:buNone/>
            </a:pPr>
            <a:r>
              <a:rPr b="1" lang="en-US" sz="2800" spc="-1" strike="noStrike" cap="all">
                <a:solidFill>
                  <a:srgbClr val="ffffff"/>
                </a:solidFill>
                <a:latin typeface="Gill Sans MT"/>
              </a:rPr>
              <a:t>Data</a:t>
            </a:r>
            <a:r>
              <a:rPr b="1" lang="en-US" sz="2400" spc="-1" strike="noStrike" cap="all">
                <a:solidFill>
                  <a:srgbClr val="ffffff"/>
                </a:solidFill>
                <a:latin typeface="Gill Sans MT"/>
              </a:rPr>
              <a:t> Visualization</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Content Placeholder 6" descr=""/>
          <p:cNvPicPr/>
          <p:nvPr/>
        </p:nvPicPr>
        <p:blipFill>
          <a:blip r:embed="rId1"/>
          <a:stretch/>
        </p:blipFill>
        <p:spPr>
          <a:xfrm>
            <a:off x="4352400" y="1615680"/>
            <a:ext cx="7371720" cy="4805280"/>
          </a:xfrm>
          <a:prstGeom prst="rect">
            <a:avLst/>
          </a:prstGeom>
          <a:ln w="0">
            <a:noFill/>
          </a:ln>
        </p:spPr>
      </p:pic>
      <p:sp>
        <p:nvSpPr>
          <p:cNvPr id="326" name="PlaceHolder 1"/>
          <p:cNvSpPr>
            <a:spLocks noGrp="1"/>
          </p:cNvSpPr>
          <p:nvPr>
            <p:ph type="title"/>
          </p:nvPr>
        </p:nvSpPr>
        <p:spPr>
          <a:xfrm>
            <a:off x="4716000" y="718560"/>
            <a:ext cx="6074640" cy="896760"/>
          </a:xfrm>
          <a:prstGeom prst="rect">
            <a:avLst/>
          </a:prstGeom>
          <a:noFill/>
          <a:ln w="0">
            <a:noFill/>
          </a:ln>
        </p:spPr>
        <p:txBody>
          <a:bodyPr anchor="ctr">
            <a:normAutofit fontScale="85000"/>
          </a:bodyPr>
          <a:p>
            <a:pPr>
              <a:lnSpc>
                <a:spcPct val="100000"/>
              </a:lnSpc>
              <a:buNone/>
            </a:pPr>
            <a:r>
              <a:rPr b="1" lang="en-IN" sz="2400" spc="-1" strike="noStrike" cap="all">
                <a:solidFill>
                  <a:srgbClr val="000000"/>
                </a:solidFill>
                <a:latin typeface="Helvetica Neue"/>
              </a:rPr>
              <a:t>confusion_matrix graph(</a:t>
            </a:r>
            <a:r>
              <a:rPr b="0" lang="en-IN" sz="2400" spc="-1" strike="noStrike">
                <a:solidFill>
                  <a:srgbClr val="000000"/>
                </a:solidFill>
                <a:latin typeface="Helvetica Neue"/>
              </a:rPr>
              <a:t>train case</a:t>
            </a:r>
            <a:r>
              <a:rPr b="1" lang="en-IN" sz="2400" spc="-1" strike="noStrike" cap="all">
                <a:solidFill>
                  <a:srgbClr val="000000"/>
                </a:solidFill>
                <a:latin typeface="Helvetica Neue"/>
              </a:rPr>
              <a:t>)</a:t>
            </a:r>
            <a:b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7" name="Content Placeholder 5" descr=""/>
          <p:cNvPicPr/>
          <p:nvPr/>
        </p:nvPicPr>
        <p:blipFill>
          <a:blip r:embed="rId1"/>
          <a:stretch/>
        </p:blipFill>
        <p:spPr>
          <a:xfrm>
            <a:off x="4665960" y="2066760"/>
            <a:ext cx="6148080" cy="4346280"/>
          </a:xfrm>
          <a:prstGeom prst="rect">
            <a:avLst/>
          </a:prstGeom>
          <a:ln w="0">
            <a:noFill/>
          </a:ln>
        </p:spPr>
      </p:pic>
      <p:sp>
        <p:nvSpPr>
          <p:cNvPr id="328" name="PlaceHolder 1"/>
          <p:cNvSpPr>
            <a:spLocks noGrp="1"/>
          </p:cNvSpPr>
          <p:nvPr>
            <p:ph type="title"/>
          </p:nvPr>
        </p:nvSpPr>
        <p:spPr>
          <a:xfrm>
            <a:off x="4478040" y="670320"/>
            <a:ext cx="7713720" cy="1440000"/>
          </a:xfrm>
          <a:prstGeom prst="rect">
            <a:avLst/>
          </a:prstGeom>
          <a:noFill/>
          <a:ln w="0">
            <a:noFill/>
          </a:ln>
        </p:spPr>
        <p:txBody>
          <a:bodyPr anchor="ctr">
            <a:normAutofit fontScale="91000"/>
          </a:bodyPr>
          <a:p>
            <a:pPr>
              <a:lnSpc>
                <a:spcPct val="100000"/>
              </a:lnSpc>
              <a:buNone/>
            </a:pPr>
            <a:r>
              <a:rPr b="1" lang="en-GB" sz="2200" spc="-1" strike="noStrike" cap="all">
                <a:solidFill>
                  <a:srgbClr val="000000"/>
                </a:solidFill>
                <a:latin typeface="Helvetica Neue"/>
              </a:rPr>
              <a:t>Histogram method of graph(</a:t>
            </a:r>
            <a:r>
              <a:rPr b="0" lang="en-GB" sz="2200" spc="-1" strike="noStrike">
                <a:solidFill>
                  <a:srgbClr val="000000"/>
                </a:solidFill>
                <a:latin typeface="Helvetica Neue"/>
              </a:rPr>
              <a:t>test case</a:t>
            </a:r>
            <a:r>
              <a:rPr b="1" lang="en-GB" sz="2200" spc="-1" strike="noStrike" cap="all">
                <a:solidFill>
                  <a:srgbClr val="000000"/>
                </a:solidFill>
                <a:latin typeface="Helvetica Neue"/>
              </a:rPr>
              <a:t>)</a:t>
            </a:r>
            <a:br/>
            <a:br/>
            <a:r>
              <a:rPr b="0" lang="en-IN" sz="2000" spc="-1" strike="noStrike">
                <a:solidFill>
                  <a:srgbClr val="000000"/>
                </a:solidFill>
                <a:latin typeface="Gill Sans MT"/>
              </a:rPr>
              <a:t>Graph showing the  positive(1) tweets and negative(0) tweets</a:t>
            </a:r>
            <a:b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Picture Placeholder 5" descr=""/>
          <p:cNvPicPr/>
          <p:nvPr/>
        </p:nvPicPr>
        <p:blipFill>
          <a:blip r:embed="rId1"/>
          <a:srcRect l="19364" t="0" r="19364" b="0"/>
          <a:stretch/>
        </p:blipFill>
        <p:spPr>
          <a:xfrm>
            <a:off x="0" y="0"/>
            <a:ext cx="12191760" cy="6857640"/>
          </a:xfrm>
          <a:prstGeom prst="rect">
            <a:avLst/>
          </a:prstGeom>
          <a:ln w="0">
            <a:noFill/>
          </a:ln>
        </p:spPr>
      </p:pic>
      <p:sp>
        <p:nvSpPr>
          <p:cNvPr id="242" name="PlaceHolder 1"/>
          <p:cNvSpPr>
            <a:spLocks noGrp="1"/>
          </p:cNvSpPr>
          <p:nvPr>
            <p:ph type="subTitle"/>
          </p:nvPr>
        </p:nvSpPr>
        <p:spPr>
          <a:xfrm>
            <a:off x="9329400" y="4142520"/>
            <a:ext cx="3081600" cy="1775880"/>
          </a:xfrm>
          <a:prstGeom prst="rect">
            <a:avLst/>
          </a:prstGeom>
          <a:noFill/>
          <a:ln w="0">
            <a:noFill/>
          </a:ln>
        </p:spPr>
        <p:txBody>
          <a:bodyPr anchor="t">
            <a:noAutofit/>
          </a:bodyPr>
          <a:p>
            <a:pPr>
              <a:lnSpc>
                <a:spcPct val="100000"/>
              </a:lnSpc>
              <a:spcBef>
                <a:spcPts val="320"/>
              </a:spcBef>
              <a:spcAft>
                <a:spcPts val="601"/>
              </a:spcAft>
              <a:buNone/>
              <a:tabLst>
                <a:tab algn="l" pos="0"/>
              </a:tabLst>
            </a:pPr>
            <a:r>
              <a:rPr b="1" lang="en-US" sz="1600" spc="-1" strike="noStrike" u="sng" cap="all">
                <a:solidFill>
                  <a:srgbClr val="ffffff"/>
                </a:solidFill>
                <a:uFillTx/>
                <a:latin typeface="Gill Sans MT"/>
              </a:rPr>
              <a:t>Trainer</a:t>
            </a:r>
            <a:br/>
            <a:r>
              <a:rPr b="1" lang="en-US" sz="1600" spc="-1" strike="noStrike" cap="all">
                <a:solidFill>
                  <a:srgbClr val="ffffff"/>
                </a:solidFill>
                <a:latin typeface="Gill Sans MT"/>
              </a:rPr>
              <a:t>Mrs. Amruta Chimote</a:t>
            </a:r>
            <a:br/>
            <a:r>
              <a:rPr b="0" lang="en-US" sz="1600" spc="-1" strike="noStrike" cap="all">
                <a:solidFill>
                  <a:srgbClr val="ffffff"/>
                </a:solidFill>
                <a:latin typeface="Gill Sans MT"/>
              </a:rPr>
              <a:t>(Edubridge learning pvt.ltd)</a:t>
            </a:r>
            <a:br/>
            <a:r>
              <a:rPr b="0" lang="en-US" sz="1600" spc="-1" strike="noStrike" cap="all">
                <a:solidFill>
                  <a:srgbClr val="ffffff"/>
                </a:solidFill>
                <a:latin typeface="Gill Sans MT"/>
              </a:rPr>
              <a:t>2021 - 2022</a:t>
            </a:r>
            <a:br/>
            <a:endParaRPr b="0" lang="en-IN" sz="1600" spc="-1" strike="noStrike">
              <a:latin typeface="Arial"/>
            </a:endParaRPr>
          </a:p>
        </p:txBody>
      </p:sp>
      <p:sp>
        <p:nvSpPr>
          <p:cNvPr id="243" name="PlaceHolder 2"/>
          <p:cNvSpPr>
            <a:spLocks noGrp="1"/>
          </p:cNvSpPr>
          <p:nvPr>
            <p:ph type="title"/>
          </p:nvPr>
        </p:nvSpPr>
        <p:spPr>
          <a:xfrm>
            <a:off x="330480" y="4064040"/>
            <a:ext cx="11531160" cy="1474560"/>
          </a:xfrm>
          <a:prstGeom prst="rect">
            <a:avLst/>
          </a:prstGeom>
          <a:noFill/>
          <a:ln w="0">
            <a:noFill/>
          </a:ln>
        </p:spPr>
        <p:txBody>
          <a:bodyPr anchor="b">
            <a:normAutofit/>
          </a:bodyPr>
          <a:p>
            <a:pPr>
              <a:lnSpc>
                <a:spcPct val="100000"/>
              </a:lnSpc>
              <a:buNone/>
            </a:pPr>
            <a:r>
              <a:rPr b="1" lang="en-IN" sz="1200" spc="197" strike="noStrike" cap="all">
                <a:solidFill>
                  <a:srgbClr val="eef3e5"/>
                </a:solidFill>
                <a:latin typeface="Gill Sans MT"/>
              </a:rPr>
              <a:t>Project presented by:</a:t>
            </a:r>
            <a:br/>
            <a:r>
              <a:rPr b="1" lang="en-IN" sz="2200" spc="197" strike="noStrike" cap="all">
                <a:solidFill>
                  <a:srgbClr val="eef3e5"/>
                </a:solidFill>
                <a:latin typeface="Gill Sans MT"/>
              </a:rPr>
              <a:t>SNEHA B                                                       </a:t>
            </a:r>
            <a:br/>
            <a:r>
              <a:rPr b="1" lang="en-IN" sz="2200" spc="197" strike="noStrike" cap="all">
                <a:solidFill>
                  <a:srgbClr val="eef3e5"/>
                </a:solidFill>
                <a:latin typeface="Gill Sans MT"/>
              </a:rPr>
              <a:t>VIDYASAGAR M                                             </a:t>
            </a:r>
            <a:br/>
            <a:r>
              <a:rPr b="1" lang="en-IN" sz="2200" spc="197" strike="noStrike" cap="all">
                <a:solidFill>
                  <a:srgbClr val="eef3e5"/>
                </a:solidFill>
                <a:latin typeface="Gill Sans MT"/>
              </a:rPr>
              <a:t>VISHNU A</a:t>
            </a:r>
            <a:endParaRPr b="0" lang="en-US" sz="2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Content Placeholder 6" descr=""/>
          <p:cNvPicPr/>
          <p:nvPr/>
        </p:nvPicPr>
        <p:blipFill>
          <a:blip r:embed="rId1"/>
          <a:stretch/>
        </p:blipFill>
        <p:spPr>
          <a:xfrm>
            <a:off x="4691160" y="2166120"/>
            <a:ext cx="5818320" cy="4246920"/>
          </a:xfrm>
          <a:prstGeom prst="rect">
            <a:avLst/>
          </a:prstGeom>
          <a:ln w="0">
            <a:noFill/>
          </a:ln>
        </p:spPr>
      </p:pic>
      <p:sp>
        <p:nvSpPr>
          <p:cNvPr id="330" name="PlaceHolder 1"/>
          <p:cNvSpPr>
            <a:spLocks noGrp="1"/>
          </p:cNvSpPr>
          <p:nvPr>
            <p:ph type="title"/>
          </p:nvPr>
        </p:nvSpPr>
        <p:spPr>
          <a:xfrm>
            <a:off x="4346640" y="820440"/>
            <a:ext cx="7314840" cy="1245960"/>
          </a:xfrm>
          <a:prstGeom prst="rect">
            <a:avLst/>
          </a:prstGeom>
          <a:noFill/>
          <a:ln w="0">
            <a:noFill/>
          </a:ln>
        </p:spPr>
        <p:txBody>
          <a:bodyPr anchor="ctr">
            <a:normAutofit fontScale="73000"/>
          </a:bodyPr>
          <a:p>
            <a:pPr>
              <a:lnSpc>
                <a:spcPct val="100000"/>
              </a:lnSpc>
              <a:buNone/>
            </a:pPr>
            <a:r>
              <a:rPr b="1" lang="en-GB" sz="2700" spc="-1" strike="noStrike" cap="all">
                <a:solidFill>
                  <a:srgbClr val="000000"/>
                </a:solidFill>
                <a:latin typeface="Helvetica Neue"/>
              </a:rPr>
              <a:t>Histogram method of graph(</a:t>
            </a:r>
            <a:r>
              <a:rPr b="0" lang="en-GB" sz="2700" spc="-1" strike="noStrike">
                <a:solidFill>
                  <a:srgbClr val="000000"/>
                </a:solidFill>
                <a:latin typeface="Helvetica Neue"/>
              </a:rPr>
              <a:t>train case</a:t>
            </a:r>
            <a:r>
              <a:rPr b="1" lang="en-GB" sz="2700" spc="-1" strike="noStrike" cap="all">
                <a:solidFill>
                  <a:srgbClr val="000000"/>
                </a:solidFill>
                <a:latin typeface="Helvetica Neue"/>
              </a:rPr>
              <a:t>)</a:t>
            </a:r>
            <a:br/>
            <a:br/>
            <a:r>
              <a:rPr b="0" lang="en-IN" sz="2400" spc="-1" strike="noStrike">
                <a:solidFill>
                  <a:srgbClr val="000000"/>
                </a:solidFill>
                <a:latin typeface="Gill Sans MT"/>
              </a:rPr>
              <a:t>Graph showing the  positive(1) tweets and negative(0) tweets</a:t>
            </a:r>
            <a:b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p:nvPr>
        </p:nvSpPr>
        <p:spPr>
          <a:xfrm>
            <a:off x="4881960" y="1374120"/>
            <a:ext cx="6650640" cy="4657680"/>
          </a:xfrm>
          <a:prstGeom prst="rect">
            <a:avLst/>
          </a:prstGeom>
          <a:noFill/>
          <a:ln w="0">
            <a:noFill/>
          </a:ln>
        </p:spPr>
        <p:txBody>
          <a:bodyPr anchor="ctr">
            <a:noAutofit/>
          </a:bodyPr>
          <a:p>
            <a:pPr marL="306000" indent="-306000">
              <a:lnSpc>
                <a:spcPct val="100000"/>
              </a:lnSpc>
              <a:spcBef>
                <a:spcPts val="400"/>
              </a:spcBef>
              <a:spcAft>
                <a:spcPts val="601"/>
              </a:spcAft>
              <a:buClr>
                <a:srgbClr val="ed8428"/>
              </a:buClr>
              <a:buSzPct val="92000"/>
              <a:buFont typeface="Wingdings 2" charset="2"/>
              <a:buChar char=""/>
            </a:pPr>
            <a:r>
              <a:rPr b="1" lang="en-IN" sz="2000" spc="-1" strike="noStrike">
                <a:solidFill>
                  <a:srgbClr val="000000"/>
                </a:solidFill>
                <a:latin typeface="Helvetica Neue"/>
              </a:rPr>
              <a:t> </a:t>
            </a:r>
            <a:r>
              <a:rPr b="1" lang="en-IN" sz="2000" spc="-1" strike="noStrike">
                <a:solidFill>
                  <a:srgbClr val="000000"/>
                </a:solidFill>
                <a:latin typeface="Helvetica Neue"/>
              </a:rPr>
              <a:t>Model accuracy_score</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0" lang="en-IN" sz="2000" spc="-1" strike="noStrike">
                <a:solidFill>
                  <a:srgbClr val="3d3d3d"/>
                </a:solidFill>
                <a:latin typeface="Gill Sans MT"/>
              </a:rPr>
              <a:t>       </a:t>
            </a:r>
            <a:r>
              <a:rPr b="0" lang="en-IN" sz="2000" spc="-1" strike="noStrike">
                <a:solidFill>
                  <a:srgbClr val="3d3d3d"/>
                </a:solidFill>
                <a:latin typeface="Gill Sans MT"/>
              </a:rPr>
              <a:t>Test accuracy_score :  90%</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0" lang="en-IN" sz="2000" spc="-1" strike="noStrike">
                <a:solidFill>
                  <a:srgbClr val="3d3d3d"/>
                </a:solidFill>
                <a:latin typeface="Gill Sans MT"/>
              </a:rPr>
              <a:t>       </a:t>
            </a:r>
            <a:r>
              <a:rPr b="0" lang="en-IN" sz="2000" spc="-1" strike="noStrike">
                <a:solidFill>
                  <a:srgbClr val="3d3d3d"/>
                </a:solidFill>
                <a:latin typeface="Gill Sans MT"/>
              </a:rPr>
              <a:t>Train accuracy_score :  93%</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2000" spc="-1" strike="noStrike">
              <a:solidFill>
                <a:srgbClr val="404040"/>
              </a:solidFill>
              <a:latin typeface="Gill Sans MT"/>
            </a:endParaRPr>
          </a:p>
          <a:p>
            <a:pPr marL="306000" indent="-306000">
              <a:lnSpc>
                <a:spcPct val="100000"/>
              </a:lnSpc>
              <a:spcBef>
                <a:spcPts val="400"/>
              </a:spcBef>
              <a:spcAft>
                <a:spcPts val="601"/>
              </a:spcAft>
              <a:buClr>
                <a:srgbClr val="ed8428"/>
              </a:buClr>
              <a:buSzPct val="92000"/>
              <a:buFont typeface="Wingdings 2" charset="2"/>
              <a:buChar char=""/>
              <a:tabLst>
                <a:tab algn="l" pos="0"/>
              </a:tabLst>
            </a:pPr>
            <a:r>
              <a:rPr b="1" lang="en-IN" sz="2000" spc="-1" strike="noStrike">
                <a:solidFill>
                  <a:srgbClr val="000000"/>
                </a:solidFill>
                <a:latin typeface="Helvetica Neue"/>
              </a:rPr>
              <a:t> </a:t>
            </a:r>
            <a:r>
              <a:rPr b="1" lang="en-IN" sz="2000" spc="-1" strike="noStrike">
                <a:solidFill>
                  <a:srgbClr val="000000"/>
                </a:solidFill>
                <a:latin typeface="Helvetica Neue"/>
              </a:rPr>
              <a:t>Model confusion_matrix </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1" lang="en-IN" sz="2000" spc="-1" strike="noStrike">
                <a:solidFill>
                  <a:srgbClr val="000000"/>
                </a:solidFill>
                <a:latin typeface="Helvetica Neue"/>
              </a:rPr>
              <a:t>        </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0" lang="en-IN" sz="2000" spc="-1" strike="noStrike">
                <a:solidFill>
                  <a:srgbClr val="000000"/>
                </a:solidFill>
                <a:latin typeface="Helvetica Neue"/>
              </a:rPr>
              <a:t>       </a:t>
            </a:r>
            <a:r>
              <a:rPr b="0" lang="en-IN" sz="1800" spc="-1" strike="noStrike">
                <a:solidFill>
                  <a:srgbClr val="000000"/>
                </a:solidFill>
                <a:latin typeface="Helvetica Neue"/>
              </a:rPr>
              <a:t>Test case    </a:t>
            </a:r>
            <a:r>
              <a:rPr b="0" lang="en-IN" sz="2000" spc="-1" strike="noStrike">
                <a:solidFill>
                  <a:srgbClr val="000000"/>
                </a:solidFill>
                <a:latin typeface="Helvetica Neue"/>
              </a:rPr>
              <a:t>:</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0" lang="en-IN" sz="2000" spc="-1" strike="noStrike">
                <a:solidFill>
                  <a:srgbClr val="000000"/>
                </a:solidFill>
                <a:latin typeface="Helvetica Neue"/>
              </a:rPr>
              <a:t>        </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0" lang="en-IN" sz="2000" spc="-1" strike="noStrike">
                <a:solidFill>
                  <a:srgbClr val="000000"/>
                </a:solidFill>
                <a:latin typeface="Helvetica Neue"/>
              </a:rPr>
              <a:t>       </a:t>
            </a:r>
            <a:r>
              <a:rPr b="0" lang="en-IN" sz="1800" spc="-1" strike="noStrike">
                <a:solidFill>
                  <a:srgbClr val="000000"/>
                </a:solidFill>
                <a:latin typeface="Helvetica Neue"/>
              </a:rPr>
              <a:t>Train case   </a:t>
            </a:r>
            <a:r>
              <a:rPr b="0" lang="en-IN" sz="2000" spc="-1" strike="noStrike">
                <a:solidFill>
                  <a:srgbClr val="000000"/>
                </a:solidFill>
                <a:latin typeface="Helvetica Neue"/>
              </a:rPr>
              <a:t>:     </a:t>
            </a:r>
            <a:endParaRPr b="0" lang="en-US" sz="2000" spc="-1" strike="noStrike">
              <a:solidFill>
                <a:srgbClr val="404040"/>
              </a:solidFill>
              <a:latin typeface="Gill Sans MT"/>
            </a:endParaRPr>
          </a:p>
        </p:txBody>
      </p:sp>
      <p:sp>
        <p:nvSpPr>
          <p:cNvPr id="332" name="PlaceHolder 2"/>
          <p:cNvSpPr>
            <a:spLocks noGrp="1"/>
          </p:cNvSpPr>
          <p:nvPr>
            <p:ph type="title"/>
          </p:nvPr>
        </p:nvSpPr>
        <p:spPr>
          <a:xfrm>
            <a:off x="742680" y="2513880"/>
            <a:ext cx="3031560" cy="1989720"/>
          </a:xfrm>
          <a:prstGeom prst="rect">
            <a:avLst/>
          </a:prstGeom>
          <a:noFill/>
          <a:ln w="0">
            <a:noFill/>
          </a:ln>
        </p:spPr>
        <p:txBody>
          <a:bodyPr anchor="ctr">
            <a:noAutofit/>
          </a:bodyPr>
          <a:p>
            <a:pPr algn="ctr">
              <a:lnSpc>
                <a:spcPct val="100000"/>
              </a:lnSpc>
              <a:buNone/>
            </a:pPr>
            <a:r>
              <a:rPr b="1" lang="en-US" sz="2400" spc="-1" strike="noStrike" cap="all">
                <a:solidFill>
                  <a:srgbClr val="ffffff"/>
                </a:solidFill>
                <a:latin typeface="Gill Sans MT"/>
              </a:rPr>
              <a:t>Result &amp; discussion</a:t>
            </a:r>
            <a:br/>
            <a:endParaRPr b="0" lang="en-US" sz="2400" spc="-1" strike="noStrike">
              <a:solidFill>
                <a:srgbClr val="000000"/>
              </a:solidFill>
              <a:latin typeface="Gill Sans MT"/>
            </a:endParaRPr>
          </a:p>
        </p:txBody>
      </p:sp>
      <p:sp>
        <p:nvSpPr>
          <p:cNvPr id="333" name="Rectangle 5"/>
          <p:cNvSpPr/>
          <p:nvPr/>
        </p:nvSpPr>
        <p:spPr>
          <a:xfrm>
            <a:off x="7233840" y="4349160"/>
            <a:ext cx="1527840" cy="457560"/>
          </a:xfrm>
          <a:prstGeom prst="rect">
            <a:avLst/>
          </a:prstGeom>
          <a:solidFill>
            <a:srgbClr val="ffffff"/>
          </a:solid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US" sz="1000" spc="-1" strike="noStrike">
                <a:solidFill>
                  <a:srgbClr val="000000"/>
                </a:solidFill>
                <a:latin typeface="Courier New"/>
              </a:rPr>
              <a:t>array([[ 270, 189], [ 4, 1600]], dtype=int64)</a:t>
            </a:r>
            <a:r>
              <a:rPr b="0" lang="en-US" sz="600" spc="-1" strike="noStrike">
                <a:solidFill>
                  <a:srgbClr val="000000"/>
                </a:solidFill>
                <a:latin typeface="Gill Sans MT"/>
              </a:rPr>
              <a:t> </a:t>
            </a:r>
            <a:endParaRPr b="0" lang="en-IN" sz="600" spc="-1" strike="noStrike">
              <a:latin typeface="Arial"/>
            </a:endParaRPr>
          </a:p>
        </p:txBody>
      </p:sp>
      <p:sp>
        <p:nvSpPr>
          <p:cNvPr id="334" name="Rectangle 6"/>
          <p:cNvSpPr/>
          <p:nvPr/>
        </p:nvSpPr>
        <p:spPr>
          <a:xfrm>
            <a:off x="7233840" y="5254920"/>
            <a:ext cx="1577880" cy="457560"/>
          </a:xfrm>
          <a:prstGeom prst="rect">
            <a:avLst/>
          </a:prstGeom>
          <a:solidFill>
            <a:srgbClr val="ffffff"/>
          </a:solid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US" sz="1000" spc="-1" strike="noStrike">
                <a:solidFill>
                  <a:srgbClr val="000000"/>
                </a:solidFill>
                <a:latin typeface="Courier New"/>
              </a:rPr>
              <a:t>array([[1311, 544], [ 0, 6396]], dtype=int64)</a:t>
            </a:r>
            <a:r>
              <a:rPr b="0" lang="en-US" sz="600" spc="-1" strike="noStrike">
                <a:solidFill>
                  <a:srgbClr val="000000"/>
                </a:solidFill>
                <a:latin typeface="Gill Sans MT"/>
              </a:rPr>
              <a:t> </a:t>
            </a:r>
            <a:endParaRPr b="0" lang="en-IN" sz="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p:nvPr>
        </p:nvSpPr>
        <p:spPr>
          <a:xfrm>
            <a:off x="4701240" y="1179720"/>
            <a:ext cx="6650640" cy="4657680"/>
          </a:xfrm>
          <a:prstGeom prst="rect">
            <a:avLst/>
          </a:prstGeom>
          <a:noFill/>
          <a:ln w="0">
            <a:noFill/>
          </a:ln>
        </p:spPr>
        <p:txBody>
          <a:bodyPr anchor="ctr">
            <a:noAutofit/>
          </a:bodyPr>
          <a:p>
            <a:pPr marL="451080" indent="-343080">
              <a:lnSpc>
                <a:spcPct val="150000"/>
              </a:lnSpc>
              <a:spcBef>
                <a:spcPts val="1417"/>
              </a:spcBef>
              <a:spcAft>
                <a:spcPts val="601"/>
              </a:spcAft>
              <a:buClr>
                <a:srgbClr val="000000"/>
              </a:buClr>
              <a:buSzPct val="45000"/>
              <a:buFont typeface="Wingdings 2" charset="2"/>
              <a:buChar char=""/>
            </a:pPr>
            <a:r>
              <a:rPr b="1" lang="en-US" sz="2000" spc="-1" strike="noStrike">
                <a:solidFill>
                  <a:srgbClr val="404040"/>
                </a:solidFill>
                <a:latin typeface="Franklin Gothic Book"/>
              </a:rPr>
              <a:t>Social sentiment is a way of measuring the emotions  behind social media and other online mentions. Social sentiment can be: Positive: Consumers are enthusiastic, happy, or excited. Negative: Consumers are angry, annoyed, or frustrated.</a:t>
            </a:r>
            <a:endParaRPr b="0" lang="en-US" sz="2000" spc="-1" strike="noStrike">
              <a:solidFill>
                <a:srgbClr val="404040"/>
              </a:solidFill>
              <a:latin typeface="Gill Sans MT"/>
            </a:endParaRPr>
          </a:p>
          <a:p>
            <a:pPr marL="432000" indent="-324000">
              <a:lnSpc>
                <a:spcPct val="150000"/>
              </a:lnSpc>
              <a:spcBef>
                <a:spcPts val="1417"/>
              </a:spcBef>
              <a:spcAft>
                <a:spcPts val="601"/>
              </a:spcAft>
              <a:buClr>
                <a:srgbClr val="000000"/>
              </a:buClr>
              <a:buSzPct val="45000"/>
              <a:buFont typeface="Wingdings" charset="2"/>
              <a:buChar char=""/>
            </a:pPr>
            <a:r>
              <a:rPr b="1" lang="en-US" sz="2000" spc="-1" strike="noStrike">
                <a:solidFill>
                  <a:srgbClr val="404040"/>
                </a:solidFill>
                <a:latin typeface="Franklin Gothic Book"/>
              </a:rPr>
              <a:t>The outcome is a numerical sentiment score for each phrase, usually on a scale of -1 (very negative) to +1 (very positive). </a:t>
            </a:r>
            <a:endParaRPr b="0" lang="en-US" sz="2000" spc="-1" strike="noStrike">
              <a:solidFill>
                <a:srgbClr val="404040"/>
              </a:solidFill>
              <a:latin typeface="Gill Sans MT"/>
            </a:endParaRPr>
          </a:p>
          <a:p>
            <a:pPr>
              <a:lnSpc>
                <a:spcPct val="100000"/>
              </a:lnSpc>
              <a:spcBef>
                <a:spcPts val="400"/>
              </a:spcBef>
              <a:spcAft>
                <a:spcPts val="601"/>
              </a:spcAft>
              <a:buNone/>
            </a:pPr>
            <a:endParaRPr b="0" lang="en-US" sz="2000" spc="-1" strike="noStrike">
              <a:solidFill>
                <a:srgbClr val="404040"/>
              </a:solidFill>
              <a:latin typeface="Gill Sans M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p:nvPr>
        </p:nvSpPr>
        <p:spPr>
          <a:xfrm>
            <a:off x="4901040" y="1179720"/>
            <a:ext cx="6650640" cy="4657680"/>
          </a:xfrm>
          <a:prstGeom prst="rect">
            <a:avLst/>
          </a:prstGeom>
          <a:noFill/>
          <a:ln w="0">
            <a:noFill/>
          </a:ln>
        </p:spPr>
        <p:txBody>
          <a:bodyPr anchor="ctr">
            <a:noAutofit/>
          </a:bodyPr>
          <a:p>
            <a:pPr marL="306000" indent="-306000">
              <a:lnSpc>
                <a:spcPct val="100000"/>
              </a:lnSpc>
              <a:spcBef>
                <a:spcPts val="400"/>
              </a:spcBef>
              <a:spcAft>
                <a:spcPts val="601"/>
              </a:spcAft>
              <a:buClr>
                <a:srgbClr val="ed8428"/>
              </a:buClr>
              <a:buSzPct val="92000"/>
              <a:buFont typeface="Wingdings 2" charset="2"/>
              <a:buChar char=""/>
            </a:pPr>
            <a:r>
              <a:rPr b="1" lang="en-US" sz="2000" spc="-1" strike="noStrike">
                <a:solidFill>
                  <a:srgbClr val="404040"/>
                </a:solidFill>
                <a:latin typeface="Franklin Gothic Book"/>
              </a:rPr>
              <a:t>We have seen that sentiment analysis can be used for analyzing opinions in blogs, articles, Product reviews, social media websites, movie-review websites where a third person narrates his views. </a:t>
            </a:r>
            <a:endParaRPr b="0" lang="en-US" sz="2000" spc="-1" strike="noStrike">
              <a:solidFill>
                <a:srgbClr val="404040"/>
              </a:solidFill>
              <a:latin typeface="Gill Sans MT"/>
            </a:endParaRPr>
          </a:p>
          <a:p>
            <a:pPr marL="306000" indent="-306000">
              <a:lnSpc>
                <a:spcPct val="100000"/>
              </a:lnSpc>
              <a:spcBef>
                <a:spcPts val="400"/>
              </a:spcBef>
              <a:spcAft>
                <a:spcPts val="601"/>
              </a:spcAft>
              <a:buClr>
                <a:srgbClr val="ed8428"/>
              </a:buClr>
              <a:buSzPct val="92000"/>
              <a:buFont typeface="Wingdings 2" charset="2"/>
              <a:buChar char=""/>
            </a:pPr>
            <a:r>
              <a:rPr b="1" lang="en-US" sz="2000" spc="-1" strike="noStrike">
                <a:solidFill>
                  <a:srgbClr val="404040"/>
                </a:solidFill>
                <a:latin typeface="Franklin Gothic Book"/>
              </a:rPr>
              <a:t>We also studied NLP and use of NLTK which approaches for sentiment analysis.</a:t>
            </a:r>
            <a:endParaRPr b="0" lang="en-US" sz="2000" spc="-1" strike="noStrike">
              <a:solidFill>
                <a:srgbClr val="404040"/>
              </a:solidFill>
              <a:latin typeface="Gill Sans MT"/>
            </a:endParaRPr>
          </a:p>
          <a:p>
            <a:pPr marL="306000" indent="-306000">
              <a:lnSpc>
                <a:spcPct val="100000"/>
              </a:lnSpc>
              <a:spcBef>
                <a:spcPts val="400"/>
              </a:spcBef>
              <a:spcAft>
                <a:spcPts val="601"/>
              </a:spcAft>
              <a:buClr>
                <a:srgbClr val="ed8428"/>
              </a:buClr>
              <a:buSzPct val="92000"/>
              <a:buFont typeface="Wingdings 2" charset="2"/>
              <a:buChar char=""/>
            </a:pPr>
            <a:r>
              <a:rPr b="1" lang="en-US" sz="2000" spc="-1" strike="noStrike">
                <a:solidFill>
                  <a:srgbClr val="404040"/>
                </a:solidFill>
                <a:latin typeface="Franklin Gothic Book"/>
              </a:rPr>
              <a:t>We have seen that sentiment analysis has many applications and it is important field to study</a:t>
            </a:r>
            <a:endParaRPr b="0" lang="en-US" sz="2000" spc="-1" strike="noStrike">
              <a:solidFill>
                <a:srgbClr val="404040"/>
              </a:solidFill>
              <a:latin typeface="Gill Sans MT"/>
            </a:endParaRPr>
          </a:p>
        </p:txBody>
      </p:sp>
      <p:sp>
        <p:nvSpPr>
          <p:cNvPr id="337" name="PlaceHolder 2"/>
          <p:cNvSpPr>
            <a:spLocks noGrp="1"/>
          </p:cNvSpPr>
          <p:nvPr>
            <p:ph type="title"/>
          </p:nvPr>
        </p:nvSpPr>
        <p:spPr>
          <a:xfrm>
            <a:off x="767880" y="2647800"/>
            <a:ext cx="3031560" cy="1721880"/>
          </a:xfrm>
          <a:prstGeom prst="rect">
            <a:avLst/>
          </a:prstGeom>
          <a:noFill/>
          <a:ln w="0">
            <a:noFill/>
          </a:ln>
        </p:spPr>
        <p:txBody>
          <a:bodyPr anchor="ctr">
            <a:normAutofit/>
          </a:bodyPr>
          <a:p>
            <a:pPr>
              <a:lnSpc>
                <a:spcPct val="100000"/>
              </a:lnSpc>
              <a:buNone/>
            </a:pPr>
            <a:r>
              <a:rPr b="1" lang="en-IN" sz="2800" spc="-1" strike="noStrike" cap="all">
                <a:solidFill>
                  <a:srgbClr val="ffffff"/>
                </a:solidFill>
                <a:latin typeface="Gill Sans MT"/>
              </a:rPr>
              <a:t>conclusion</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8" name="Content Placeholder 8" descr=""/>
          <p:cNvPicPr/>
          <p:nvPr/>
        </p:nvPicPr>
        <p:blipFill>
          <a:blip r:embed="rId1"/>
          <a:srcRect l="-227" t="-677" r="227" b="10497"/>
          <a:stretch/>
        </p:blipFill>
        <p:spPr>
          <a:xfrm>
            <a:off x="2151720" y="875880"/>
            <a:ext cx="7887960" cy="4771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IN" sz="4000" spc="-1" strike="noStrike" cap="all">
                <a:solidFill>
                  <a:srgbClr val="404040"/>
                </a:solidFill>
                <a:latin typeface="Gill Sans MT"/>
              </a:rPr>
              <a:t>About  project</a:t>
            </a:r>
            <a:endParaRPr b="0" lang="en-US" sz="4000" spc="-1" strike="noStrike">
              <a:solidFill>
                <a:srgbClr val="000000"/>
              </a:solidFill>
              <a:latin typeface="Gill Sans MT"/>
            </a:endParaRPr>
          </a:p>
        </p:txBody>
      </p:sp>
      <p:sp>
        <p:nvSpPr>
          <p:cNvPr id="245" name="PlaceHolder 2"/>
          <p:cNvSpPr>
            <a:spLocks noGrp="1"/>
          </p:cNvSpPr>
          <p:nvPr>
            <p:ph type="subTitle"/>
          </p:nvPr>
        </p:nvSpPr>
        <p:spPr>
          <a:xfrm>
            <a:off x="581040" y="3364560"/>
            <a:ext cx="11030040" cy="599760"/>
          </a:xfrm>
          <a:prstGeom prst="rect">
            <a:avLst/>
          </a:prstGeom>
          <a:noFill/>
          <a:ln w="0">
            <a:noFill/>
          </a:ln>
        </p:spPr>
        <p:txBody>
          <a:bodyPr anchor="t">
            <a:normAutofit fontScale="6000"/>
          </a:bodyPr>
          <a:p>
            <a:pPr marL="285840" indent="-285840">
              <a:lnSpc>
                <a:spcPct val="270000"/>
              </a:lnSpc>
              <a:spcBef>
                <a:spcPts val="1281"/>
              </a:spcBef>
              <a:spcAft>
                <a:spcPts val="601"/>
              </a:spcAft>
              <a:buClr>
                <a:srgbClr val="ed8428"/>
              </a:buClr>
              <a:buSzPct val="92000"/>
              <a:buFont typeface="Wingdings" charset="2"/>
              <a:buChar char=""/>
            </a:pPr>
            <a:r>
              <a:rPr b="0" lang="en-US" sz="6400" spc="-1" strike="noStrike" cap="all">
                <a:solidFill>
                  <a:srgbClr val="f2f2f2"/>
                </a:solidFill>
                <a:latin typeface="Gill Sans MT"/>
              </a:rPr>
              <a:t>Aim :  </a:t>
            </a:r>
            <a:r>
              <a:rPr b="0" lang="en-GB" sz="6400" spc="97" strike="noStrike">
                <a:solidFill>
                  <a:srgbClr val="f2f2f2"/>
                </a:solidFill>
                <a:latin typeface="Gill Sans MT"/>
              </a:rPr>
              <a:t>To keep track of what's being said about your product or service on social media, and can help you detect angry customers or negative mentions before they they escalate.</a:t>
            </a:r>
            <a:endParaRPr b="0" lang="en-IN" sz="6400" spc="-1" strike="noStrike">
              <a:latin typeface="Arial"/>
            </a:endParaRPr>
          </a:p>
          <a:p>
            <a:pPr marL="285840" indent="-285840">
              <a:lnSpc>
                <a:spcPct val="270000"/>
              </a:lnSpc>
              <a:spcBef>
                <a:spcPts val="1281"/>
              </a:spcBef>
              <a:spcAft>
                <a:spcPts val="601"/>
              </a:spcAft>
              <a:buClr>
                <a:srgbClr val="ed8428"/>
              </a:buClr>
              <a:buSzPct val="92000"/>
              <a:buFont typeface="Wingdings" charset="2"/>
              <a:buChar char=""/>
            </a:pPr>
            <a:r>
              <a:rPr b="0" lang="en-US" sz="6400" spc="-1" strike="noStrike" cap="all">
                <a:solidFill>
                  <a:srgbClr val="f2f2f2"/>
                </a:solidFill>
                <a:latin typeface="Gill Sans MT"/>
              </a:rPr>
              <a:t>Objectives : </a:t>
            </a:r>
            <a:r>
              <a:rPr b="1" lang="en-US" sz="6400" spc="97" strike="noStrike">
                <a:solidFill>
                  <a:srgbClr val="f2f2f2"/>
                </a:solidFill>
                <a:latin typeface="Franklin Gothic Book"/>
              </a:rPr>
              <a:t>Analyze data to find tweets are influencing positively or negatively </a:t>
            </a:r>
            <a:r>
              <a:rPr b="0" lang="en-US" sz="6400" spc="-1" strike="noStrike" cap="all">
                <a:solidFill>
                  <a:srgbClr val="f2f2f2"/>
                </a:solidFill>
                <a:latin typeface="Gill Sans MT"/>
              </a:rPr>
              <a:t>.</a:t>
            </a:r>
            <a:endParaRPr b="0" lang="en-IN" sz="6400" spc="-1" strike="noStrike">
              <a:latin typeface="Arial"/>
            </a:endParaRPr>
          </a:p>
          <a:p>
            <a:pPr marL="285840" indent="-285840">
              <a:lnSpc>
                <a:spcPct val="270000"/>
              </a:lnSpc>
              <a:spcBef>
                <a:spcPts val="1281"/>
              </a:spcBef>
              <a:spcAft>
                <a:spcPts val="601"/>
              </a:spcAft>
              <a:buClr>
                <a:srgbClr val="ed8428"/>
              </a:buClr>
              <a:buSzPct val="92000"/>
              <a:buFont typeface="Wingdings" charset="2"/>
              <a:buChar char=""/>
            </a:pPr>
            <a:r>
              <a:rPr b="0" lang="en-US" sz="6400" spc="-1" strike="noStrike" cap="all">
                <a:solidFill>
                  <a:srgbClr val="f2f2f2"/>
                </a:solidFill>
                <a:latin typeface="Gill Sans MT"/>
              </a:rPr>
              <a:t>Data Source : </a:t>
            </a:r>
            <a:r>
              <a:rPr b="0" lang="en-US" sz="6400" spc="-1" strike="noStrike">
                <a:solidFill>
                  <a:srgbClr val="f2f2f2"/>
                </a:solidFill>
                <a:latin typeface="Gill Sans MT"/>
              </a:rPr>
              <a:t>Kaggle</a:t>
            </a:r>
            <a:endParaRPr b="0" lang="en-IN" sz="6400" spc="-1" strike="noStrike">
              <a:latin typeface="Arial"/>
            </a:endParaRPr>
          </a:p>
          <a:p>
            <a:pPr>
              <a:lnSpc>
                <a:spcPct val="100000"/>
              </a:lnSpc>
              <a:spcBef>
                <a:spcPts val="320"/>
              </a:spcBef>
              <a:spcAft>
                <a:spcPts val="601"/>
              </a:spcAft>
              <a:buNone/>
            </a:pPr>
            <a:endParaRPr b="0" lang="en-IN" sz="6400" spc="-1" strike="noStrike">
              <a:latin typeface="Arial"/>
            </a:endParaRPr>
          </a:p>
          <a:p>
            <a:pPr>
              <a:lnSpc>
                <a:spcPct val="100000"/>
              </a:lnSpc>
              <a:spcBef>
                <a:spcPts val="320"/>
              </a:spcBef>
              <a:spcAft>
                <a:spcPts val="601"/>
              </a:spcAft>
              <a:buNone/>
              <a:tabLst>
                <a:tab algn="l" pos="0"/>
              </a:tabLst>
            </a:pPr>
            <a:endParaRPr b="0" lang="en-IN" sz="6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767880" y="2647800"/>
            <a:ext cx="3031560" cy="1721880"/>
          </a:xfrm>
          <a:prstGeom prst="rect">
            <a:avLst/>
          </a:prstGeom>
          <a:noFill/>
          <a:ln w="0">
            <a:noFill/>
          </a:ln>
        </p:spPr>
        <p:txBody>
          <a:bodyPr anchor="ctr">
            <a:normAutofit/>
          </a:bodyPr>
          <a:p>
            <a:pPr>
              <a:lnSpc>
                <a:spcPct val="100000"/>
              </a:lnSpc>
              <a:buNone/>
            </a:pPr>
            <a:r>
              <a:rPr b="1" lang="en-US" sz="3200" spc="-1" strike="noStrike" cap="all">
                <a:solidFill>
                  <a:srgbClr val="ffffff"/>
                </a:solidFill>
                <a:latin typeface="Gill Sans MT"/>
              </a:rPr>
              <a:t>contents</a:t>
            </a:r>
            <a:endParaRPr b="0" lang="en-US" sz="3200" spc="-1" strike="noStrike">
              <a:solidFill>
                <a:srgbClr val="000000"/>
              </a:solidFill>
              <a:latin typeface="Gill Sans MT"/>
            </a:endParaRPr>
          </a:p>
        </p:txBody>
      </p:sp>
      <p:sp>
        <p:nvSpPr>
          <p:cNvPr id="247" name="PlaceHolder 2"/>
          <p:cNvSpPr>
            <a:spLocks noGrp="1"/>
          </p:cNvSpPr>
          <p:nvPr>
            <p:ph/>
          </p:nvPr>
        </p:nvSpPr>
        <p:spPr>
          <a:xfrm>
            <a:off x="6265440" y="548640"/>
            <a:ext cx="5286240" cy="5825520"/>
          </a:xfrm>
          <a:prstGeom prst="rect">
            <a:avLst/>
          </a:prstGeom>
          <a:noFill/>
          <a:ln w="0">
            <a:noFill/>
          </a:ln>
        </p:spPr>
        <p:txBody>
          <a:bodyPr anchor="ctr">
            <a:noAutofit/>
          </a:bodyPr>
          <a:p>
            <a:pPr marL="306000" indent="-306000">
              <a:lnSpc>
                <a:spcPct val="150000"/>
              </a:lnSpc>
              <a:spcBef>
                <a:spcPts val="1199"/>
              </a:spcBef>
              <a:spcAft>
                <a:spcPts val="201"/>
              </a:spcAft>
              <a:buClr>
                <a:srgbClr val="ec7016"/>
              </a:buClr>
              <a:buSzPct val="92000"/>
              <a:buFont typeface="Wingdings 2" charset="2"/>
              <a:buChar char=""/>
            </a:pPr>
            <a:r>
              <a:rPr b="1" lang="en-IN" sz="1600" spc="-1" strike="noStrike">
                <a:solidFill>
                  <a:srgbClr val="ed8428"/>
                </a:solidFill>
                <a:latin typeface="Gill Sans MT"/>
              </a:rPr>
              <a:t>INTRODUCTION</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pPr>
            <a:r>
              <a:rPr b="1" lang="en-US" sz="1600" spc="-1" strike="noStrike">
                <a:solidFill>
                  <a:srgbClr val="ed8428"/>
                </a:solidFill>
                <a:latin typeface="Gill Sans MT"/>
              </a:rPr>
              <a:t>CHALLENGES</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pPr>
            <a:r>
              <a:rPr b="1" lang="en-US" sz="1600" spc="-1" strike="noStrike">
                <a:solidFill>
                  <a:srgbClr val="ed8428"/>
                </a:solidFill>
                <a:latin typeface="Gill Sans MT"/>
              </a:rPr>
              <a:t>DATA COLLECTION &amp; PREPROCESSING</a:t>
            </a:r>
            <a:endParaRPr b="0" lang="en-US" sz="1600" spc="-1" strike="noStrike">
              <a:solidFill>
                <a:srgbClr val="404040"/>
              </a:solidFill>
              <a:latin typeface="Gill Sans MT"/>
            </a:endParaRPr>
          </a:p>
          <a:p>
            <a:pPr marL="744480" indent="-304920">
              <a:lnSpc>
                <a:spcPct val="150000"/>
              </a:lnSpc>
              <a:spcBef>
                <a:spcPts val="320"/>
              </a:spcBef>
              <a:spcAft>
                <a:spcPts val="601"/>
              </a:spcAft>
              <a:buClr>
                <a:srgbClr val="ed8428"/>
              </a:buClr>
              <a:buSzPct val="92000"/>
              <a:buFont typeface="Wingdings 2" charset="2"/>
              <a:buChar char=""/>
              <a:tabLst>
                <a:tab algn="l" pos="627120"/>
              </a:tabLst>
            </a:pPr>
            <a:r>
              <a:rPr b="0" lang="en-US" sz="1600" spc="-1" strike="noStrike">
                <a:solidFill>
                  <a:srgbClr val="ffffff"/>
                </a:solidFill>
                <a:latin typeface="Gill Sans MT"/>
              </a:rPr>
              <a:t>Importing Libraries</a:t>
            </a:r>
            <a:endParaRPr b="0" lang="en-US" sz="1600" spc="-1" strike="noStrike">
              <a:solidFill>
                <a:srgbClr val="404040"/>
              </a:solidFill>
              <a:latin typeface="Gill Sans MT"/>
            </a:endParaRPr>
          </a:p>
          <a:p>
            <a:pPr marL="744480" indent="-304920">
              <a:lnSpc>
                <a:spcPct val="150000"/>
              </a:lnSpc>
              <a:spcBef>
                <a:spcPts val="320"/>
              </a:spcBef>
              <a:spcAft>
                <a:spcPts val="601"/>
              </a:spcAft>
              <a:buClr>
                <a:srgbClr val="ed8428"/>
              </a:buClr>
              <a:buSzPct val="92000"/>
              <a:buFont typeface="Wingdings 2" charset="2"/>
              <a:buChar char=""/>
              <a:tabLst>
                <a:tab algn="l" pos="627120"/>
              </a:tabLst>
            </a:pPr>
            <a:r>
              <a:rPr b="0" lang="en-US" sz="1600" spc="-1" strike="noStrike">
                <a:solidFill>
                  <a:srgbClr val="ffffff"/>
                </a:solidFill>
                <a:latin typeface="Gill Sans MT"/>
              </a:rPr>
              <a:t>Importing Dataset</a:t>
            </a:r>
            <a:endParaRPr b="0" lang="en-US" sz="1600" spc="-1" strike="noStrike">
              <a:solidFill>
                <a:srgbClr val="404040"/>
              </a:solidFill>
              <a:latin typeface="Gill Sans MT"/>
            </a:endParaRPr>
          </a:p>
          <a:p>
            <a:pPr marL="744480" indent="-304920">
              <a:lnSpc>
                <a:spcPct val="150000"/>
              </a:lnSpc>
              <a:spcBef>
                <a:spcPts val="320"/>
              </a:spcBef>
              <a:spcAft>
                <a:spcPts val="601"/>
              </a:spcAft>
              <a:buClr>
                <a:srgbClr val="ed8428"/>
              </a:buClr>
              <a:buSzPct val="92000"/>
              <a:buFont typeface="Wingdings 2" charset="2"/>
              <a:buChar char=""/>
              <a:tabLst>
                <a:tab algn="l" pos="627120"/>
              </a:tabLst>
            </a:pPr>
            <a:r>
              <a:rPr b="0" lang="en-US" sz="1600" spc="-1" strike="noStrike">
                <a:solidFill>
                  <a:srgbClr val="ffffff"/>
                </a:solidFill>
                <a:latin typeface="Gill Sans MT"/>
              </a:rPr>
              <a:t>Shape of the Data</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charset="2"/>
              <a:buChar char=""/>
              <a:tabLst>
                <a:tab algn="l" pos="627120"/>
              </a:tabLst>
            </a:pPr>
            <a:r>
              <a:rPr b="1" lang="en-US" sz="1600" spc="-1" strike="noStrike" cap="all">
                <a:solidFill>
                  <a:srgbClr val="ed8428"/>
                </a:solidFill>
                <a:latin typeface="Gill Sans MT"/>
              </a:rPr>
              <a:t>Exploratory Data Analysis</a:t>
            </a:r>
            <a:endParaRPr b="0" lang="en-US" sz="1600" spc="-1" strike="noStrike">
              <a:solidFill>
                <a:srgbClr val="404040"/>
              </a:solidFill>
              <a:latin typeface="Gill Sans MT"/>
            </a:endParaRPr>
          </a:p>
          <a:p>
            <a:pPr marL="744480" indent="-304920">
              <a:lnSpc>
                <a:spcPct val="150000"/>
              </a:lnSpc>
              <a:spcBef>
                <a:spcPts val="320"/>
              </a:spcBef>
              <a:spcAft>
                <a:spcPts val="601"/>
              </a:spcAft>
              <a:buClr>
                <a:srgbClr val="ed8428"/>
              </a:buClr>
              <a:buSzPct val="92000"/>
              <a:buFont typeface="Wingdings 2" charset="2"/>
              <a:buChar char=""/>
              <a:tabLst>
                <a:tab algn="l" pos="627120"/>
              </a:tabLst>
            </a:pPr>
            <a:r>
              <a:rPr b="0" lang="en-US" sz="1600" spc="-1" strike="noStrike">
                <a:solidFill>
                  <a:srgbClr val="ffffff"/>
                </a:solidFill>
                <a:latin typeface="Gill Sans MT"/>
              </a:rPr>
              <a:t>Dataset Details</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tabLst>
                <a:tab algn="l" pos="627120"/>
              </a:tabLst>
            </a:pPr>
            <a:r>
              <a:rPr b="1" lang="en-US" sz="1600" spc="-1" strike="noStrike">
                <a:solidFill>
                  <a:srgbClr val="ed8428"/>
                </a:solidFill>
                <a:latin typeface="Gill Sans MT"/>
              </a:rPr>
              <a:t>PREPROCESSING OF PREDICTION MODEL</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tabLst>
                <a:tab algn="l" pos="627120"/>
              </a:tabLst>
            </a:pPr>
            <a:r>
              <a:rPr b="1" lang="en-US" sz="1600" spc="-1" strike="noStrike">
                <a:solidFill>
                  <a:srgbClr val="ed8428"/>
                </a:solidFill>
                <a:latin typeface="Gill Sans MT"/>
              </a:rPr>
              <a:t>PREDICTION MODEL</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tabLst>
                <a:tab algn="l" pos="627120"/>
              </a:tabLst>
            </a:pPr>
            <a:r>
              <a:rPr b="1" lang="en-US" sz="1600" spc="-1" strike="noStrike">
                <a:solidFill>
                  <a:srgbClr val="ed8428"/>
                </a:solidFill>
                <a:latin typeface="Gill Sans MT"/>
              </a:rPr>
              <a:t>DATA VISUALIZATION</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tabLst>
                <a:tab algn="l" pos="627120"/>
              </a:tabLst>
            </a:pPr>
            <a:r>
              <a:rPr b="1" lang="en-US" sz="1600" spc="-1" strike="noStrike" cap="all">
                <a:solidFill>
                  <a:srgbClr val="ed8428"/>
                </a:solidFill>
                <a:latin typeface="Gill Sans MT"/>
              </a:rPr>
              <a:t>Result &amp; discussion</a:t>
            </a:r>
            <a:endParaRPr b="0" lang="en-US" sz="1600" spc="-1" strike="noStrike">
              <a:solidFill>
                <a:srgbClr val="404040"/>
              </a:solidFill>
              <a:latin typeface="Gill Sans MT"/>
            </a:endParaRPr>
          </a:p>
          <a:p>
            <a:pPr marL="306000" indent="-306000">
              <a:lnSpc>
                <a:spcPct val="150000"/>
              </a:lnSpc>
              <a:spcBef>
                <a:spcPts val="320"/>
              </a:spcBef>
              <a:spcAft>
                <a:spcPts val="601"/>
              </a:spcAft>
              <a:buClr>
                <a:srgbClr val="ed8428"/>
              </a:buClr>
              <a:buSzPct val="92000"/>
              <a:buFont typeface="Wingdings 2" charset="2"/>
              <a:buChar char=""/>
              <a:tabLst>
                <a:tab algn="l" pos="627120"/>
              </a:tabLst>
            </a:pPr>
            <a:r>
              <a:rPr b="1" lang="en-US" sz="1600" spc="-1" strike="noStrike" cap="all">
                <a:solidFill>
                  <a:srgbClr val="ed8428"/>
                </a:solidFill>
                <a:latin typeface="Gill Sans MT"/>
              </a:rPr>
              <a:t>CONCLUSION</a:t>
            </a:r>
            <a:endParaRPr b="0" lang="en-US" sz="1600" spc="-1" strike="noStrike">
              <a:solidFill>
                <a:srgbClr val="404040"/>
              </a:solidFill>
              <a:latin typeface="Gill Sans MT"/>
            </a:endParaRPr>
          </a:p>
        </p:txBody>
      </p:sp>
      <p:grpSp>
        <p:nvGrpSpPr>
          <p:cNvPr id="248" name="Group 89"/>
          <p:cNvGrpSpPr/>
          <p:nvPr/>
        </p:nvGrpSpPr>
        <p:grpSpPr>
          <a:xfrm>
            <a:off x="5514480" y="5976720"/>
            <a:ext cx="588600" cy="588960"/>
            <a:chOff x="5514480" y="5976720"/>
            <a:chExt cx="588600" cy="588960"/>
          </a:xfrm>
        </p:grpSpPr>
        <p:sp>
          <p:nvSpPr>
            <p:cNvPr id="249" name="Freeform 90"/>
            <p:cNvSpPr/>
            <p:nvPr/>
          </p:nvSpPr>
          <p:spPr>
            <a:xfrm>
              <a:off x="5808960" y="6271560"/>
              <a:ext cx="294120" cy="294120"/>
            </a:xfrm>
            <a:custGeom>
              <a:avLst/>
              <a:gdLst/>
              <a:ahLst/>
              <a:rect l="l" t="t" r="r" b="b"/>
              <a:pathLst>
                <a:path w="144" h="144">
                  <a:moveTo>
                    <a:pt x="6" y="144"/>
                  </a:moveTo>
                  <a:cubicBezTo>
                    <a:pt x="5" y="144"/>
                    <a:pt x="3" y="144"/>
                    <a:pt x="2" y="143"/>
                  </a:cubicBezTo>
                  <a:cubicBezTo>
                    <a:pt x="1" y="141"/>
                    <a:pt x="0" y="139"/>
                    <a:pt x="1" y="137"/>
                  </a:cubicBezTo>
                  <a:cubicBezTo>
                    <a:pt x="13" y="95"/>
                    <a:pt x="13" y="95"/>
                    <a:pt x="13" y="95"/>
                  </a:cubicBezTo>
                  <a:cubicBezTo>
                    <a:pt x="13" y="94"/>
                    <a:pt x="13" y="93"/>
                    <a:pt x="14" y="92"/>
                  </a:cubicBezTo>
                  <a:cubicBezTo>
                    <a:pt x="104" y="2"/>
                    <a:pt x="104" y="2"/>
                    <a:pt x="104" y="2"/>
                  </a:cubicBezTo>
                  <a:cubicBezTo>
                    <a:pt x="107" y="0"/>
                    <a:pt x="110" y="0"/>
                    <a:pt x="113" y="2"/>
                  </a:cubicBezTo>
                  <a:cubicBezTo>
                    <a:pt x="143" y="32"/>
                    <a:pt x="143" y="32"/>
                    <a:pt x="143" y="32"/>
                  </a:cubicBezTo>
                  <a:cubicBezTo>
                    <a:pt x="144" y="33"/>
                    <a:pt x="144" y="35"/>
                    <a:pt x="144" y="36"/>
                  </a:cubicBezTo>
                  <a:cubicBezTo>
                    <a:pt x="144" y="38"/>
                    <a:pt x="144" y="40"/>
                    <a:pt x="143" y="41"/>
                  </a:cubicBezTo>
                  <a:cubicBezTo>
                    <a:pt x="53" y="131"/>
                    <a:pt x="53" y="131"/>
                    <a:pt x="53" y="131"/>
                  </a:cubicBezTo>
                  <a:cubicBezTo>
                    <a:pt x="52" y="131"/>
                    <a:pt x="51" y="132"/>
                    <a:pt x="50" y="132"/>
                  </a:cubicBezTo>
                  <a:cubicBezTo>
                    <a:pt x="8" y="144"/>
                    <a:pt x="8" y="144"/>
                    <a:pt x="8" y="144"/>
                  </a:cubicBezTo>
                  <a:cubicBezTo>
                    <a:pt x="8" y="144"/>
                    <a:pt x="7" y="144"/>
                    <a:pt x="6" y="144"/>
                  </a:cubicBezTo>
                  <a:close/>
                  <a:moveTo>
                    <a:pt x="24" y="100"/>
                  </a:moveTo>
                  <a:cubicBezTo>
                    <a:pt x="15" y="130"/>
                    <a:pt x="15" y="130"/>
                    <a:pt x="15" y="130"/>
                  </a:cubicBezTo>
                  <a:cubicBezTo>
                    <a:pt x="45" y="121"/>
                    <a:pt x="45" y="121"/>
                    <a:pt x="45" y="121"/>
                  </a:cubicBezTo>
                  <a:cubicBezTo>
                    <a:pt x="130" y="36"/>
                    <a:pt x="130" y="36"/>
                    <a:pt x="130" y="36"/>
                  </a:cubicBezTo>
                  <a:cubicBezTo>
                    <a:pt x="108" y="15"/>
                    <a:pt x="108" y="15"/>
                    <a:pt x="108" y="15"/>
                  </a:cubicBezTo>
                  <a:lnTo>
                    <a:pt x="24" y="100"/>
                  </a:lnTo>
                  <a:close/>
                  <a:moveTo>
                    <a:pt x="48" y="126"/>
                  </a:moveTo>
                  <a:cubicBezTo>
                    <a:pt x="48" y="126"/>
                    <a:pt x="48" y="126"/>
                    <a:pt x="48" y="126"/>
                  </a:cubicBezTo>
                  <a:close/>
                </a:path>
              </a:pathLst>
            </a:custGeom>
            <a:solidFill>
              <a:schemeClr val="accent1"/>
            </a:solidFill>
            <a:ln w="0">
              <a:noFill/>
            </a:ln>
          </p:spPr>
          <p:style>
            <a:lnRef idx="0"/>
            <a:fillRef idx="0"/>
            <a:effectRef idx="0"/>
            <a:fontRef idx="minor"/>
          </p:style>
        </p:sp>
        <p:sp>
          <p:nvSpPr>
            <p:cNvPr id="250" name="Freeform 91"/>
            <p:cNvSpPr/>
            <p:nvPr/>
          </p:nvSpPr>
          <p:spPr>
            <a:xfrm>
              <a:off x="5973480" y="6325200"/>
              <a:ext cx="78480" cy="78480"/>
            </a:xfrm>
            <a:custGeom>
              <a:avLst/>
              <a:gdLst/>
              <a:ahLst/>
              <a:rect l="l" t="t" r="r" b="b"/>
              <a:pathLst>
                <a:path w="57" h="57">
                  <a:moveTo>
                    <a:pt x="44" y="57"/>
                  </a:moveTo>
                  <a:lnTo>
                    <a:pt x="0" y="13"/>
                  </a:lnTo>
                  <a:lnTo>
                    <a:pt x="13" y="0"/>
                  </a:lnTo>
                  <a:lnTo>
                    <a:pt x="57" y="44"/>
                  </a:lnTo>
                  <a:lnTo>
                    <a:pt x="44" y="57"/>
                  </a:lnTo>
                  <a:close/>
                </a:path>
              </a:pathLst>
            </a:custGeom>
            <a:solidFill>
              <a:schemeClr val="accent1"/>
            </a:solidFill>
            <a:ln w="0">
              <a:noFill/>
            </a:ln>
          </p:spPr>
          <p:style>
            <a:lnRef idx="0"/>
            <a:fillRef idx="0"/>
            <a:effectRef idx="0"/>
            <a:fontRef idx="minor"/>
          </p:style>
        </p:sp>
        <p:sp>
          <p:nvSpPr>
            <p:cNvPr id="251" name="Freeform 92"/>
            <p:cNvSpPr/>
            <p:nvPr/>
          </p:nvSpPr>
          <p:spPr>
            <a:xfrm>
              <a:off x="5833800" y="6455520"/>
              <a:ext cx="88200" cy="85320"/>
            </a:xfrm>
            <a:custGeom>
              <a:avLst/>
              <a:gdLst/>
              <a:ahLst/>
              <a:rect l="l" t="t" r="r" b="b"/>
              <a:pathLst>
                <a:path w="43" h="42">
                  <a:moveTo>
                    <a:pt x="36" y="42"/>
                  </a:moveTo>
                  <a:cubicBezTo>
                    <a:pt x="35" y="42"/>
                    <a:pt x="33" y="42"/>
                    <a:pt x="32" y="41"/>
                  </a:cubicBezTo>
                  <a:cubicBezTo>
                    <a:pt x="2" y="11"/>
                    <a:pt x="2" y="11"/>
                    <a:pt x="2" y="11"/>
                  </a:cubicBezTo>
                  <a:cubicBezTo>
                    <a:pt x="0" y="8"/>
                    <a:pt x="0" y="5"/>
                    <a:pt x="2" y="2"/>
                  </a:cubicBezTo>
                  <a:cubicBezTo>
                    <a:pt x="5" y="0"/>
                    <a:pt x="8" y="0"/>
                    <a:pt x="11" y="2"/>
                  </a:cubicBezTo>
                  <a:cubicBezTo>
                    <a:pt x="41" y="32"/>
                    <a:pt x="41" y="32"/>
                    <a:pt x="41" y="32"/>
                  </a:cubicBezTo>
                  <a:cubicBezTo>
                    <a:pt x="43" y="35"/>
                    <a:pt x="43" y="38"/>
                    <a:pt x="41" y="41"/>
                  </a:cubicBezTo>
                  <a:cubicBezTo>
                    <a:pt x="39" y="42"/>
                    <a:pt x="38" y="42"/>
                    <a:pt x="36" y="42"/>
                  </a:cubicBezTo>
                  <a:close/>
                </a:path>
              </a:pathLst>
            </a:custGeom>
            <a:solidFill>
              <a:schemeClr val="accent1"/>
            </a:solidFill>
            <a:ln w="0">
              <a:noFill/>
            </a:ln>
          </p:spPr>
          <p:style>
            <a:lnRef idx="0"/>
            <a:fillRef idx="0"/>
            <a:effectRef idx="0"/>
            <a:fontRef idx="minor"/>
          </p:style>
        </p:sp>
        <p:sp>
          <p:nvSpPr>
            <p:cNvPr id="252" name="Freeform 93"/>
            <p:cNvSpPr/>
            <p:nvPr/>
          </p:nvSpPr>
          <p:spPr>
            <a:xfrm>
              <a:off x="5723280" y="6222960"/>
              <a:ext cx="122760" cy="23040"/>
            </a:xfrm>
            <a:custGeom>
              <a:avLst/>
              <a:gdLst/>
              <a:ahLst/>
              <a:rect l="l" t="t"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solidFill>
              <a:schemeClr val="accent1"/>
            </a:solidFill>
            <a:ln w="0">
              <a:noFill/>
            </a:ln>
          </p:spPr>
          <p:style>
            <a:lnRef idx="0"/>
            <a:fillRef idx="0"/>
            <a:effectRef idx="0"/>
            <a:fontRef idx="minor"/>
          </p:style>
        </p:sp>
        <p:sp>
          <p:nvSpPr>
            <p:cNvPr id="253" name="Freeform 94"/>
            <p:cNvSpPr/>
            <p:nvPr/>
          </p:nvSpPr>
          <p:spPr>
            <a:xfrm>
              <a:off x="5723280" y="6321240"/>
              <a:ext cx="122760" cy="23040"/>
            </a:xfrm>
            <a:custGeom>
              <a:avLst/>
              <a:gdLst/>
              <a:ahLst/>
              <a:rect l="l" t="t"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solidFill>
              <a:schemeClr val="accent1"/>
            </a:solidFill>
            <a:ln w="0">
              <a:noFill/>
            </a:ln>
          </p:spPr>
          <p:style>
            <a:lnRef idx="0"/>
            <a:fillRef idx="0"/>
            <a:effectRef idx="0"/>
            <a:fontRef idx="minor"/>
          </p:style>
        </p:sp>
        <p:sp>
          <p:nvSpPr>
            <p:cNvPr id="254" name="Freeform 95"/>
            <p:cNvSpPr/>
            <p:nvPr/>
          </p:nvSpPr>
          <p:spPr>
            <a:xfrm>
              <a:off x="5589360" y="6173280"/>
              <a:ext cx="124200" cy="85320"/>
            </a:xfrm>
            <a:custGeom>
              <a:avLst/>
              <a:gdLst/>
              <a:ahLst/>
              <a:rect l="l" t="t" r="r" b="b"/>
              <a:pathLst>
                <a:path w="61" h="42">
                  <a:moveTo>
                    <a:pt x="24" y="42"/>
                  </a:moveTo>
                  <a:cubicBezTo>
                    <a:pt x="23" y="42"/>
                    <a:pt x="21" y="42"/>
                    <a:pt x="20" y="41"/>
                  </a:cubicBezTo>
                  <a:cubicBezTo>
                    <a:pt x="2" y="23"/>
                    <a:pt x="2" y="23"/>
                    <a:pt x="2" y="23"/>
                  </a:cubicBezTo>
                  <a:cubicBezTo>
                    <a:pt x="0" y="20"/>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8"/>
                    <a:pt x="59" y="11"/>
                  </a:cubicBezTo>
                  <a:cubicBezTo>
                    <a:pt x="29" y="41"/>
                    <a:pt x="29" y="41"/>
                    <a:pt x="29" y="41"/>
                  </a:cubicBezTo>
                  <a:cubicBezTo>
                    <a:pt x="28" y="42"/>
                    <a:pt x="26" y="42"/>
                    <a:pt x="24" y="42"/>
                  </a:cubicBezTo>
                  <a:close/>
                </a:path>
              </a:pathLst>
            </a:custGeom>
            <a:solidFill>
              <a:schemeClr val="accent1"/>
            </a:solidFill>
            <a:ln w="0">
              <a:noFill/>
            </a:ln>
          </p:spPr>
          <p:style>
            <a:lnRef idx="0"/>
            <a:fillRef idx="0"/>
            <a:effectRef idx="0"/>
            <a:fontRef idx="minor"/>
          </p:style>
        </p:sp>
        <p:sp>
          <p:nvSpPr>
            <p:cNvPr id="255" name="Freeform 96"/>
            <p:cNvSpPr/>
            <p:nvPr/>
          </p:nvSpPr>
          <p:spPr>
            <a:xfrm>
              <a:off x="5589360" y="6271560"/>
              <a:ext cx="124200" cy="88200"/>
            </a:xfrm>
            <a:custGeom>
              <a:avLst/>
              <a:gdLst/>
              <a:ahLst/>
              <a:rect l="l" t="t" r="r" b="b"/>
              <a:pathLst>
                <a:path w="61" h="43">
                  <a:moveTo>
                    <a:pt x="24" y="43"/>
                  </a:moveTo>
                  <a:cubicBezTo>
                    <a:pt x="23" y="43"/>
                    <a:pt x="21" y="42"/>
                    <a:pt x="20" y="41"/>
                  </a:cubicBezTo>
                  <a:cubicBezTo>
                    <a:pt x="2" y="23"/>
                    <a:pt x="2" y="23"/>
                    <a:pt x="2" y="23"/>
                  </a:cubicBezTo>
                  <a:cubicBezTo>
                    <a:pt x="0" y="21"/>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9"/>
                    <a:pt x="59" y="11"/>
                  </a:cubicBezTo>
                  <a:cubicBezTo>
                    <a:pt x="29" y="41"/>
                    <a:pt x="29" y="41"/>
                    <a:pt x="29" y="41"/>
                  </a:cubicBezTo>
                  <a:cubicBezTo>
                    <a:pt x="28" y="42"/>
                    <a:pt x="26" y="43"/>
                    <a:pt x="24" y="43"/>
                  </a:cubicBezTo>
                  <a:close/>
                </a:path>
              </a:pathLst>
            </a:custGeom>
            <a:solidFill>
              <a:schemeClr val="accent1"/>
            </a:solidFill>
            <a:ln w="0">
              <a:noFill/>
            </a:ln>
          </p:spPr>
          <p:style>
            <a:lnRef idx="0"/>
            <a:fillRef idx="0"/>
            <a:effectRef idx="0"/>
            <a:fontRef idx="minor"/>
          </p:style>
        </p:sp>
        <p:sp>
          <p:nvSpPr>
            <p:cNvPr id="256" name="Freeform 97"/>
            <p:cNvSpPr/>
            <p:nvPr/>
          </p:nvSpPr>
          <p:spPr>
            <a:xfrm>
              <a:off x="5514480" y="5976720"/>
              <a:ext cx="417240" cy="540360"/>
            </a:xfrm>
            <a:custGeom>
              <a:avLst/>
              <a:gdLst/>
              <a:ahLst/>
              <a:rect l="l" t="t" r="r" b="b"/>
              <a:pathLst>
                <a:path w="204" h="264">
                  <a:moveTo>
                    <a:pt x="108" y="264"/>
                  </a:moveTo>
                  <a:cubicBezTo>
                    <a:pt x="6" y="264"/>
                    <a:pt x="6" y="264"/>
                    <a:pt x="6" y="264"/>
                  </a:cubicBezTo>
                  <a:cubicBezTo>
                    <a:pt x="3" y="264"/>
                    <a:pt x="0" y="262"/>
                    <a:pt x="0" y="258"/>
                  </a:cubicBezTo>
                  <a:cubicBezTo>
                    <a:pt x="0" y="6"/>
                    <a:pt x="0" y="6"/>
                    <a:pt x="0" y="6"/>
                  </a:cubicBezTo>
                  <a:cubicBezTo>
                    <a:pt x="0" y="3"/>
                    <a:pt x="3" y="0"/>
                    <a:pt x="6" y="0"/>
                  </a:cubicBezTo>
                  <a:cubicBezTo>
                    <a:pt x="138" y="0"/>
                    <a:pt x="138" y="0"/>
                    <a:pt x="138" y="0"/>
                  </a:cubicBezTo>
                  <a:cubicBezTo>
                    <a:pt x="140" y="0"/>
                    <a:pt x="142" y="1"/>
                    <a:pt x="143" y="2"/>
                  </a:cubicBezTo>
                  <a:cubicBezTo>
                    <a:pt x="203" y="62"/>
                    <a:pt x="203" y="62"/>
                    <a:pt x="203" y="62"/>
                  </a:cubicBezTo>
                  <a:cubicBezTo>
                    <a:pt x="204" y="63"/>
                    <a:pt x="204" y="65"/>
                    <a:pt x="204" y="66"/>
                  </a:cubicBezTo>
                  <a:cubicBezTo>
                    <a:pt x="204" y="156"/>
                    <a:pt x="204" y="156"/>
                    <a:pt x="204" y="156"/>
                  </a:cubicBezTo>
                  <a:cubicBezTo>
                    <a:pt x="192" y="156"/>
                    <a:pt x="192" y="156"/>
                    <a:pt x="192" y="156"/>
                  </a:cubicBezTo>
                  <a:cubicBezTo>
                    <a:pt x="192" y="69"/>
                    <a:pt x="192" y="69"/>
                    <a:pt x="192" y="69"/>
                  </a:cubicBezTo>
                  <a:cubicBezTo>
                    <a:pt x="136" y="12"/>
                    <a:pt x="136" y="12"/>
                    <a:pt x="136" y="12"/>
                  </a:cubicBezTo>
                  <a:cubicBezTo>
                    <a:pt x="12" y="12"/>
                    <a:pt x="12" y="12"/>
                    <a:pt x="12" y="12"/>
                  </a:cubicBezTo>
                  <a:cubicBezTo>
                    <a:pt x="12" y="252"/>
                    <a:pt x="12" y="252"/>
                    <a:pt x="12" y="252"/>
                  </a:cubicBezTo>
                  <a:cubicBezTo>
                    <a:pt x="108" y="252"/>
                    <a:pt x="108" y="252"/>
                    <a:pt x="108" y="252"/>
                  </a:cubicBezTo>
                  <a:lnTo>
                    <a:pt x="108" y="264"/>
                  </a:lnTo>
                  <a:close/>
                </a:path>
              </a:pathLst>
            </a:custGeom>
            <a:solidFill>
              <a:schemeClr val="accent1"/>
            </a:solidFill>
            <a:ln w="0">
              <a:noFill/>
            </a:ln>
          </p:spPr>
          <p:style>
            <a:lnRef idx="0"/>
            <a:fillRef idx="0"/>
            <a:effectRef idx="0"/>
            <a:fontRef idx="minor"/>
          </p:style>
        </p:sp>
        <p:sp>
          <p:nvSpPr>
            <p:cNvPr id="257" name="Freeform 98"/>
            <p:cNvSpPr/>
            <p:nvPr/>
          </p:nvSpPr>
          <p:spPr>
            <a:xfrm>
              <a:off x="5784120" y="5976720"/>
              <a:ext cx="147600" cy="147600"/>
            </a:xfrm>
            <a:custGeom>
              <a:avLst/>
              <a:gdLst/>
              <a:ahLst/>
              <a:rect l="l" t="t" r="r" b="b"/>
              <a:pathLst>
                <a:path w="72" h="72">
                  <a:moveTo>
                    <a:pt x="66" y="72"/>
                  </a:moveTo>
                  <a:cubicBezTo>
                    <a:pt x="6" y="72"/>
                    <a:pt x="6" y="72"/>
                    <a:pt x="6" y="72"/>
                  </a:cubicBezTo>
                  <a:cubicBezTo>
                    <a:pt x="3" y="72"/>
                    <a:pt x="0" y="70"/>
                    <a:pt x="0" y="66"/>
                  </a:cubicBezTo>
                  <a:cubicBezTo>
                    <a:pt x="0" y="6"/>
                    <a:pt x="0" y="6"/>
                    <a:pt x="0" y="6"/>
                  </a:cubicBezTo>
                  <a:cubicBezTo>
                    <a:pt x="0" y="3"/>
                    <a:pt x="3" y="0"/>
                    <a:pt x="6" y="0"/>
                  </a:cubicBezTo>
                  <a:cubicBezTo>
                    <a:pt x="10" y="0"/>
                    <a:pt x="12" y="3"/>
                    <a:pt x="12" y="6"/>
                  </a:cubicBezTo>
                  <a:cubicBezTo>
                    <a:pt x="12" y="60"/>
                    <a:pt x="12" y="60"/>
                    <a:pt x="12" y="60"/>
                  </a:cubicBezTo>
                  <a:cubicBezTo>
                    <a:pt x="66" y="60"/>
                    <a:pt x="66" y="60"/>
                    <a:pt x="66" y="60"/>
                  </a:cubicBezTo>
                  <a:cubicBezTo>
                    <a:pt x="70" y="60"/>
                    <a:pt x="72" y="63"/>
                    <a:pt x="72" y="66"/>
                  </a:cubicBezTo>
                  <a:cubicBezTo>
                    <a:pt x="72" y="70"/>
                    <a:pt x="70" y="72"/>
                    <a:pt x="66" y="72"/>
                  </a:cubicBezTo>
                  <a:close/>
                </a:path>
              </a:pathLst>
            </a:custGeom>
            <a:solidFill>
              <a:schemeClr val="accent1"/>
            </a:solidFill>
            <a:ln w="0">
              <a:noFill/>
            </a:ln>
          </p:spPr>
          <p:style>
            <a:lnRef idx="0"/>
            <a:fillRef idx="0"/>
            <a:effectRef idx="0"/>
            <a:fontRef idx="minor"/>
          </p:style>
        </p:sp>
      </p:grpSp>
      <p:grpSp>
        <p:nvGrpSpPr>
          <p:cNvPr id="258" name="Group 40"/>
          <p:cNvGrpSpPr/>
          <p:nvPr/>
        </p:nvGrpSpPr>
        <p:grpSpPr>
          <a:xfrm>
            <a:off x="5438880" y="1350000"/>
            <a:ext cx="530640" cy="490680"/>
            <a:chOff x="5438880" y="1350000"/>
            <a:chExt cx="530640" cy="490680"/>
          </a:xfrm>
        </p:grpSpPr>
        <p:sp>
          <p:nvSpPr>
            <p:cNvPr id="259" name="Freeform 41"/>
            <p:cNvSpPr/>
            <p:nvPr/>
          </p:nvSpPr>
          <p:spPr>
            <a:xfrm>
              <a:off x="5438880" y="1597320"/>
              <a:ext cx="243360" cy="243360"/>
            </a:xfrm>
            <a:custGeom>
              <a:avLst/>
              <a:gdLst/>
              <a:ahLst/>
              <a:rect l="l" t="t"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accent1"/>
            </a:solidFill>
            <a:ln w="0">
              <a:noFill/>
            </a:ln>
          </p:spPr>
          <p:style>
            <a:lnRef idx="0"/>
            <a:fillRef idx="0"/>
            <a:effectRef idx="0"/>
            <a:fontRef idx="minor"/>
          </p:style>
        </p:sp>
        <p:sp>
          <p:nvSpPr>
            <p:cNvPr id="260" name="Freeform 42"/>
            <p:cNvSpPr/>
            <p:nvPr/>
          </p:nvSpPr>
          <p:spPr>
            <a:xfrm>
              <a:off x="5460120" y="1353600"/>
              <a:ext cx="222120" cy="310320"/>
            </a:xfrm>
            <a:custGeom>
              <a:avLst/>
              <a:gdLst/>
              <a:ahLst/>
              <a:rect l="l" t="t"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solidFill>
              <a:schemeClr val="accent1"/>
            </a:solidFill>
            <a:ln w="0">
              <a:noFill/>
            </a:ln>
          </p:spPr>
          <p:style>
            <a:lnRef idx="0"/>
            <a:fillRef idx="0"/>
            <a:effectRef idx="0"/>
            <a:fontRef idx="minor"/>
          </p:style>
        </p:sp>
        <p:sp>
          <p:nvSpPr>
            <p:cNvPr id="261" name="Freeform 43"/>
            <p:cNvSpPr/>
            <p:nvPr/>
          </p:nvSpPr>
          <p:spPr>
            <a:xfrm>
              <a:off x="5726160" y="1597320"/>
              <a:ext cx="243360" cy="243360"/>
            </a:xfrm>
            <a:custGeom>
              <a:avLst/>
              <a:gdLst/>
              <a:ahLst/>
              <a:rect l="l" t="t"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accent1"/>
            </a:solidFill>
            <a:ln w="0">
              <a:noFill/>
            </a:ln>
          </p:spPr>
          <p:style>
            <a:lnRef idx="0"/>
            <a:fillRef idx="0"/>
            <a:effectRef idx="0"/>
            <a:fontRef idx="minor"/>
          </p:style>
        </p:sp>
        <p:sp>
          <p:nvSpPr>
            <p:cNvPr id="262" name="Freeform 44"/>
            <p:cNvSpPr/>
            <p:nvPr/>
          </p:nvSpPr>
          <p:spPr>
            <a:xfrm>
              <a:off x="5726160" y="1350000"/>
              <a:ext cx="222120" cy="314280"/>
            </a:xfrm>
            <a:custGeom>
              <a:avLst/>
              <a:gdLst/>
              <a:ahLst/>
              <a:rect l="l" t="t"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solidFill>
              <a:schemeClr val="accent1"/>
            </a:solidFill>
            <a:ln w="0">
              <a:noFill/>
            </a:ln>
          </p:spPr>
          <p:style>
            <a:lnRef idx="0"/>
            <a:fillRef idx="0"/>
            <a:effectRef idx="0"/>
            <a:fontRef idx="minor"/>
          </p:style>
        </p:sp>
        <p:sp>
          <p:nvSpPr>
            <p:cNvPr id="263" name="Freeform 45"/>
            <p:cNvSpPr/>
            <p:nvPr/>
          </p:nvSpPr>
          <p:spPr>
            <a:xfrm>
              <a:off x="5642640" y="1499040"/>
              <a:ext cx="159840" cy="45720"/>
            </a:xfrm>
            <a:custGeom>
              <a:avLst/>
              <a:gdLst/>
              <a:ahLst/>
              <a:rect l="l" t="t"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solidFill>
              <a:schemeClr val="accent1"/>
            </a:solidFill>
            <a:ln w="0">
              <a:noFill/>
            </a:ln>
          </p:spPr>
          <p:style>
            <a:lnRef idx="0"/>
            <a:fillRef idx="0"/>
            <a:effectRef idx="0"/>
            <a:fontRef idx="minor"/>
          </p:style>
        </p:sp>
        <p:sp>
          <p:nvSpPr>
            <p:cNvPr id="264" name="Freeform 46"/>
            <p:cNvSpPr/>
            <p:nvPr/>
          </p:nvSpPr>
          <p:spPr>
            <a:xfrm>
              <a:off x="5660280" y="1500480"/>
              <a:ext cx="21960" cy="229680"/>
            </a:xfrm>
            <a:custGeom>
              <a:avLst/>
              <a:gdLst/>
              <a:ahLst/>
              <a:rect l="l" t="t"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accent1"/>
            </a:solidFill>
            <a:ln w="0">
              <a:noFill/>
            </a:ln>
          </p:spPr>
          <p:style>
            <a:lnRef idx="0"/>
            <a:fillRef idx="0"/>
            <a:effectRef idx="0"/>
            <a:fontRef idx="minor"/>
          </p:style>
        </p:sp>
        <p:sp>
          <p:nvSpPr>
            <p:cNvPr id="265" name="Freeform 47"/>
            <p:cNvSpPr/>
            <p:nvPr/>
          </p:nvSpPr>
          <p:spPr>
            <a:xfrm>
              <a:off x="5726160" y="1500480"/>
              <a:ext cx="21960" cy="229680"/>
            </a:xfrm>
            <a:custGeom>
              <a:avLst/>
              <a:gdLst/>
              <a:ahLst/>
              <a:rect l="l" t="t"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accent1"/>
            </a:solidFill>
            <a:ln w="0">
              <a:noFill/>
            </a:ln>
          </p:spPr>
          <p:style>
            <a:lnRef idx="0"/>
            <a:fillRef idx="0"/>
            <a:effectRef idx="0"/>
            <a:fontRef idx="minor"/>
          </p:style>
        </p:sp>
        <p:sp>
          <p:nvSpPr>
            <p:cNvPr id="266" name="Freeform 48"/>
            <p:cNvSpPr/>
            <p:nvPr/>
          </p:nvSpPr>
          <p:spPr>
            <a:xfrm>
              <a:off x="5483520" y="1641960"/>
              <a:ext cx="87840" cy="87840"/>
            </a:xfrm>
            <a:custGeom>
              <a:avLst/>
              <a:gdLst/>
              <a:ahLst/>
              <a:rect l="l" t="t"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accent1"/>
            </a:solidFill>
            <a:ln w="0">
              <a:noFill/>
            </a:ln>
          </p:spPr>
          <p:style>
            <a:lnRef idx="0"/>
            <a:fillRef idx="0"/>
            <a:effectRef idx="0"/>
            <a:fontRef idx="minor"/>
          </p:style>
        </p:sp>
        <p:sp>
          <p:nvSpPr>
            <p:cNvPr id="267" name="Freeform 49"/>
            <p:cNvSpPr/>
            <p:nvPr/>
          </p:nvSpPr>
          <p:spPr>
            <a:xfrm>
              <a:off x="5770800" y="1641960"/>
              <a:ext cx="87840" cy="87840"/>
            </a:xfrm>
            <a:custGeom>
              <a:avLst/>
              <a:gdLst/>
              <a:ahLst/>
              <a:rect l="l" t="t"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accent1"/>
            </a:solidFill>
            <a:ln w="0">
              <a:noFill/>
            </a:ln>
          </p:spPr>
          <p:style>
            <a:lnRef idx="0"/>
            <a:fillRef idx="0"/>
            <a:effectRef idx="0"/>
            <a:fontRef idx="minor"/>
          </p:style>
        </p:sp>
      </p:grpSp>
      <p:sp>
        <p:nvSpPr>
          <p:cNvPr id="268" name="Freeform 5"/>
          <p:cNvSpPr/>
          <p:nvPr/>
        </p:nvSpPr>
        <p:spPr>
          <a:xfrm>
            <a:off x="5439240" y="3415320"/>
            <a:ext cx="563040" cy="609480"/>
          </a:xfrm>
          <a:custGeom>
            <a:avLst/>
            <a:gdLst/>
            <a:ahLst/>
            <a:rect l="l" t="t" r="r" b="b"/>
            <a:pathLst>
              <a:path w="561" h="606">
                <a:moveTo>
                  <a:pt x="437" y="606"/>
                </a:moveTo>
                <a:cubicBezTo>
                  <a:pt x="430" y="606"/>
                  <a:pt x="424" y="600"/>
                  <a:pt x="424" y="592"/>
                </a:cubicBezTo>
                <a:cubicBezTo>
                  <a:pt x="424" y="515"/>
                  <a:pt x="424" y="515"/>
                  <a:pt x="424" y="515"/>
                </a:cubicBezTo>
                <a:cubicBezTo>
                  <a:pt x="424" y="507"/>
                  <a:pt x="430" y="501"/>
                  <a:pt x="437" y="501"/>
                </a:cubicBezTo>
                <a:cubicBezTo>
                  <a:pt x="494" y="501"/>
                  <a:pt x="494" y="501"/>
                  <a:pt x="494" y="501"/>
                </a:cubicBezTo>
                <a:cubicBezTo>
                  <a:pt x="497" y="498"/>
                  <a:pt x="497" y="498"/>
                  <a:pt x="497" y="498"/>
                </a:cubicBezTo>
                <a:cubicBezTo>
                  <a:pt x="374" y="348"/>
                  <a:pt x="374" y="348"/>
                  <a:pt x="374" y="348"/>
                </a:cubicBezTo>
                <a:cubicBezTo>
                  <a:pt x="291" y="446"/>
                  <a:pt x="291" y="446"/>
                  <a:pt x="291" y="446"/>
                </a:cubicBezTo>
                <a:cubicBezTo>
                  <a:pt x="286" y="451"/>
                  <a:pt x="278" y="452"/>
                  <a:pt x="272" y="447"/>
                </a:cubicBezTo>
                <a:cubicBezTo>
                  <a:pt x="266" y="442"/>
                  <a:pt x="266" y="434"/>
                  <a:pt x="271" y="428"/>
                </a:cubicBezTo>
                <a:cubicBezTo>
                  <a:pt x="364" y="319"/>
                  <a:pt x="364" y="319"/>
                  <a:pt x="364" y="319"/>
                </a:cubicBezTo>
                <a:cubicBezTo>
                  <a:pt x="367" y="316"/>
                  <a:pt x="371" y="315"/>
                  <a:pt x="375" y="314"/>
                </a:cubicBezTo>
                <a:cubicBezTo>
                  <a:pt x="379" y="314"/>
                  <a:pt x="383" y="316"/>
                  <a:pt x="385" y="319"/>
                </a:cubicBezTo>
                <a:cubicBezTo>
                  <a:pt x="526" y="491"/>
                  <a:pt x="526" y="491"/>
                  <a:pt x="526" y="491"/>
                </a:cubicBezTo>
                <a:cubicBezTo>
                  <a:pt x="530" y="496"/>
                  <a:pt x="530" y="504"/>
                  <a:pt x="525" y="509"/>
                </a:cubicBezTo>
                <a:cubicBezTo>
                  <a:pt x="509" y="524"/>
                  <a:pt x="509" y="524"/>
                  <a:pt x="509" y="524"/>
                </a:cubicBezTo>
                <a:cubicBezTo>
                  <a:pt x="507" y="527"/>
                  <a:pt x="503" y="528"/>
                  <a:pt x="500" y="528"/>
                </a:cubicBezTo>
                <a:cubicBezTo>
                  <a:pt x="451" y="528"/>
                  <a:pt x="451" y="528"/>
                  <a:pt x="451" y="528"/>
                </a:cubicBezTo>
                <a:cubicBezTo>
                  <a:pt x="451" y="592"/>
                  <a:pt x="451" y="592"/>
                  <a:pt x="451" y="592"/>
                </a:cubicBezTo>
                <a:cubicBezTo>
                  <a:pt x="451" y="600"/>
                  <a:pt x="445" y="606"/>
                  <a:pt x="437" y="606"/>
                </a:cubicBezTo>
                <a:close/>
                <a:moveTo>
                  <a:pt x="218" y="600"/>
                </a:moveTo>
                <a:cubicBezTo>
                  <a:pt x="211" y="600"/>
                  <a:pt x="205" y="594"/>
                  <a:pt x="205" y="587"/>
                </a:cubicBezTo>
                <a:cubicBezTo>
                  <a:pt x="205" y="343"/>
                  <a:pt x="205" y="343"/>
                  <a:pt x="205" y="343"/>
                </a:cubicBezTo>
                <a:cubicBezTo>
                  <a:pt x="205" y="336"/>
                  <a:pt x="211" y="329"/>
                  <a:pt x="218" y="329"/>
                </a:cubicBezTo>
                <a:cubicBezTo>
                  <a:pt x="275" y="329"/>
                  <a:pt x="275" y="329"/>
                  <a:pt x="275" y="329"/>
                </a:cubicBezTo>
                <a:cubicBezTo>
                  <a:pt x="278" y="326"/>
                  <a:pt x="278" y="326"/>
                  <a:pt x="278" y="326"/>
                </a:cubicBezTo>
                <a:cubicBezTo>
                  <a:pt x="156" y="177"/>
                  <a:pt x="156" y="177"/>
                  <a:pt x="156" y="177"/>
                </a:cubicBezTo>
                <a:cubicBezTo>
                  <a:pt x="33" y="326"/>
                  <a:pt x="33" y="326"/>
                  <a:pt x="33" y="326"/>
                </a:cubicBezTo>
                <a:cubicBezTo>
                  <a:pt x="36" y="329"/>
                  <a:pt x="36" y="329"/>
                  <a:pt x="36" y="329"/>
                </a:cubicBezTo>
                <a:cubicBezTo>
                  <a:pt x="93" y="329"/>
                  <a:pt x="93" y="329"/>
                  <a:pt x="93" y="329"/>
                </a:cubicBezTo>
                <a:cubicBezTo>
                  <a:pt x="101" y="329"/>
                  <a:pt x="107" y="336"/>
                  <a:pt x="107" y="343"/>
                </a:cubicBezTo>
                <a:cubicBezTo>
                  <a:pt x="107" y="515"/>
                  <a:pt x="107" y="515"/>
                  <a:pt x="107" y="515"/>
                </a:cubicBezTo>
                <a:cubicBezTo>
                  <a:pt x="107" y="522"/>
                  <a:pt x="101" y="528"/>
                  <a:pt x="93" y="528"/>
                </a:cubicBezTo>
                <a:cubicBezTo>
                  <a:pt x="86" y="528"/>
                  <a:pt x="80" y="522"/>
                  <a:pt x="80" y="515"/>
                </a:cubicBezTo>
                <a:cubicBezTo>
                  <a:pt x="80" y="357"/>
                  <a:pt x="80" y="357"/>
                  <a:pt x="80" y="357"/>
                </a:cubicBezTo>
                <a:cubicBezTo>
                  <a:pt x="31" y="357"/>
                  <a:pt x="31" y="357"/>
                  <a:pt x="31" y="357"/>
                </a:cubicBezTo>
                <a:cubicBezTo>
                  <a:pt x="27" y="357"/>
                  <a:pt x="24" y="355"/>
                  <a:pt x="21" y="353"/>
                </a:cubicBezTo>
                <a:cubicBezTo>
                  <a:pt x="6" y="337"/>
                  <a:pt x="6" y="337"/>
                  <a:pt x="6" y="337"/>
                </a:cubicBezTo>
                <a:cubicBezTo>
                  <a:pt x="1" y="332"/>
                  <a:pt x="0" y="324"/>
                  <a:pt x="5" y="319"/>
                </a:cubicBezTo>
                <a:cubicBezTo>
                  <a:pt x="145" y="147"/>
                  <a:pt x="145" y="147"/>
                  <a:pt x="145" y="147"/>
                </a:cubicBezTo>
                <a:cubicBezTo>
                  <a:pt x="151" y="141"/>
                  <a:pt x="161" y="141"/>
                  <a:pt x="166" y="147"/>
                </a:cubicBezTo>
                <a:cubicBezTo>
                  <a:pt x="307" y="319"/>
                  <a:pt x="307" y="319"/>
                  <a:pt x="307" y="319"/>
                </a:cubicBezTo>
                <a:cubicBezTo>
                  <a:pt x="311" y="324"/>
                  <a:pt x="311" y="332"/>
                  <a:pt x="306" y="337"/>
                </a:cubicBezTo>
                <a:cubicBezTo>
                  <a:pt x="290" y="353"/>
                  <a:pt x="290" y="353"/>
                  <a:pt x="290" y="353"/>
                </a:cubicBezTo>
                <a:cubicBezTo>
                  <a:pt x="288" y="355"/>
                  <a:pt x="284" y="357"/>
                  <a:pt x="281" y="357"/>
                </a:cubicBezTo>
                <a:cubicBezTo>
                  <a:pt x="232" y="357"/>
                  <a:pt x="232" y="357"/>
                  <a:pt x="232" y="357"/>
                </a:cubicBezTo>
                <a:cubicBezTo>
                  <a:pt x="232" y="587"/>
                  <a:pt x="232" y="587"/>
                  <a:pt x="232" y="587"/>
                </a:cubicBezTo>
                <a:cubicBezTo>
                  <a:pt x="232" y="594"/>
                  <a:pt x="226" y="600"/>
                  <a:pt x="218" y="600"/>
                </a:cubicBezTo>
                <a:close/>
                <a:moveTo>
                  <a:pt x="468" y="372"/>
                </a:moveTo>
                <a:cubicBezTo>
                  <a:pt x="461" y="372"/>
                  <a:pt x="455" y="366"/>
                  <a:pt x="455" y="359"/>
                </a:cubicBezTo>
                <a:cubicBezTo>
                  <a:pt x="455" y="202"/>
                  <a:pt x="455" y="202"/>
                  <a:pt x="455" y="202"/>
                </a:cubicBezTo>
                <a:cubicBezTo>
                  <a:pt x="455" y="195"/>
                  <a:pt x="461" y="189"/>
                  <a:pt x="468" y="189"/>
                </a:cubicBezTo>
                <a:cubicBezTo>
                  <a:pt x="525" y="189"/>
                  <a:pt x="525" y="189"/>
                  <a:pt x="525" y="189"/>
                </a:cubicBezTo>
                <a:cubicBezTo>
                  <a:pt x="528" y="186"/>
                  <a:pt x="528" y="186"/>
                  <a:pt x="528" y="186"/>
                </a:cubicBezTo>
                <a:cubicBezTo>
                  <a:pt x="406" y="36"/>
                  <a:pt x="406" y="36"/>
                  <a:pt x="406" y="36"/>
                </a:cubicBezTo>
                <a:cubicBezTo>
                  <a:pt x="283" y="186"/>
                  <a:pt x="283" y="186"/>
                  <a:pt x="283" y="186"/>
                </a:cubicBezTo>
                <a:cubicBezTo>
                  <a:pt x="286" y="189"/>
                  <a:pt x="286" y="189"/>
                  <a:pt x="286" y="189"/>
                </a:cubicBezTo>
                <a:cubicBezTo>
                  <a:pt x="343" y="189"/>
                  <a:pt x="343" y="189"/>
                  <a:pt x="343" y="189"/>
                </a:cubicBezTo>
                <a:cubicBezTo>
                  <a:pt x="351" y="189"/>
                  <a:pt x="357" y="195"/>
                  <a:pt x="357" y="202"/>
                </a:cubicBezTo>
                <a:cubicBezTo>
                  <a:pt x="357" y="280"/>
                  <a:pt x="357" y="280"/>
                  <a:pt x="357" y="280"/>
                </a:cubicBezTo>
                <a:cubicBezTo>
                  <a:pt x="357" y="288"/>
                  <a:pt x="351" y="294"/>
                  <a:pt x="343" y="294"/>
                </a:cubicBezTo>
                <a:cubicBezTo>
                  <a:pt x="336" y="294"/>
                  <a:pt x="330" y="288"/>
                  <a:pt x="330" y="280"/>
                </a:cubicBezTo>
                <a:cubicBezTo>
                  <a:pt x="330" y="216"/>
                  <a:pt x="330" y="216"/>
                  <a:pt x="330" y="216"/>
                </a:cubicBezTo>
                <a:cubicBezTo>
                  <a:pt x="281" y="216"/>
                  <a:pt x="281" y="216"/>
                  <a:pt x="281" y="216"/>
                </a:cubicBezTo>
                <a:cubicBezTo>
                  <a:pt x="277" y="216"/>
                  <a:pt x="274" y="214"/>
                  <a:pt x="271" y="212"/>
                </a:cubicBezTo>
                <a:cubicBezTo>
                  <a:pt x="256" y="196"/>
                  <a:pt x="256" y="196"/>
                  <a:pt x="256" y="196"/>
                </a:cubicBezTo>
                <a:cubicBezTo>
                  <a:pt x="251" y="191"/>
                  <a:pt x="250" y="184"/>
                  <a:pt x="255" y="178"/>
                </a:cubicBezTo>
                <a:cubicBezTo>
                  <a:pt x="395" y="6"/>
                  <a:pt x="395" y="6"/>
                  <a:pt x="395" y="6"/>
                </a:cubicBezTo>
                <a:cubicBezTo>
                  <a:pt x="401" y="0"/>
                  <a:pt x="411" y="0"/>
                  <a:pt x="416" y="6"/>
                </a:cubicBezTo>
                <a:cubicBezTo>
                  <a:pt x="557" y="178"/>
                  <a:pt x="557" y="178"/>
                  <a:pt x="557" y="178"/>
                </a:cubicBezTo>
                <a:cubicBezTo>
                  <a:pt x="561" y="184"/>
                  <a:pt x="561" y="191"/>
                  <a:pt x="556" y="196"/>
                </a:cubicBezTo>
                <a:cubicBezTo>
                  <a:pt x="540" y="212"/>
                  <a:pt x="540" y="212"/>
                  <a:pt x="540" y="212"/>
                </a:cubicBezTo>
                <a:cubicBezTo>
                  <a:pt x="538" y="214"/>
                  <a:pt x="534" y="216"/>
                  <a:pt x="531" y="216"/>
                </a:cubicBezTo>
                <a:cubicBezTo>
                  <a:pt x="482" y="216"/>
                  <a:pt x="482" y="216"/>
                  <a:pt x="482" y="216"/>
                </a:cubicBezTo>
                <a:cubicBezTo>
                  <a:pt x="482" y="359"/>
                  <a:pt x="482" y="359"/>
                  <a:pt x="482" y="359"/>
                </a:cubicBezTo>
                <a:cubicBezTo>
                  <a:pt x="482" y="366"/>
                  <a:pt x="476" y="372"/>
                  <a:pt x="468" y="372"/>
                </a:cubicBezTo>
                <a:close/>
              </a:path>
            </a:pathLst>
          </a:custGeom>
          <a:solidFill>
            <a:schemeClr val="accent1"/>
          </a:solidFill>
          <a:ln w="0">
            <a:noFill/>
          </a:ln>
        </p:spPr>
        <p:style>
          <a:lnRef idx="0"/>
          <a:fillRef idx="0"/>
          <a:effectRef idx="0"/>
          <a:fontRef idx="minor"/>
        </p:style>
      </p:sp>
      <p:grpSp>
        <p:nvGrpSpPr>
          <p:cNvPr id="269" name="Group 60"/>
          <p:cNvGrpSpPr/>
          <p:nvPr/>
        </p:nvGrpSpPr>
        <p:grpSpPr>
          <a:xfrm>
            <a:off x="5439960" y="4726440"/>
            <a:ext cx="594720" cy="580680"/>
            <a:chOff x="5439960" y="4726440"/>
            <a:chExt cx="594720" cy="580680"/>
          </a:xfrm>
        </p:grpSpPr>
        <p:sp>
          <p:nvSpPr>
            <p:cNvPr id="270" name="Freeform 61"/>
            <p:cNvSpPr/>
            <p:nvPr/>
          </p:nvSpPr>
          <p:spPr>
            <a:xfrm>
              <a:off x="5439960" y="5283720"/>
              <a:ext cx="594720" cy="23400"/>
            </a:xfrm>
            <a:custGeom>
              <a:avLst/>
              <a:gdLst/>
              <a:ahLst/>
              <a:rect l="l" t="t"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solidFill>
              <a:schemeClr val="accent1"/>
            </a:solidFill>
            <a:ln w="0">
              <a:noFill/>
            </a:ln>
          </p:spPr>
          <p:style>
            <a:lnRef idx="0"/>
            <a:fillRef idx="0"/>
            <a:effectRef idx="0"/>
            <a:fontRef idx="minor"/>
          </p:style>
        </p:sp>
        <p:sp>
          <p:nvSpPr>
            <p:cNvPr id="271" name="Freeform 62"/>
            <p:cNvSpPr/>
            <p:nvPr/>
          </p:nvSpPr>
          <p:spPr>
            <a:xfrm>
              <a:off x="5464800" y="5162400"/>
              <a:ext cx="98640" cy="144720"/>
            </a:xfrm>
            <a:custGeom>
              <a:avLst/>
              <a:gdLst/>
              <a:ahLst/>
              <a:rect l="l" t="t"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solidFill>
              <a:schemeClr val="accent1"/>
            </a:solidFill>
            <a:ln w="0">
              <a:noFill/>
            </a:ln>
          </p:spPr>
          <p:style>
            <a:lnRef idx="0"/>
            <a:fillRef idx="0"/>
            <a:effectRef idx="0"/>
            <a:fontRef idx="minor"/>
          </p:style>
        </p:sp>
        <p:sp>
          <p:nvSpPr>
            <p:cNvPr id="272" name="Freeform 63"/>
            <p:cNvSpPr/>
            <p:nvPr/>
          </p:nvSpPr>
          <p:spPr>
            <a:xfrm>
              <a:off x="5551560" y="5088240"/>
              <a:ext cx="160200" cy="218880"/>
            </a:xfrm>
            <a:custGeom>
              <a:avLst/>
              <a:gdLst/>
              <a:ahLst/>
              <a:rect l="l" t="t"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solidFill>
              <a:schemeClr val="accent1"/>
            </a:solidFill>
            <a:ln w="0">
              <a:noFill/>
            </a:ln>
          </p:spPr>
          <p:style>
            <a:lnRef idx="0"/>
            <a:fillRef idx="0"/>
            <a:effectRef idx="0"/>
            <a:fontRef idx="minor"/>
          </p:style>
        </p:sp>
        <p:sp>
          <p:nvSpPr>
            <p:cNvPr id="273" name="Freeform 64"/>
            <p:cNvSpPr/>
            <p:nvPr/>
          </p:nvSpPr>
          <p:spPr>
            <a:xfrm>
              <a:off x="5762520" y="5089680"/>
              <a:ext cx="98640" cy="217440"/>
            </a:xfrm>
            <a:custGeom>
              <a:avLst/>
              <a:gdLst/>
              <a:ahLst/>
              <a:rect l="l" t="t"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solidFill>
              <a:schemeClr val="accent1"/>
            </a:solidFill>
            <a:ln w="0">
              <a:noFill/>
            </a:ln>
          </p:spPr>
          <p:style>
            <a:lnRef idx="0"/>
            <a:fillRef idx="0"/>
            <a:effectRef idx="0"/>
            <a:fontRef idx="minor"/>
          </p:style>
        </p:sp>
        <p:sp>
          <p:nvSpPr>
            <p:cNvPr id="274" name="Freeform 65"/>
            <p:cNvSpPr/>
            <p:nvPr/>
          </p:nvSpPr>
          <p:spPr>
            <a:xfrm>
              <a:off x="5910480" y="4920480"/>
              <a:ext cx="98640" cy="386640"/>
            </a:xfrm>
            <a:custGeom>
              <a:avLst/>
              <a:gdLst/>
              <a:ahLst/>
              <a:rect l="l" t="t"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solidFill>
              <a:schemeClr val="accent1"/>
            </a:solidFill>
            <a:ln w="0">
              <a:noFill/>
            </a:ln>
          </p:spPr>
          <p:style>
            <a:lnRef idx="0"/>
            <a:fillRef idx="0"/>
            <a:effectRef idx="0"/>
            <a:fontRef idx="minor"/>
          </p:style>
        </p:sp>
        <p:sp>
          <p:nvSpPr>
            <p:cNvPr id="275" name="Freeform 66"/>
            <p:cNvSpPr/>
            <p:nvPr/>
          </p:nvSpPr>
          <p:spPr>
            <a:xfrm>
              <a:off x="5477400" y="4969440"/>
              <a:ext cx="73800" cy="72360"/>
            </a:xfrm>
            <a:custGeom>
              <a:avLst/>
              <a:gdLst/>
              <a:ahLst/>
              <a:rect l="l" t="t"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w="0">
              <a:noFill/>
            </a:ln>
          </p:spPr>
          <p:style>
            <a:lnRef idx="0"/>
            <a:fillRef idx="0"/>
            <a:effectRef idx="0"/>
            <a:fontRef idx="minor"/>
          </p:style>
        </p:sp>
        <p:sp>
          <p:nvSpPr>
            <p:cNvPr id="276" name="Freeform 67"/>
            <p:cNvSpPr/>
            <p:nvPr/>
          </p:nvSpPr>
          <p:spPr>
            <a:xfrm>
              <a:off x="5625720" y="4848120"/>
              <a:ext cx="73800" cy="72360"/>
            </a:xfrm>
            <a:custGeom>
              <a:avLst/>
              <a:gdLst/>
              <a:ahLst/>
              <a:rect l="l" t="t"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w="0">
              <a:noFill/>
            </a:ln>
          </p:spPr>
          <p:style>
            <a:lnRef idx="0"/>
            <a:fillRef idx="0"/>
            <a:effectRef idx="0"/>
            <a:fontRef idx="minor"/>
          </p:style>
        </p:sp>
        <p:sp>
          <p:nvSpPr>
            <p:cNvPr id="277" name="Freeform 68"/>
            <p:cNvSpPr/>
            <p:nvPr/>
          </p:nvSpPr>
          <p:spPr>
            <a:xfrm>
              <a:off x="5775120" y="4897080"/>
              <a:ext cx="73800" cy="72360"/>
            </a:xfrm>
            <a:custGeom>
              <a:avLst/>
              <a:gdLst/>
              <a:ahLst/>
              <a:rect l="l" t="t"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w="0">
              <a:noFill/>
            </a:ln>
          </p:spPr>
          <p:style>
            <a:lnRef idx="0"/>
            <a:fillRef idx="0"/>
            <a:effectRef idx="0"/>
            <a:fontRef idx="minor"/>
          </p:style>
        </p:sp>
        <p:sp>
          <p:nvSpPr>
            <p:cNvPr id="278" name="Freeform 69"/>
            <p:cNvSpPr/>
            <p:nvPr/>
          </p:nvSpPr>
          <p:spPr>
            <a:xfrm>
              <a:off x="5923080" y="4726440"/>
              <a:ext cx="75240" cy="72360"/>
            </a:xfrm>
            <a:custGeom>
              <a:avLst/>
              <a:gdLst/>
              <a:ahLst/>
              <a:rect l="l" t="t"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w="0">
              <a:noFill/>
            </a:ln>
          </p:spPr>
          <p:style>
            <a:lnRef idx="0"/>
            <a:fillRef idx="0"/>
            <a:effectRef idx="0"/>
            <a:fontRef idx="minor"/>
          </p:style>
        </p:sp>
        <p:sp>
          <p:nvSpPr>
            <p:cNvPr id="279" name="Freeform 70"/>
            <p:cNvSpPr/>
            <p:nvPr/>
          </p:nvSpPr>
          <p:spPr>
            <a:xfrm>
              <a:off x="5518080" y="4885560"/>
              <a:ext cx="137880" cy="117000"/>
            </a:xfrm>
            <a:custGeom>
              <a:avLst/>
              <a:gdLst/>
              <a:ahLst/>
              <a:rect l="l" t="t"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solidFill>
              <a:schemeClr val="accent1"/>
            </a:solidFill>
            <a:ln w="0">
              <a:noFill/>
            </a:ln>
          </p:spPr>
          <p:style>
            <a:lnRef idx="0"/>
            <a:fillRef idx="0"/>
            <a:effectRef idx="0"/>
            <a:fontRef idx="minor"/>
          </p:style>
        </p:sp>
        <p:sp>
          <p:nvSpPr>
            <p:cNvPr id="280" name="Freeform 71"/>
            <p:cNvSpPr/>
            <p:nvPr/>
          </p:nvSpPr>
          <p:spPr>
            <a:xfrm>
              <a:off x="5671800" y="4877280"/>
              <a:ext cx="129600" cy="61200"/>
            </a:xfrm>
            <a:custGeom>
              <a:avLst/>
              <a:gdLst/>
              <a:ahLst/>
              <a:rect l="l" t="t"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solidFill>
              <a:schemeClr val="accent1"/>
            </a:solidFill>
            <a:ln w="0">
              <a:noFill/>
            </a:ln>
          </p:spPr>
          <p:style>
            <a:lnRef idx="0"/>
            <a:fillRef idx="0"/>
            <a:effectRef idx="0"/>
            <a:fontRef idx="minor"/>
          </p:style>
        </p:sp>
        <p:sp>
          <p:nvSpPr>
            <p:cNvPr id="281" name="Freeform 72"/>
            <p:cNvSpPr/>
            <p:nvPr/>
          </p:nvSpPr>
          <p:spPr>
            <a:xfrm>
              <a:off x="5814000" y="4768560"/>
              <a:ext cx="143640" cy="157320"/>
            </a:xfrm>
            <a:custGeom>
              <a:avLst/>
              <a:gdLst/>
              <a:ahLst/>
              <a:rect l="l" t="t"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solidFill>
              <a:schemeClr val="accent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p:nvPr>
        </p:nvSpPr>
        <p:spPr>
          <a:xfrm>
            <a:off x="4529160" y="1048680"/>
            <a:ext cx="6650640" cy="4657680"/>
          </a:xfrm>
          <a:prstGeom prst="rect">
            <a:avLst/>
          </a:prstGeom>
          <a:noFill/>
          <a:ln w="0">
            <a:noFill/>
          </a:ln>
        </p:spPr>
        <p:txBody>
          <a:bodyPr anchor="ctr">
            <a:noAutofit/>
          </a:bodyPr>
          <a:p>
            <a:pPr marL="306000" indent="-306000">
              <a:lnSpc>
                <a:spcPct val="100000"/>
              </a:lnSpc>
              <a:spcBef>
                <a:spcPts val="400"/>
              </a:spcBef>
              <a:spcAft>
                <a:spcPts val="601"/>
              </a:spcAft>
              <a:buClr>
                <a:srgbClr val="ed8428"/>
              </a:buClr>
              <a:buSzPct val="92000"/>
              <a:buFont typeface="Wingdings 2" charset="2"/>
              <a:buChar char=""/>
            </a:pPr>
            <a:r>
              <a:rPr b="1" lang="en-GB" sz="2000" spc="-1" strike="noStrike">
                <a:solidFill>
                  <a:srgbClr val="404040"/>
                </a:solidFill>
                <a:latin typeface="Franklin Gothic Book"/>
              </a:rPr>
              <a:t>Sentiment Analysis is a technique widely used in text mining. Twitter Sentiment Analysis, therefore means, using advanced text mining techniques to analyze the sentiment of the text (here, tweet) in the form of positive, negative and neutral. It is also known as Opinion Mining, is primarily for analyzing conversations, opinions, and sharing of views (all in the form of tweets) for deciding business strategy, political analysis, and also for assessing public actions.</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2000" spc="-1" strike="noStrike">
              <a:solidFill>
                <a:srgbClr val="404040"/>
              </a:solidFill>
              <a:latin typeface="Gill Sans MT"/>
            </a:endParaRPr>
          </a:p>
        </p:txBody>
      </p:sp>
      <p:sp>
        <p:nvSpPr>
          <p:cNvPr id="283" name="PlaceHolder 2"/>
          <p:cNvSpPr>
            <a:spLocks noGrp="1"/>
          </p:cNvSpPr>
          <p:nvPr>
            <p:ph type="title"/>
          </p:nvPr>
        </p:nvSpPr>
        <p:spPr>
          <a:xfrm>
            <a:off x="858600" y="2550600"/>
            <a:ext cx="3029040" cy="1721880"/>
          </a:xfrm>
          <a:prstGeom prst="rect">
            <a:avLst/>
          </a:prstGeom>
          <a:noFill/>
          <a:ln w="0">
            <a:noFill/>
          </a:ln>
        </p:spPr>
        <p:txBody>
          <a:bodyPr anchor="ctr">
            <a:noAutofit/>
          </a:bodyPr>
          <a:p>
            <a:pPr>
              <a:lnSpc>
                <a:spcPct val="150000"/>
              </a:lnSpc>
              <a:spcBef>
                <a:spcPts val="1199"/>
              </a:spcBef>
              <a:spcAft>
                <a:spcPts val="201"/>
              </a:spcAft>
              <a:buNone/>
            </a:pPr>
            <a:r>
              <a:rPr b="1" lang="en-IN" sz="2400" spc="-1" strike="noStrike" cap="all">
                <a:solidFill>
                  <a:srgbClr val="ffffff"/>
                </a:solidFill>
                <a:latin typeface="Gill Sans MT"/>
              </a:rPr>
              <a:t>INTRODUCTION</a:t>
            </a:r>
            <a:endParaRPr b="0" lang="en-US" sz="2400" spc="-1" strike="noStrike">
              <a:solidFill>
                <a:srgbClr val="000000"/>
              </a:solidFill>
              <a:latin typeface="Gill Sans MT"/>
            </a:endParaRPr>
          </a:p>
        </p:txBody>
      </p:sp>
      <p:grpSp>
        <p:nvGrpSpPr>
          <p:cNvPr id="284" name="Group 40"/>
          <p:cNvGrpSpPr/>
          <p:nvPr/>
        </p:nvGrpSpPr>
        <p:grpSpPr>
          <a:xfrm>
            <a:off x="8636040" y="3443040"/>
            <a:ext cx="3301560" cy="3053880"/>
            <a:chOff x="8636040" y="3443040"/>
            <a:chExt cx="3301560" cy="3053880"/>
          </a:xfrm>
        </p:grpSpPr>
        <p:sp>
          <p:nvSpPr>
            <p:cNvPr id="285" name="Freeform 41"/>
            <p:cNvSpPr/>
            <p:nvPr/>
          </p:nvSpPr>
          <p:spPr>
            <a:xfrm>
              <a:off x="8636040" y="4981680"/>
              <a:ext cx="1515240" cy="1515240"/>
            </a:xfrm>
            <a:custGeom>
              <a:avLst/>
              <a:gdLst/>
              <a:ahLst/>
              <a:rect l="l" t="t"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bg1">
                <a:alpha val="50000"/>
              </a:schemeClr>
            </a:solidFill>
            <a:ln w="0">
              <a:noFill/>
            </a:ln>
          </p:spPr>
          <p:style>
            <a:lnRef idx="0"/>
            <a:fillRef idx="0"/>
            <a:effectRef idx="0"/>
            <a:fontRef idx="minor"/>
          </p:style>
        </p:sp>
        <p:sp>
          <p:nvSpPr>
            <p:cNvPr id="286" name="Freeform 42"/>
            <p:cNvSpPr/>
            <p:nvPr/>
          </p:nvSpPr>
          <p:spPr>
            <a:xfrm>
              <a:off x="8767800" y="3466440"/>
              <a:ext cx="1383840" cy="1932840"/>
            </a:xfrm>
            <a:custGeom>
              <a:avLst/>
              <a:gdLst/>
              <a:ahLst/>
              <a:rect l="l" t="t"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solidFill>
              <a:schemeClr val="bg1">
                <a:alpha val="50000"/>
              </a:schemeClr>
            </a:solidFill>
            <a:ln w="0">
              <a:noFill/>
            </a:ln>
          </p:spPr>
          <p:style>
            <a:lnRef idx="0"/>
            <a:fillRef idx="0"/>
            <a:effectRef idx="0"/>
            <a:fontRef idx="minor"/>
          </p:style>
        </p:sp>
        <p:sp>
          <p:nvSpPr>
            <p:cNvPr id="287" name="Freeform 43"/>
            <p:cNvSpPr/>
            <p:nvPr/>
          </p:nvSpPr>
          <p:spPr>
            <a:xfrm>
              <a:off x="10422360" y="4981680"/>
              <a:ext cx="1515240" cy="1515240"/>
            </a:xfrm>
            <a:custGeom>
              <a:avLst/>
              <a:gdLst/>
              <a:ahLst/>
              <a:rect l="l" t="t"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bg1">
                <a:alpha val="50000"/>
              </a:schemeClr>
            </a:solidFill>
            <a:ln w="0">
              <a:noFill/>
            </a:ln>
          </p:spPr>
          <p:style>
            <a:lnRef idx="0"/>
            <a:fillRef idx="0"/>
            <a:effectRef idx="0"/>
            <a:fontRef idx="minor"/>
          </p:style>
        </p:sp>
        <p:sp>
          <p:nvSpPr>
            <p:cNvPr id="288" name="Freeform 44"/>
            <p:cNvSpPr/>
            <p:nvPr/>
          </p:nvSpPr>
          <p:spPr>
            <a:xfrm>
              <a:off x="10422360" y="3443040"/>
              <a:ext cx="1383840" cy="1955880"/>
            </a:xfrm>
            <a:custGeom>
              <a:avLst/>
              <a:gdLst/>
              <a:ahLst/>
              <a:rect l="l" t="t"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solidFill>
              <a:schemeClr val="bg1">
                <a:alpha val="50000"/>
              </a:schemeClr>
            </a:solidFill>
            <a:ln w="0">
              <a:noFill/>
            </a:ln>
          </p:spPr>
          <p:style>
            <a:lnRef idx="0"/>
            <a:fillRef idx="0"/>
            <a:effectRef idx="0"/>
            <a:fontRef idx="minor"/>
          </p:style>
        </p:sp>
        <p:sp>
          <p:nvSpPr>
            <p:cNvPr id="289" name="Freeform 45"/>
            <p:cNvSpPr/>
            <p:nvPr/>
          </p:nvSpPr>
          <p:spPr>
            <a:xfrm>
              <a:off x="9672480" y="4371120"/>
              <a:ext cx="1229040" cy="409320"/>
            </a:xfrm>
            <a:custGeom>
              <a:avLst/>
              <a:gdLst/>
              <a:ahLst/>
              <a:rect l="l" t="t"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solidFill>
              <a:schemeClr val="bg1">
                <a:alpha val="50000"/>
              </a:schemeClr>
            </a:solidFill>
            <a:ln w="0">
              <a:noFill/>
            </a:ln>
          </p:spPr>
          <p:style>
            <a:lnRef idx="0"/>
            <a:fillRef idx="0"/>
            <a:effectRef idx="0"/>
            <a:fontRef idx="minor"/>
          </p:style>
        </p:sp>
        <p:sp>
          <p:nvSpPr>
            <p:cNvPr id="290" name="Freeform 46"/>
            <p:cNvSpPr/>
            <p:nvPr/>
          </p:nvSpPr>
          <p:spPr>
            <a:xfrm>
              <a:off x="10012680" y="4378680"/>
              <a:ext cx="138960" cy="1430280"/>
            </a:xfrm>
            <a:custGeom>
              <a:avLst/>
              <a:gdLst/>
              <a:ahLst/>
              <a:rect l="l" t="t"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bg1">
                <a:alpha val="50000"/>
              </a:schemeClr>
            </a:solidFill>
            <a:ln w="0">
              <a:noFill/>
            </a:ln>
          </p:spPr>
          <p:style>
            <a:lnRef idx="0"/>
            <a:fillRef idx="0"/>
            <a:effectRef idx="0"/>
            <a:fontRef idx="minor"/>
          </p:style>
        </p:sp>
        <p:sp>
          <p:nvSpPr>
            <p:cNvPr id="291" name="Freeform 47"/>
            <p:cNvSpPr/>
            <p:nvPr/>
          </p:nvSpPr>
          <p:spPr>
            <a:xfrm>
              <a:off x="10422360" y="4378680"/>
              <a:ext cx="138960" cy="1430280"/>
            </a:xfrm>
            <a:custGeom>
              <a:avLst/>
              <a:gdLst/>
              <a:ahLst/>
              <a:rect l="l" t="t"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bg1">
                <a:alpha val="50000"/>
              </a:schemeClr>
            </a:solidFill>
            <a:ln w="0">
              <a:noFill/>
            </a:ln>
          </p:spPr>
          <p:style>
            <a:lnRef idx="0"/>
            <a:fillRef idx="0"/>
            <a:effectRef idx="0"/>
            <a:fontRef idx="minor"/>
          </p:style>
        </p:sp>
        <p:sp>
          <p:nvSpPr>
            <p:cNvPr id="292" name="Freeform 48"/>
            <p:cNvSpPr/>
            <p:nvPr/>
          </p:nvSpPr>
          <p:spPr>
            <a:xfrm>
              <a:off x="8914680" y="5260320"/>
              <a:ext cx="548640" cy="548640"/>
            </a:xfrm>
            <a:custGeom>
              <a:avLst/>
              <a:gdLst/>
              <a:ahLst/>
              <a:rect l="l" t="t"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bg1">
                <a:alpha val="50000"/>
              </a:schemeClr>
            </a:solidFill>
            <a:ln w="0">
              <a:noFill/>
            </a:ln>
          </p:spPr>
          <p:style>
            <a:lnRef idx="0"/>
            <a:fillRef idx="0"/>
            <a:effectRef idx="0"/>
            <a:fontRef idx="minor"/>
          </p:style>
        </p:sp>
        <p:sp>
          <p:nvSpPr>
            <p:cNvPr id="293" name="Freeform 49"/>
            <p:cNvSpPr/>
            <p:nvPr/>
          </p:nvSpPr>
          <p:spPr>
            <a:xfrm>
              <a:off x="10700640" y="5260320"/>
              <a:ext cx="548640" cy="548640"/>
            </a:xfrm>
            <a:custGeom>
              <a:avLst/>
              <a:gdLst/>
              <a:ahLst/>
              <a:rect l="l" t="t"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bg1">
                <a:alpha val="50000"/>
              </a:schemeClr>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4523040" y="1179720"/>
            <a:ext cx="6650640" cy="4657680"/>
          </a:xfrm>
          <a:prstGeom prst="rect">
            <a:avLst/>
          </a:prstGeom>
          <a:noFill/>
          <a:ln w="0">
            <a:noFill/>
          </a:ln>
        </p:spPr>
        <p:txBody>
          <a:bodyPr anchor="ctr">
            <a:noAutofit/>
          </a:bodyPr>
          <a:p>
            <a:pPr marL="306000" indent="-306000">
              <a:lnSpc>
                <a:spcPct val="150000"/>
              </a:lnSpc>
              <a:spcBef>
                <a:spcPts val="400"/>
              </a:spcBef>
              <a:spcAft>
                <a:spcPts val="601"/>
              </a:spcAft>
              <a:buClr>
                <a:srgbClr val="ed8428"/>
              </a:buClr>
              <a:buSzPct val="92000"/>
              <a:buFont typeface="Wingdings 2" charset="2"/>
              <a:buChar char=""/>
            </a:pPr>
            <a:r>
              <a:rPr b="1" lang="en-IN" sz="2000" spc="-1" strike="noStrike">
                <a:solidFill>
                  <a:srgbClr val="3d3d3d"/>
                </a:solidFill>
                <a:latin typeface="Gill Sans MT"/>
              </a:rPr>
              <a:t>TONE</a:t>
            </a:r>
            <a:endParaRPr b="0" lang="en-US" sz="2000" spc="-1" strike="noStrike">
              <a:solidFill>
                <a:srgbClr val="404040"/>
              </a:solidFill>
              <a:latin typeface="Gill Sans MT"/>
            </a:endParaRPr>
          </a:p>
          <a:p>
            <a:pPr marL="306000" indent="-306000">
              <a:lnSpc>
                <a:spcPct val="150000"/>
              </a:lnSpc>
              <a:spcBef>
                <a:spcPts val="400"/>
              </a:spcBef>
              <a:spcAft>
                <a:spcPts val="601"/>
              </a:spcAft>
              <a:buClr>
                <a:srgbClr val="ed8428"/>
              </a:buClr>
              <a:buSzPct val="92000"/>
              <a:buFont typeface="Wingdings 2" charset="2"/>
              <a:buChar char=""/>
            </a:pPr>
            <a:r>
              <a:rPr b="1" lang="en-IN" sz="2000" spc="-1" strike="noStrike">
                <a:solidFill>
                  <a:srgbClr val="3d3d3d"/>
                </a:solidFill>
                <a:latin typeface="Gill Sans MT"/>
              </a:rPr>
              <a:t>POLARITY</a:t>
            </a:r>
            <a:endParaRPr b="0" lang="en-US" sz="2000" spc="-1" strike="noStrike">
              <a:solidFill>
                <a:srgbClr val="404040"/>
              </a:solidFill>
              <a:latin typeface="Gill Sans MT"/>
            </a:endParaRPr>
          </a:p>
          <a:p>
            <a:pPr marL="306000" indent="-306000">
              <a:lnSpc>
                <a:spcPct val="150000"/>
              </a:lnSpc>
              <a:spcBef>
                <a:spcPts val="400"/>
              </a:spcBef>
              <a:spcAft>
                <a:spcPts val="601"/>
              </a:spcAft>
              <a:buClr>
                <a:srgbClr val="ed8428"/>
              </a:buClr>
              <a:buSzPct val="92000"/>
              <a:buFont typeface="Wingdings 2" charset="2"/>
              <a:buChar char=""/>
            </a:pPr>
            <a:r>
              <a:rPr b="1" lang="en-IN" sz="2000" spc="-1" strike="noStrike">
                <a:solidFill>
                  <a:srgbClr val="3d3d3d"/>
                </a:solidFill>
                <a:latin typeface="Gill Sans MT"/>
              </a:rPr>
              <a:t>SARCASM</a:t>
            </a:r>
            <a:endParaRPr b="0" lang="en-US" sz="2000" spc="-1" strike="noStrike">
              <a:solidFill>
                <a:srgbClr val="404040"/>
              </a:solidFill>
              <a:latin typeface="Gill Sans MT"/>
            </a:endParaRPr>
          </a:p>
          <a:p>
            <a:pPr marL="306000" indent="-306000">
              <a:lnSpc>
                <a:spcPct val="150000"/>
              </a:lnSpc>
              <a:spcBef>
                <a:spcPts val="400"/>
              </a:spcBef>
              <a:spcAft>
                <a:spcPts val="601"/>
              </a:spcAft>
              <a:buClr>
                <a:srgbClr val="ed8428"/>
              </a:buClr>
              <a:buSzPct val="92000"/>
              <a:buFont typeface="Wingdings 2" charset="2"/>
              <a:buChar char=""/>
            </a:pPr>
            <a:r>
              <a:rPr b="1" lang="en-IN" sz="2000" spc="-1" strike="noStrike">
                <a:solidFill>
                  <a:srgbClr val="3d3d3d"/>
                </a:solidFill>
                <a:latin typeface="Gill Sans MT"/>
              </a:rPr>
              <a:t>EMOJIS</a:t>
            </a:r>
            <a:endParaRPr b="0" lang="en-US" sz="2000" spc="-1" strike="noStrike">
              <a:solidFill>
                <a:srgbClr val="404040"/>
              </a:solidFill>
              <a:latin typeface="Gill Sans MT"/>
            </a:endParaRPr>
          </a:p>
          <a:p>
            <a:pPr marL="306000" indent="-306000">
              <a:lnSpc>
                <a:spcPct val="150000"/>
              </a:lnSpc>
              <a:spcBef>
                <a:spcPts val="400"/>
              </a:spcBef>
              <a:spcAft>
                <a:spcPts val="601"/>
              </a:spcAft>
              <a:buClr>
                <a:srgbClr val="ed8428"/>
              </a:buClr>
              <a:buSzPct val="92000"/>
              <a:buFont typeface="Wingdings 2" charset="2"/>
              <a:buChar char=""/>
            </a:pPr>
            <a:r>
              <a:rPr b="1" lang="en-IN" sz="2000" spc="-1" strike="noStrike">
                <a:solidFill>
                  <a:srgbClr val="3d3d3d"/>
                </a:solidFill>
                <a:latin typeface="Gill Sans MT"/>
              </a:rPr>
              <a:t>NEGATIONS</a:t>
            </a:r>
            <a:endParaRPr b="0" lang="en-US" sz="2000" spc="-1" strike="noStrike">
              <a:solidFill>
                <a:srgbClr val="404040"/>
              </a:solidFill>
              <a:latin typeface="Gill Sans MT"/>
            </a:endParaRPr>
          </a:p>
          <a:p>
            <a:pPr marL="306000" indent="-306000">
              <a:lnSpc>
                <a:spcPct val="150000"/>
              </a:lnSpc>
              <a:spcBef>
                <a:spcPts val="400"/>
              </a:spcBef>
              <a:spcAft>
                <a:spcPts val="601"/>
              </a:spcAft>
              <a:buClr>
                <a:srgbClr val="ed8428"/>
              </a:buClr>
              <a:buSzPct val="92000"/>
              <a:buFont typeface="Wingdings 2" charset="2"/>
              <a:buChar char=""/>
            </a:pPr>
            <a:r>
              <a:rPr b="1" lang="en-IN" sz="2000" spc="-1" strike="noStrike">
                <a:solidFill>
                  <a:srgbClr val="3d3d3d"/>
                </a:solidFill>
                <a:latin typeface="Gill Sans MT"/>
              </a:rPr>
              <a:t>EMPLOYEE BIAS</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2000" spc="-1" strike="noStrike">
              <a:solidFill>
                <a:srgbClr val="404040"/>
              </a:solidFill>
              <a:latin typeface="Gill Sans MT"/>
            </a:endParaRPr>
          </a:p>
        </p:txBody>
      </p:sp>
      <p:sp>
        <p:nvSpPr>
          <p:cNvPr id="295" name="PlaceHolder 2"/>
          <p:cNvSpPr>
            <a:spLocks noGrp="1"/>
          </p:cNvSpPr>
          <p:nvPr>
            <p:ph type="title"/>
          </p:nvPr>
        </p:nvSpPr>
        <p:spPr>
          <a:xfrm>
            <a:off x="767880" y="2647800"/>
            <a:ext cx="3031560" cy="1721880"/>
          </a:xfrm>
          <a:prstGeom prst="rect">
            <a:avLst/>
          </a:prstGeom>
          <a:noFill/>
          <a:ln w="0">
            <a:noFill/>
          </a:ln>
        </p:spPr>
        <p:txBody>
          <a:bodyPr anchor="ctr">
            <a:normAutofit/>
          </a:bodyPr>
          <a:p>
            <a:pPr algn="ctr">
              <a:lnSpc>
                <a:spcPct val="100000"/>
              </a:lnSpc>
              <a:buNone/>
            </a:pPr>
            <a:r>
              <a:rPr b="1" lang="en-IN" sz="2800" spc="-1" strike="noStrike" cap="all">
                <a:solidFill>
                  <a:srgbClr val="ffffff"/>
                </a:solidFill>
                <a:latin typeface="Gill Sans MT"/>
              </a:rPr>
              <a:t>CHALLENGES</a:t>
            </a:r>
            <a:endParaRPr b="0" lang="en-US" sz="2800" spc="-1" strike="noStrike">
              <a:solidFill>
                <a:srgbClr val="000000"/>
              </a:solidFill>
              <a:latin typeface="Gill Sans MT"/>
            </a:endParaRPr>
          </a:p>
        </p:txBody>
      </p:sp>
      <p:pic>
        <p:nvPicPr>
          <p:cNvPr id="296" name="Picture 5" descr=""/>
          <p:cNvPicPr/>
          <p:nvPr/>
        </p:nvPicPr>
        <p:blipFill>
          <a:blip r:embed="rId1"/>
          <a:stretch/>
        </p:blipFill>
        <p:spPr>
          <a:xfrm>
            <a:off x="5565240" y="2930040"/>
            <a:ext cx="3364920" cy="3371040"/>
          </a:xfrm>
          <a:prstGeom prst="rect">
            <a:avLst/>
          </a:prstGeom>
          <a:ln w="0">
            <a:noFill/>
          </a:ln>
        </p:spPr>
      </p:pic>
      <p:pic>
        <p:nvPicPr>
          <p:cNvPr id="297" name="Picture Placeholder 8" descr=""/>
          <p:cNvPicPr/>
          <p:nvPr/>
        </p:nvPicPr>
        <p:blipFill>
          <a:blip r:embed="rId2"/>
          <a:srcRect l="6679" t="0" r="6679" b="0"/>
          <a:stretch/>
        </p:blipFill>
        <p:spPr>
          <a:xfrm>
            <a:off x="7664400" y="1089720"/>
            <a:ext cx="4047840" cy="405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8" name="Picture Placeholder 12" descr=""/>
          <p:cNvPicPr/>
          <p:nvPr/>
        </p:nvPicPr>
        <p:blipFill>
          <a:blip r:embed="rId1"/>
          <a:srcRect l="394" t="0" r="394" b="0"/>
          <a:stretch/>
        </p:blipFill>
        <p:spPr>
          <a:xfrm>
            <a:off x="1170360" y="4314240"/>
            <a:ext cx="2083320" cy="1497960"/>
          </a:xfrm>
          <a:prstGeom prst="rect">
            <a:avLst/>
          </a:prstGeom>
          <a:ln w="0">
            <a:noFill/>
          </a:ln>
        </p:spPr>
      </p:pic>
      <p:sp>
        <p:nvSpPr>
          <p:cNvPr id="299" name="PlaceHolder 1"/>
          <p:cNvSpPr>
            <a:spLocks noGrp="1"/>
          </p:cNvSpPr>
          <p:nvPr>
            <p:ph/>
          </p:nvPr>
        </p:nvSpPr>
        <p:spPr>
          <a:xfrm>
            <a:off x="4453200" y="795600"/>
            <a:ext cx="7070400" cy="5555880"/>
          </a:xfrm>
          <a:prstGeom prst="rect">
            <a:avLst/>
          </a:prstGeom>
          <a:noFill/>
          <a:ln w="0">
            <a:noFill/>
          </a:ln>
        </p:spPr>
        <p:txBody>
          <a:bodyPr anchor="ctr">
            <a:normAutofit fontScale="91000"/>
          </a:bodyPr>
          <a:p>
            <a:pPr>
              <a:lnSpc>
                <a:spcPct val="100000"/>
              </a:lnSpc>
              <a:spcBef>
                <a:spcPts val="360"/>
              </a:spcBef>
              <a:spcAft>
                <a:spcPts val="601"/>
              </a:spcAft>
              <a:buNone/>
            </a:pPr>
            <a:endParaRPr b="0" lang="en-US" sz="1800" spc="-1" strike="noStrike">
              <a:solidFill>
                <a:srgbClr val="404040"/>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1" lang="en-US" sz="1800" spc="-1" strike="noStrike" cap="all">
                <a:solidFill>
                  <a:srgbClr val="3d3d3d"/>
                </a:solidFill>
                <a:latin typeface="Gill Sans MT"/>
              </a:rPr>
              <a:t>Importing libraries</a:t>
            </a:r>
            <a:endParaRPr b="0" lang="en-US" sz="1800" spc="-1" strike="noStrike">
              <a:solidFill>
                <a:srgbClr val="404040"/>
              </a:solidFill>
              <a:latin typeface="Gill Sans MT"/>
            </a:endParaRPr>
          </a:p>
          <a:p>
            <a:pPr>
              <a:lnSpc>
                <a:spcPct val="100000"/>
              </a:lnSpc>
              <a:spcBef>
                <a:spcPts val="400"/>
              </a:spcBef>
              <a:spcAft>
                <a:spcPts val="601"/>
              </a:spcAft>
              <a:buNone/>
            </a:pPr>
            <a:endParaRPr b="0" lang="en-US" sz="1800" spc="-1" strike="noStrike">
              <a:solidFill>
                <a:srgbClr val="404040"/>
              </a:solidFill>
              <a:latin typeface="Gill Sans MT"/>
            </a:endParaRPr>
          </a:p>
          <a:p>
            <a:pPr marL="343080" indent="-343080">
              <a:lnSpc>
                <a:spcPct val="100000"/>
              </a:lnSpc>
              <a:spcBef>
                <a:spcPts val="400"/>
              </a:spcBef>
              <a:spcAft>
                <a:spcPts val="601"/>
              </a:spcAft>
              <a:buClr>
                <a:srgbClr val="ed8428"/>
              </a:buClr>
              <a:buSzPct val="92000"/>
              <a:buFont typeface="Gill Sans MT"/>
              <a:buAutoNum type="alphaLcParenR"/>
            </a:pPr>
            <a:r>
              <a:rPr b="0" lang="en-US" sz="2000" spc="-1" strike="noStrike">
                <a:solidFill>
                  <a:srgbClr val="3d3d3d"/>
                </a:solidFill>
                <a:latin typeface="Gill Sans MT"/>
              </a:rPr>
              <a:t>NLP &amp; NLTK               - Used for Preprocessing Data</a:t>
            </a:r>
            <a:endParaRPr b="0" lang="en-US" sz="2000" spc="-1" strike="noStrike">
              <a:solidFill>
                <a:srgbClr val="404040"/>
              </a:solidFill>
              <a:latin typeface="Gill Sans MT"/>
            </a:endParaRPr>
          </a:p>
          <a:p>
            <a:pPr marL="343080" indent="-343080">
              <a:lnSpc>
                <a:spcPct val="100000"/>
              </a:lnSpc>
              <a:spcBef>
                <a:spcPts val="400"/>
              </a:spcBef>
              <a:spcAft>
                <a:spcPts val="601"/>
              </a:spcAft>
              <a:buClr>
                <a:srgbClr val="ed8428"/>
              </a:buClr>
              <a:buSzPct val="92000"/>
              <a:buFont typeface="Gill Sans MT"/>
              <a:buAutoNum type="alphaLcParenR"/>
            </a:pPr>
            <a:r>
              <a:rPr b="0" lang="en-US" sz="2000" spc="-1" strike="noStrike">
                <a:solidFill>
                  <a:srgbClr val="3d3d3d"/>
                </a:solidFill>
                <a:latin typeface="Gill Sans MT"/>
              </a:rPr>
              <a:t>Numpy &amp; Pandas          - Used for EDA</a:t>
            </a:r>
            <a:endParaRPr b="0" lang="en-US" sz="2000" spc="-1" strike="noStrike">
              <a:solidFill>
                <a:srgbClr val="404040"/>
              </a:solidFill>
              <a:latin typeface="Gill Sans MT"/>
            </a:endParaRPr>
          </a:p>
          <a:p>
            <a:pPr marL="343080" indent="-343080">
              <a:lnSpc>
                <a:spcPct val="100000"/>
              </a:lnSpc>
              <a:spcBef>
                <a:spcPts val="400"/>
              </a:spcBef>
              <a:spcAft>
                <a:spcPts val="601"/>
              </a:spcAft>
              <a:buClr>
                <a:srgbClr val="ed8428"/>
              </a:buClr>
              <a:buSzPct val="92000"/>
              <a:buFont typeface="Gill Sans MT"/>
              <a:buAutoNum type="alphaLcParenR"/>
            </a:pPr>
            <a:r>
              <a:rPr b="0" lang="en-US" sz="2000" spc="-1" strike="noStrike">
                <a:solidFill>
                  <a:srgbClr val="3d3d3d"/>
                </a:solidFill>
                <a:latin typeface="Gill Sans MT"/>
              </a:rPr>
              <a:t>Seaborn &amp; Matplotlib    - Used for visualization</a:t>
            </a:r>
            <a:endParaRPr b="0" lang="en-US" sz="2000" spc="-1" strike="noStrike">
              <a:solidFill>
                <a:srgbClr val="404040"/>
              </a:solidFill>
              <a:latin typeface="Gill Sans MT"/>
            </a:endParaRPr>
          </a:p>
          <a:p>
            <a:pPr marL="343080" indent="-343080">
              <a:lnSpc>
                <a:spcPct val="100000"/>
              </a:lnSpc>
              <a:spcBef>
                <a:spcPts val="400"/>
              </a:spcBef>
              <a:spcAft>
                <a:spcPts val="601"/>
              </a:spcAft>
              <a:buClr>
                <a:srgbClr val="ed8428"/>
              </a:buClr>
              <a:buSzPct val="92000"/>
              <a:buFont typeface="Gill Sans MT"/>
              <a:buAutoNum type="alphaLcParenR"/>
            </a:pPr>
            <a:r>
              <a:rPr b="0" lang="en-US" sz="2000" spc="-1" strike="noStrike">
                <a:solidFill>
                  <a:srgbClr val="3d3d3d"/>
                </a:solidFill>
                <a:latin typeface="Gill Sans MT"/>
              </a:rPr>
              <a:t>Sklearn                        - Used for creating  prediction model</a:t>
            </a:r>
            <a:endParaRPr b="0" lang="en-US" sz="2000" spc="-1" strike="noStrike">
              <a:solidFill>
                <a:srgbClr val="404040"/>
              </a:solidFill>
              <a:latin typeface="Gill Sans MT"/>
            </a:endParaRPr>
          </a:p>
          <a:p>
            <a:pPr>
              <a:lnSpc>
                <a:spcPct val="100000"/>
              </a:lnSpc>
              <a:spcBef>
                <a:spcPts val="400"/>
              </a:spcBef>
              <a:spcAft>
                <a:spcPts val="601"/>
              </a:spcAft>
              <a:buNone/>
            </a:pPr>
            <a:endParaRPr b="0" lang="en-US" sz="2000" spc="-1" strike="noStrike">
              <a:solidFill>
                <a:srgbClr val="404040"/>
              </a:solidFill>
              <a:latin typeface="Gill Sans MT"/>
            </a:endParaRPr>
          </a:p>
          <a:p>
            <a:pPr marL="306000" indent="-306000">
              <a:lnSpc>
                <a:spcPct val="100000"/>
              </a:lnSpc>
              <a:spcBef>
                <a:spcPts val="400"/>
              </a:spcBef>
              <a:spcAft>
                <a:spcPts val="601"/>
              </a:spcAft>
              <a:buClr>
                <a:srgbClr val="ed8428"/>
              </a:buClr>
              <a:buSzPct val="92000"/>
              <a:buFont typeface="Wingdings 2" charset="2"/>
              <a:buChar char=""/>
            </a:pPr>
            <a:r>
              <a:rPr b="1" lang="en-US" sz="2000" spc="-1" strike="noStrike" cap="all">
                <a:solidFill>
                  <a:srgbClr val="3d3d3d"/>
                </a:solidFill>
                <a:latin typeface="Gill Sans MT"/>
              </a:rPr>
              <a:t>Importing dataset</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r>
              <a:rPr b="1" lang="en-US" sz="2000" spc="-1" strike="noStrike" cap="all">
                <a:solidFill>
                  <a:srgbClr val="3d3d3d"/>
                </a:solidFill>
                <a:latin typeface="Gill Sans MT"/>
              </a:rPr>
              <a:t>   </a:t>
            </a:r>
            <a:r>
              <a:rPr b="0" lang="en-US" sz="2000" spc="-1" strike="noStrike">
                <a:solidFill>
                  <a:srgbClr val="3d3d3d"/>
                </a:solidFill>
                <a:latin typeface="Gill Sans MT"/>
              </a:rPr>
              <a:t> “</a:t>
            </a:r>
            <a:r>
              <a:rPr b="0" lang="en-US" sz="2000" spc="-1" strike="noStrike">
                <a:solidFill>
                  <a:srgbClr val="3d3d3d"/>
                </a:solidFill>
                <a:latin typeface="Gill Sans MT"/>
              </a:rPr>
              <a:t>sentiment_tweets3.csv”  using  “pd.read_csv” and saving it to        variable “df”</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2000" spc="-1" strike="noStrike">
              <a:solidFill>
                <a:srgbClr val="404040"/>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tabLst>
                <a:tab algn="l" pos="0"/>
              </a:tabLst>
            </a:pPr>
            <a:r>
              <a:rPr b="1" lang="en-US" sz="1800" spc="-1" strike="noStrike" cap="all">
                <a:solidFill>
                  <a:srgbClr val="3d3d3d"/>
                </a:solidFill>
                <a:latin typeface="Gill Sans MT"/>
              </a:rPr>
              <a:t>Shape of the data</a:t>
            </a:r>
            <a:endParaRPr b="0" lang="en-US" sz="1800" spc="-1" strike="noStrike">
              <a:solidFill>
                <a:srgbClr val="404040"/>
              </a:solidFill>
              <a:latin typeface="Gill Sans MT"/>
            </a:endParaRPr>
          </a:p>
          <a:p>
            <a:pPr>
              <a:lnSpc>
                <a:spcPct val="100000"/>
              </a:lnSpc>
              <a:spcBef>
                <a:spcPts val="400"/>
              </a:spcBef>
              <a:spcAft>
                <a:spcPts val="601"/>
              </a:spcAft>
              <a:buNone/>
              <a:tabLst>
                <a:tab algn="l" pos="0"/>
              </a:tabLst>
            </a:pPr>
            <a:r>
              <a:rPr b="1" lang="en-US" sz="1800" spc="-1" strike="noStrike" cap="all">
                <a:solidFill>
                  <a:srgbClr val="3d3d3d"/>
                </a:solidFill>
                <a:latin typeface="Gill Sans MT"/>
              </a:rPr>
              <a:t>   </a:t>
            </a:r>
            <a:r>
              <a:rPr b="0" lang="en-US" sz="2000" spc="-1" strike="noStrike">
                <a:solidFill>
                  <a:srgbClr val="3d3d3d"/>
                </a:solidFill>
                <a:latin typeface="Gill Sans MT"/>
              </a:rPr>
              <a:t> </a:t>
            </a:r>
            <a:r>
              <a:rPr b="1" lang="en-IN" sz="2000" spc="-1" strike="noStrike">
                <a:solidFill>
                  <a:srgbClr val="000000"/>
                </a:solidFill>
                <a:latin typeface="Helvetica Neue"/>
              </a:rPr>
              <a:t>10313</a:t>
            </a:r>
            <a:r>
              <a:rPr b="0" lang="en-US" sz="2000" spc="-1" strike="noStrike">
                <a:solidFill>
                  <a:srgbClr val="3d3d3d"/>
                </a:solidFill>
                <a:latin typeface="Gill Sans MT"/>
              </a:rPr>
              <a:t> rows &amp; 3 columns using using ‘data.shape’</a:t>
            </a: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20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2000" spc="-1" strike="noStrike">
              <a:solidFill>
                <a:srgbClr val="404040"/>
              </a:solidFill>
              <a:latin typeface="Gill Sans MT"/>
            </a:endParaRPr>
          </a:p>
        </p:txBody>
      </p:sp>
      <p:pic>
        <p:nvPicPr>
          <p:cNvPr id="300" name="Picture Placeholder 6" descr=""/>
          <p:cNvPicPr/>
          <p:nvPr/>
        </p:nvPicPr>
        <p:blipFill>
          <a:blip r:embed="rId2"/>
          <a:srcRect l="0" t="8728" r="0" b="8728"/>
          <a:stretch/>
        </p:blipFill>
        <p:spPr>
          <a:xfrm>
            <a:off x="1659960" y="1114920"/>
            <a:ext cx="1104120" cy="1104120"/>
          </a:xfrm>
          <a:prstGeom prst="rect">
            <a:avLst/>
          </a:prstGeom>
          <a:ln w="0">
            <a:noFill/>
          </a:ln>
        </p:spPr>
      </p:pic>
      <p:sp>
        <p:nvSpPr>
          <p:cNvPr id="301" name="PlaceHolder 2"/>
          <p:cNvSpPr>
            <a:spLocks noGrp="1"/>
          </p:cNvSpPr>
          <p:nvPr>
            <p:ph type="title"/>
          </p:nvPr>
        </p:nvSpPr>
        <p:spPr>
          <a:xfrm>
            <a:off x="767880" y="2647800"/>
            <a:ext cx="3031560" cy="1721880"/>
          </a:xfrm>
          <a:prstGeom prst="rect">
            <a:avLst/>
          </a:prstGeom>
          <a:noFill/>
          <a:ln w="0">
            <a:noFill/>
          </a:ln>
        </p:spPr>
        <p:txBody>
          <a:bodyPr anchor="ctr">
            <a:normAutofit/>
          </a:bodyPr>
          <a:p>
            <a:pPr>
              <a:lnSpc>
                <a:spcPct val="100000"/>
              </a:lnSpc>
              <a:buNone/>
            </a:pPr>
            <a:r>
              <a:rPr b="1" lang="en-US" sz="2000" spc="-1" strike="noStrike" cap="all">
                <a:solidFill>
                  <a:srgbClr val="ffffff"/>
                </a:solidFill>
                <a:latin typeface="Gill Sans MT"/>
              </a:rPr>
              <a:t>DATA COLLECTION &amp; PREPROCESSING</a:t>
            </a:r>
            <a:b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Picture Placeholder 6" descr=""/>
          <p:cNvPicPr/>
          <p:nvPr/>
        </p:nvPicPr>
        <p:blipFill>
          <a:blip r:embed="rId1"/>
          <a:srcRect l="23747" t="0" r="23747" b="0"/>
          <a:stretch/>
        </p:blipFill>
        <p:spPr>
          <a:xfrm>
            <a:off x="1242720" y="860400"/>
            <a:ext cx="2081520" cy="2081520"/>
          </a:xfrm>
          <a:prstGeom prst="rect">
            <a:avLst/>
          </a:prstGeom>
          <a:ln w="0">
            <a:noFill/>
          </a:ln>
        </p:spPr>
      </p:pic>
      <p:sp>
        <p:nvSpPr>
          <p:cNvPr id="303" name="PlaceHolder 1"/>
          <p:cNvSpPr>
            <a:spLocks noGrp="1"/>
          </p:cNvSpPr>
          <p:nvPr>
            <p:ph type="title"/>
          </p:nvPr>
        </p:nvSpPr>
        <p:spPr>
          <a:xfrm>
            <a:off x="767880" y="3322440"/>
            <a:ext cx="3126600" cy="1458720"/>
          </a:xfrm>
          <a:prstGeom prst="rect">
            <a:avLst/>
          </a:prstGeom>
          <a:noFill/>
          <a:ln w="0">
            <a:noFill/>
          </a:ln>
        </p:spPr>
        <p:txBody>
          <a:bodyPr anchor="ctr">
            <a:noAutofit/>
          </a:bodyPr>
          <a:p>
            <a:pPr algn="ctr">
              <a:lnSpc>
                <a:spcPct val="100000"/>
              </a:lnSpc>
              <a:buNone/>
            </a:pPr>
            <a:r>
              <a:rPr b="1" lang="en-US" sz="2400" spc="-1" strike="noStrike" cap="all">
                <a:solidFill>
                  <a:srgbClr val="ffffff"/>
                </a:solidFill>
                <a:latin typeface="Gill Sans MT"/>
              </a:rPr>
              <a:t>Exploratory Data Analysis</a:t>
            </a:r>
            <a:br/>
            <a:endParaRPr b="0" lang="en-US" sz="2400" spc="-1" strike="noStrike">
              <a:solidFill>
                <a:srgbClr val="000000"/>
              </a:solidFill>
              <a:latin typeface="Gill Sans MT"/>
            </a:endParaRPr>
          </a:p>
        </p:txBody>
      </p:sp>
      <p:sp>
        <p:nvSpPr>
          <p:cNvPr id="304" name="PlaceHolder 2"/>
          <p:cNvSpPr>
            <a:spLocks noGrp="1"/>
          </p:cNvSpPr>
          <p:nvPr>
            <p:ph/>
          </p:nvPr>
        </p:nvSpPr>
        <p:spPr>
          <a:xfrm>
            <a:off x="4781880" y="935640"/>
            <a:ext cx="6650640" cy="4657680"/>
          </a:xfrm>
          <a:prstGeom prst="rect">
            <a:avLst/>
          </a:prstGeom>
          <a:noFill/>
          <a:ln w="0">
            <a:noFill/>
          </a:ln>
        </p:spPr>
        <p:txBody>
          <a:bodyPr anchor="ctr">
            <a:noAutofit/>
          </a:bodyPr>
          <a:p>
            <a:pPr>
              <a:lnSpc>
                <a:spcPct val="100000"/>
              </a:lnSpc>
              <a:spcBef>
                <a:spcPts val="561"/>
              </a:spcBef>
              <a:spcAft>
                <a:spcPts val="601"/>
              </a:spcAft>
              <a:buNone/>
              <a:tabLst>
                <a:tab algn="l" pos="0"/>
              </a:tabLst>
            </a:pPr>
            <a:r>
              <a:rPr b="1" lang="en-US" sz="2800" spc="-1" strike="noStrike" cap="all">
                <a:solidFill>
                  <a:srgbClr val="3d3d3d"/>
                </a:solidFill>
                <a:latin typeface="Gill Sans MT"/>
              </a:rPr>
              <a:t>Dataset Details</a:t>
            </a:r>
            <a:endParaRPr b="0" lang="en-US" sz="2800" spc="-1" strike="noStrike">
              <a:solidFill>
                <a:srgbClr val="404040"/>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tabLst>
                <a:tab algn="l" pos="0"/>
              </a:tabLst>
            </a:pPr>
            <a:r>
              <a:rPr b="1" lang="en-US" sz="1800" spc="-1" strike="noStrike">
                <a:solidFill>
                  <a:srgbClr val="3d3d3d"/>
                </a:solidFill>
                <a:latin typeface="Gill Sans MT"/>
              </a:rPr>
              <a:t>Column names &amp; datatypes</a:t>
            </a: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r>
              <a:rPr b="0" lang="en-US" sz="1800" spc="-1" strike="noStrike">
                <a:solidFill>
                  <a:srgbClr val="3d3d3d"/>
                </a:solidFill>
                <a:latin typeface="Gill Sans MT"/>
              </a:rPr>
              <a:t>      </a:t>
            </a:r>
            <a:r>
              <a:rPr b="0" lang="en-US" sz="1800" spc="-1" strike="noStrike">
                <a:solidFill>
                  <a:srgbClr val="3d3d3d"/>
                </a:solidFill>
                <a:latin typeface="Gill Sans MT"/>
              </a:rPr>
              <a:t>using ‘df.info()’</a:t>
            </a: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r>
              <a:rPr b="0" lang="en-US" sz="1800" spc="-1" strike="noStrike">
                <a:solidFill>
                  <a:srgbClr val="3d3d3d"/>
                </a:solidFill>
                <a:latin typeface="Gill Sans MT"/>
              </a:rPr>
              <a:t>      </a:t>
            </a:r>
            <a:r>
              <a:rPr b="0" lang="en-US" sz="1800" spc="-1" strike="noStrike">
                <a:solidFill>
                  <a:srgbClr val="3d3d3d"/>
                </a:solidFill>
                <a:latin typeface="Gill Sans MT"/>
              </a:rPr>
              <a:t>2 integers</a:t>
            </a: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r>
              <a:rPr b="0" lang="en-US" sz="1800" spc="-1" strike="noStrike">
                <a:solidFill>
                  <a:srgbClr val="3d3d3d"/>
                </a:solidFill>
                <a:latin typeface="Gill Sans MT"/>
              </a:rPr>
              <a:t>      </a:t>
            </a:r>
            <a:r>
              <a:rPr b="0" lang="en-US" sz="1800" spc="-1" strike="noStrike">
                <a:solidFill>
                  <a:srgbClr val="3d3d3d"/>
                </a:solidFill>
                <a:latin typeface="Gill Sans MT"/>
              </a:rPr>
              <a:t>1 object</a:t>
            </a: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endParaRPr b="0" lang="en-US" sz="1800" spc="-1" strike="noStrike">
              <a:solidFill>
                <a:srgbClr val="404040"/>
              </a:solidFill>
              <a:latin typeface="Gill Sans MT"/>
            </a:endParaRPr>
          </a:p>
          <a:p>
            <a:pPr>
              <a:lnSpc>
                <a:spcPct val="100000"/>
              </a:lnSpc>
              <a:spcBef>
                <a:spcPts val="360"/>
              </a:spcBef>
              <a:spcAft>
                <a:spcPts val="601"/>
              </a:spcAft>
              <a:buNone/>
              <a:tabLst>
                <a:tab algn="l" pos="0"/>
              </a:tabLst>
            </a:pPr>
            <a:endParaRPr b="0" lang="en-US" sz="1800" spc="-1" strike="noStrike">
              <a:solidFill>
                <a:srgbClr val="404040"/>
              </a:solidFill>
              <a:latin typeface="Gill Sans MT"/>
            </a:endParaRPr>
          </a:p>
          <a:p>
            <a:pPr>
              <a:lnSpc>
                <a:spcPct val="100000"/>
              </a:lnSpc>
              <a:spcBef>
                <a:spcPts val="400"/>
              </a:spcBef>
              <a:spcAft>
                <a:spcPts val="601"/>
              </a:spcAft>
              <a:buNone/>
              <a:tabLst>
                <a:tab algn="l" pos="0"/>
              </a:tabLst>
            </a:pPr>
            <a:endParaRPr b="0" lang="en-US" sz="1800" spc="-1" strike="noStrike">
              <a:solidFill>
                <a:srgbClr val="404040"/>
              </a:solidFill>
              <a:latin typeface="Gill Sans MT"/>
            </a:endParaRPr>
          </a:p>
        </p:txBody>
      </p:sp>
      <p:pic>
        <p:nvPicPr>
          <p:cNvPr id="305" name="Picture Placeholder 36" descr=""/>
          <p:cNvPicPr/>
          <p:nvPr/>
        </p:nvPicPr>
        <p:blipFill>
          <a:blip r:embed="rId2"/>
          <a:srcRect l="869" t="3166" r="1855" b="3166"/>
          <a:stretch/>
        </p:blipFill>
        <p:spPr>
          <a:xfrm>
            <a:off x="4781880" y="3333600"/>
            <a:ext cx="6707160" cy="3073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p:nvPr>
        </p:nvSpPr>
        <p:spPr>
          <a:xfrm>
            <a:off x="4701240" y="632520"/>
            <a:ext cx="6650640" cy="4657680"/>
          </a:xfrm>
          <a:prstGeom prst="rect">
            <a:avLst/>
          </a:prstGeom>
          <a:noFill/>
          <a:ln w="0">
            <a:noFill/>
          </a:ln>
        </p:spPr>
        <p:txBody>
          <a:bodyPr anchor="ctr">
            <a:normAutofit/>
          </a:bodyPr>
          <a:p>
            <a:pPr marL="306000" indent="-306000">
              <a:lnSpc>
                <a:spcPct val="150000"/>
              </a:lnSpc>
              <a:spcBef>
                <a:spcPts val="479"/>
              </a:spcBef>
              <a:spcAft>
                <a:spcPts val="601"/>
              </a:spcAft>
              <a:buClr>
                <a:srgbClr val="ed8428"/>
              </a:buClr>
              <a:buSzPct val="92000"/>
              <a:buFont typeface="Wingdings 2" charset="2"/>
              <a:buChar char=""/>
            </a:pPr>
            <a:r>
              <a:rPr b="0" lang="en-IN" sz="2400" spc="-1" strike="noStrike">
                <a:solidFill>
                  <a:srgbClr val="3d3d3d"/>
                </a:solidFill>
                <a:latin typeface="Gill Sans MT"/>
              </a:rPr>
              <a:t>Lowercasing All the Tweets</a:t>
            </a:r>
            <a:endParaRPr b="0" lang="en-US" sz="2400" spc="-1" strike="noStrike">
              <a:solidFill>
                <a:srgbClr val="404040"/>
              </a:solidFill>
              <a:latin typeface="Gill Sans MT"/>
            </a:endParaRPr>
          </a:p>
          <a:p>
            <a:pPr marL="306000" indent="-306000">
              <a:lnSpc>
                <a:spcPct val="150000"/>
              </a:lnSpc>
              <a:spcBef>
                <a:spcPts val="479"/>
              </a:spcBef>
              <a:spcAft>
                <a:spcPts val="601"/>
              </a:spcAft>
              <a:buClr>
                <a:srgbClr val="ed8428"/>
              </a:buClr>
              <a:buSzPct val="92000"/>
              <a:buFont typeface="Wingdings 2" charset="2"/>
              <a:buChar char=""/>
            </a:pPr>
            <a:r>
              <a:rPr b="0" lang="en-IN" sz="2400" spc="-1" strike="noStrike">
                <a:solidFill>
                  <a:srgbClr val="3d3d3d"/>
                </a:solidFill>
                <a:latin typeface="Gill Sans MT"/>
              </a:rPr>
              <a:t>Removing ‘web links’ , ’twitter mentions’ , ’punctuations’</a:t>
            </a:r>
            <a:endParaRPr b="0" lang="en-US" sz="2400" spc="-1" strike="noStrike">
              <a:solidFill>
                <a:srgbClr val="404040"/>
              </a:solidFill>
              <a:latin typeface="Gill Sans MT"/>
            </a:endParaRPr>
          </a:p>
          <a:p>
            <a:pPr marL="306000" indent="-306000">
              <a:lnSpc>
                <a:spcPct val="150000"/>
              </a:lnSpc>
              <a:spcBef>
                <a:spcPts val="479"/>
              </a:spcBef>
              <a:spcAft>
                <a:spcPts val="601"/>
              </a:spcAft>
              <a:buClr>
                <a:srgbClr val="ed8428"/>
              </a:buClr>
              <a:buSzPct val="92000"/>
              <a:buFont typeface="Wingdings 2" charset="2"/>
              <a:buChar char=""/>
            </a:pPr>
            <a:r>
              <a:rPr b="0" lang="en-IN" sz="2400" spc="-1" strike="noStrike">
                <a:solidFill>
                  <a:srgbClr val="3d3d3d"/>
                </a:solidFill>
                <a:latin typeface="Gill Sans MT"/>
              </a:rPr>
              <a:t>Removal of ‘Stopwords’</a:t>
            </a:r>
            <a:endParaRPr b="0" lang="en-US" sz="2400" spc="-1" strike="noStrike">
              <a:solidFill>
                <a:srgbClr val="404040"/>
              </a:solidFill>
              <a:latin typeface="Gill Sans MT"/>
            </a:endParaRPr>
          </a:p>
          <a:p>
            <a:pPr marL="306000" indent="-306000">
              <a:lnSpc>
                <a:spcPct val="150000"/>
              </a:lnSpc>
              <a:spcBef>
                <a:spcPts val="479"/>
              </a:spcBef>
              <a:spcAft>
                <a:spcPts val="601"/>
              </a:spcAft>
              <a:buClr>
                <a:srgbClr val="ed8428"/>
              </a:buClr>
              <a:buSzPct val="92000"/>
              <a:buFont typeface="Wingdings 2" charset="2"/>
              <a:buChar char=""/>
            </a:pPr>
            <a:r>
              <a:rPr b="0" lang="en-IN" sz="2400" spc="-1" strike="noStrike">
                <a:solidFill>
                  <a:srgbClr val="3d3d3d"/>
                </a:solidFill>
                <a:latin typeface="Gill Sans MT"/>
              </a:rPr>
              <a:t>Lemmatization</a:t>
            </a:r>
            <a:endParaRPr b="0" lang="en-US" sz="2400" spc="-1" strike="noStrike">
              <a:solidFill>
                <a:srgbClr val="404040"/>
              </a:solidFill>
              <a:latin typeface="Gill Sans MT"/>
            </a:endParaRPr>
          </a:p>
        </p:txBody>
      </p:sp>
      <p:sp>
        <p:nvSpPr>
          <p:cNvPr id="307" name="PlaceHolder 2"/>
          <p:cNvSpPr>
            <a:spLocks noGrp="1"/>
          </p:cNvSpPr>
          <p:nvPr>
            <p:ph type="title"/>
          </p:nvPr>
        </p:nvSpPr>
        <p:spPr>
          <a:xfrm>
            <a:off x="767880" y="2653920"/>
            <a:ext cx="3031560" cy="1721880"/>
          </a:xfrm>
          <a:prstGeom prst="rect">
            <a:avLst/>
          </a:prstGeom>
          <a:noFill/>
          <a:ln w="0">
            <a:noFill/>
          </a:ln>
        </p:spPr>
        <p:txBody>
          <a:bodyPr anchor="ctr">
            <a:noAutofit/>
          </a:bodyPr>
          <a:p>
            <a:pPr>
              <a:lnSpc>
                <a:spcPct val="100000"/>
              </a:lnSpc>
              <a:buNone/>
            </a:pPr>
            <a:r>
              <a:rPr b="1" lang="en-US" sz="2400" spc="-1" strike="noStrike" cap="all">
                <a:solidFill>
                  <a:srgbClr val="ffffff"/>
                </a:solidFill>
                <a:latin typeface="Gill Sans MT"/>
              </a:rPr>
              <a:t>PREPROCESSING OF DATA</a:t>
            </a:r>
            <a:b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6C788-C4FC-4FDC-8A35-3D0FEBD2EC4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43F881-A283-4804-BC69-C2CA14CA78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1911</TotalTime>
  <Application>LibreOffice/7.2.5.2$Linux_X86_64 LibreOffice_project/20$Build-2</Application>
  <AppVersion>15.0000</AppVersion>
  <Words>678</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2022-06-02T03:17:11Z</dcterms:created>
  <dc:creator>a.vishnuraveendran@gmail.com</dc:creator>
  <dc:description/>
  <dc:language>en-IN</dc:language>
  <cp:lastModifiedBy/>
  <dcterms:modified xsi:type="dcterms:W3CDTF">2022-06-13T06:59:22Z</dcterms:modified>
  <cp:revision>15</cp:revision>
  <dc:subject/>
  <dc:title>SENTIMENT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3</vt:i4>
  </property>
  <property fmtid="{D5CDD505-2E9C-101B-9397-08002B2CF9AE}" pid="4" name="PresentationFormat">
    <vt:lpwstr>Widescreen</vt:lpwstr>
  </property>
  <property fmtid="{D5CDD505-2E9C-101B-9397-08002B2CF9AE}" pid="5" name="Slides">
    <vt:i4>24</vt:i4>
  </property>
</Properties>
</file>