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7" r:id="rId11"/>
    <p:sldId id="258" r:id="rId12"/>
    <p:sldId id="259" r:id="rId13"/>
    <p:sldId id="261" r:id="rId14"/>
    <p:sldId id="262" r:id="rId15"/>
    <p:sldId id="263" r:id="rId16"/>
    <p:sldId id="264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665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68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7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7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52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30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7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8013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97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9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4CED-8647-4D7D-B660-D373BD56D9DD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92CF66-4208-45D4-8E95-18A5759E8D53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1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mbastis.com/anonymous-perlawanan-modern/4636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mbastis.com/wall-of-shame-peru/18829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artakota.tribunnews.com/2018/11/17/hotman-paris-hutapea-temukan-pasal-uu-ite-yang-bisa-bebaskan-baiq-nuril-maknun?page=2" TargetMode="External"/><Relationship Id="rId2" Type="http://schemas.openxmlformats.org/officeDocument/2006/relationships/hyperlink" Target="https://tirto.id/banjir-kasus-pasal-karet-uu-ite-sepanjang-2019-eo4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minfo.go.id/index.php/content/detail/4419/Menkominfo%3A+Pasal+27+Ayat+3+UU+ITE+Tidak+Mungkin+Dihapuskan/0/berita_satker" TargetMode="External"/><Relationship Id="rId4" Type="http://schemas.openxmlformats.org/officeDocument/2006/relationships/hyperlink" Target="https://akurat.co/news/id-692846-read-5-kasus-uu-ite-paling-menyita-perhatian-komplain-rumah-sakit-hingga-foto-menu-di-pesawa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82D9-73C7-4E11-AA77-1CD08E3D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661" y="0"/>
            <a:ext cx="9826487" cy="223702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UNDANG-UNDANG INFORMASI DAN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endParaRPr lang="en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034F9-D828-4C41-8DC6-34C952FA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9391" y="3561328"/>
            <a:ext cx="3969026" cy="83267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JEANS PRIMA SIMAREMARE (14117018)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YOPAN EKO SITUMORANG (14117161)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91E33A-3F30-43FE-A830-BA348B16F7BB}"/>
              </a:ext>
            </a:extLst>
          </p:cNvPr>
          <p:cNvSpPr txBox="1">
            <a:spLocks/>
          </p:cNvSpPr>
          <p:nvPr/>
        </p:nvSpPr>
        <p:spPr>
          <a:xfrm>
            <a:off x="3279913" y="5301972"/>
            <a:ext cx="5632174" cy="83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 INFORMATIKA DAN ETIKA PROFESI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5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C67E-0855-4DD8-BFA2-A34A3ED9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2723"/>
            <a:ext cx="9643031" cy="409075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i-FI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Merekam pembicaraan seseorang yang bersifat </a:t>
            </a:r>
            <a:r>
              <a:rPr lang="fi-FI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pPr lvl="1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guru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honorer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Baiq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UU ITE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terbukti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pembicaraan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membicarakan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seksualnya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Bersama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perempuan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istrinya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Baiq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dilaporkan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pengadilan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dilanggar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lvl="1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UU ITE 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sebagaimana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dimaksud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(3),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dipidana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lama 6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dan/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1.000.000.000,00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rupiah). </a:t>
            </a:r>
          </a:p>
          <a:p>
            <a:pPr lvl="1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perlindungan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pornograf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20EFA3-0986-4E9B-93CD-B6CB401A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871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70AB-564E-450B-9E91-E767B66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A273-A4C5-4ED1-AB0D-5E5B7D9D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rasa </a:t>
            </a:r>
            <a:r>
              <a:rPr lang="en-ID" dirty="0" err="1"/>
              <a:t>kebencian</a:t>
            </a:r>
            <a:endParaRPr lang="en-ID" dirty="0"/>
          </a:p>
          <a:p>
            <a:pPr lvl="1"/>
            <a:r>
              <a:rPr lang="en-ID" dirty="0" err="1"/>
              <a:t>Mantan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Universitas</a:t>
            </a:r>
            <a:r>
              <a:rPr lang="en-ID" dirty="0"/>
              <a:t> Negeri Jakarta </a:t>
            </a:r>
            <a:r>
              <a:rPr lang="en-ID" dirty="0" err="1"/>
              <a:t>Robertus</a:t>
            </a:r>
            <a:r>
              <a:rPr lang="en-ID" dirty="0"/>
              <a:t> </a:t>
            </a:r>
            <a:r>
              <a:rPr lang="en-ID" dirty="0" err="1"/>
              <a:t>Robet</a:t>
            </a:r>
            <a:r>
              <a:rPr lang="en-ID" dirty="0"/>
              <a:t>.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orasi</a:t>
            </a:r>
            <a:r>
              <a:rPr lang="en-ID" dirty="0"/>
              <a:t> </a:t>
            </a:r>
            <a:r>
              <a:rPr lang="en-ID" dirty="0" err="1"/>
              <a:t>sembari</a:t>
            </a:r>
            <a:r>
              <a:rPr lang="en-ID" dirty="0"/>
              <a:t> </a:t>
            </a:r>
            <a:r>
              <a:rPr lang="en-ID" dirty="0" err="1"/>
              <a:t>bernyanyi</a:t>
            </a:r>
            <a:r>
              <a:rPr lang="en-ID" dirty="0"/>
              <a:t> </a:t>
            </a:r>
            <a:r>
              <a:rPr lang="en-ID" dirty="0" err="1"/>
              <a:t>mengkritik</a:t>
            </a:r>
            <a:r>
              <a:rPr lang="en-ID" dirty="0"/>
              <a:t> </a:t>
            </a:r>
            <a:r>
              <a:rPr lang="en-ID" dirty="0" err="1"/>
              <a:t>militer</a:t>
            </a:r>
            <a:r>
              <a:rPr lang="en-ID" dirty="0"/>
              <a:t> yang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ranah</a:t>
            </a:r>
            <a:r>
              <a:rPr lang="en-ID" dirty="0"/>
              <a:t> </a:t>
            </a:r>
            <a:r>
              <a:rPr lang="en-ID" dirty="0" err="1"/>
              <a:t>sipil</a:t>
            </a:r>
            <a:r>
              <a:rPr lang="en-ID" dirty="0"/>
              <a:t> di </a:t>
            </a:r>
            <a:r>
              <a:rPr lang="en-ID" dirty="0" err="1"/>
              <a:t>depan</a:t>
            </a:r>
            <a:r>
              <a:rPr lang="en-ID" dirty="0"/>
              <a:t> Istana Negara. </a:t>
            </a:r>
          </a:p>
          <a:p>
            <a:pPr lvl="1"/>
            <a:r>
              <a:rPr lang="en-ID" dirty="0" err="1"/>
              <a:t>Robet</a:t>
            </a:r>
            <a:r>
              <a:rPr lang="en-ID" dirty="0"/>
              <a:t> </a:t>
            </a:r>
            <a:r>
              <a:rPr lang="en-ID" dirty="0" err="1"/>
              <a:t>disangkakan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rasa </a:t>
            </a:r>
            <a:r>
              <a:rPr lang="en-ID" dirty="0" err="1"/>
              <a:t>kebencian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permusuhan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suku</a:t>
            </a:r>
            <a:r>
              <a:rPr lang="en-ID" dirty="0"/>
              <a:t>, agama, </a:t>
            </a:r>
            <a:r>
              <a:rPr lang="en-ID" dirty="0" err="1"/>
              <a:t>ras</a:t>
            </a:r>
            <a:r>
              <a:rPr lang="en-ID" dirty="0"/>
              <a:t>, dan </a:t>
            </a:r>
            <a:r>
              <a:rPr lang="en-ID" dirty="0" err="1"/>
              <a:t>antargolongan</a:t>
            </a:r>
            <a:r>
              <a:rPr lang="en-ID" dirty="0"/>
              <a:t>.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penghinaan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penguasa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badan </a:t>
            </a:r>
            <a:r>
              <a:rPr lang="en-ID" dirty="0" err="1"/>
              <a:t>umum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Indonesia.</a:t>
            </a:r>
          </a:p>
          <a:p>
            <a:pPr lvl="1"/>
            <a:r>
              <a:rPr lang="en-ID" dirty="0" err="1"/>
              <a:t>Robet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melanggar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45 </a:t>
            </a:r>
            <a:r>
              <a:rPr lang="en-ID" dirty="0" err="1"/>
              <a:t>ayat</a:t>
            </a:r>
            <a:r>
              <a:rPr lang="en-ID" dirty="0"/>
              <a:t> (2) Jo </a:t>
            </a:r>
            <a:r>
              <a:rPr lang="en-ID" dirty="0" err="1"/>
              <a:t>pasal</a:t>
            </a:r>
            <a:r>
              <a:rPr lang="en-ID" dirty="0"/>
              <a:t> 28 </a:t>
            </a:r>
            <a:r>
              <a:rPr lang="en-ID" dirty="0" err="1"/>
              <a:t>ayat</a:t>
            </a:r>
            <a:r>
              <a:rPr lang="en-ID" dirty="0"/>
              <a:t> (2) UU No 19 </a:t>
            </a:r>
            <a:r>
              <a:rPr lang="en-ID" dirty="0" err="1"/>
              <a:t>tahun</a:t>
            </a:r>
            <a:r>
              <a:rPr lang="en-ID" dirty="0"/>
              <a:t> 2016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UU No. 11 </a:t>
            </a:r>
            <a:r>
              <a:rPr lang="en-ID" dirty="0" err="1"/>
              <a:t>tahun</a:t>
            </a:r>
            <a:r>
              <a:rPr lang="en-ID" dirty="0"/>
              <a:t> 2009 </a:t>
            </a:r>
            <a:r>
              <a:rPr lang="en-ID" dirty="0" err="1"/>
              <a:t>tentang</a:t>
            </a:r>
            <a:r>
              <a:rPr lang="en-ID" dirty="0"/>
              <a:t> ITE dan </a:t>
            </a:r>
            <a:r>
              <a:rPr lang="en-ID" dirty="0" err="1"/>
              <a:t>atau</a:t>
            </a:r>
            <a:r>
              <a:rPr lang="en-ID" dirty="0"/>
              <a:t>/ </a:t>
            </a:r>
            <a:r>
              <a:rPr lang="en-ID" dirty="0" err="1"/>
              <a:t>Pasal</a:t>
            </a:r>
            <a:r>
              <a:rPr lang="en-ID" dirty="0"/>
              <a:t> 14 </a:t>
            </a:r>
            <a:r>
              <a:rPr lang="en-ID" dirty="0" err="1"/>
              <a:t>ayat</a:t>
            </a:r>
            <a:r>
              <a:rPr lang="en-ID" dirty="0"/>
              <a:t> (2) jo </a:t>
            </a:r>
            <a:r>
              <a:rPr lang="en-ID" dirty="0" err="1"/>
              <a:t>Pasal</a:t>
            </a:r>
            <a:r>
              <a:rPr lang="en-ID" dirty="0"/>
              <a:t> 15 UU No 1 </a:t>
            </a:r>
            <a:r>
              <a:rPr lang="en-ID" dirty="0" err="1"/>
              <a:t>tahun</a:t>
            </a:r>
            <a:r>
              <a:rPr lang="en-ID" dirty="0"/>
              <a:t> 1946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Pidana</a:t>
            </a:r>
            <a:r>
              <a:rPr lang="en-ID" dirty="0"/>
              <a:t> dan/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207 KUHP.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906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486B-DEF1-4429-A291-4CE2C5AE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08AF-38C1-4584-BEA8-AB92B8C9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Kelebihan</a:t>
            </a:r>
            <a:endParaRPr lang="en-US" b="1" dirty="0"/>
          </a:p>
          <a:p>
            <a:pPr marL="0" indent="0">
              <a:buNone/>
            </a:pPr>
            <a:r>
              <a:rPr lang="en-ID" dirty="0"/>
              <a:t>     1. Masyarakat </a:t>
            </a:r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takut</a:t>
            </a:r>
            <a:r>
              <a:rPr lang="en-ID" dirty="0"/>
              <a:t> </a:t>
            </a:r>
            <a:r>
              <a:rPr lang="en-ID" dirty="0" err="1"/>
              <a:t>mengekspresikan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di dunia </a:t>
            </a:r>
            <a:r>
              <a:rPr lang="en-ID" dirty="0" err="1"/>
              <a:t>maya</a:t>
            </a:r>
            <a:endParaRPr lang="en-ID" dirty="0"/>
          </a:p>
          <a:p>
            <a:pPr marL="457200" lvl="1" indent="0">
              <a:buNone/>
            </a:pPr>
            <a:r>
              <a:rPr lang="en-ID" dirty="0"/>
              <a:t>	</a:t>
            </a:r>
            <a:r>
              <a:rPr lang="en-ID" dirty="0" err="1"/>
              <a:t>Keberadaan</a:t>
            </a:r>
            <a:r>
              <a:rPr lang="en-ID" dirty="0"/>
              <a:t> UU ITE di   Indonesia, </a:t>
            </a:r>
            <a:r>
              <a:rPr lang="en-ID" dirty="0" err="1"/>
              <a:t>ibarat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sekat</a:t>
            </a:r>
            <a:r>
              <a:rPr lang="en-ID" dirty="0"/>
              <a:t> yang </a:t>
            </a:r>
            <a:r>
              <a:rPr lang="en-ID" dirty="0" err="1"/>
              <a:t>dianggap</a:t>
            </a:r>
            <a:r>
              <a:rPr lang="en-ID" dirty="0"/>
              <a:t> oleh </a:t>
            </a:r>
            <a:r>
              <a:rPr lang="en-ID" dirty="0" err="1"/>
              <a:t>sebagian</a:t>
            </a:r>
            <a:r>
              <a:rPr lang="en-ID" dirty="0"/>
              <a:t> orang </a:t>
            </a:r>
            <a:r>
              <a:rPr lang="en-ID" dirty="0" err="1"/>
              <a:t>mengungkung</a:t>
            </a:r>
            <a:r>
              <a:rPr lang="en-ID" dirty="0"/>
              <a:t> </a:t>
            </a:r>
            <a:r>
              <a:rPr lang="en-ID" dirty="0" err="1">
                <a:hlinkClick r:id="rId2"/>
              </a:rPr>
              <a:t>idealisme</a:t>
            </a:r>
            <a:r>
              <a:rPr lang="en-ID" dirty="0"/>
              <a:t> </a:t>
            </a:r>
            <a:r>
              <a:rPr lang="en-ID" dirty="0" err="1"/>
              <a:t>mereka</a:t>
            </a:r>
            <a:r>
              <a:rPr lang="en-ID" dirty="0"/>
              <a:t>. </a:t>
            </a:r>
            <a:r>
              <a:rPr lang="en-ID" dirty="0" err="1"/>
              <a:t>Alhasil</a:t>
            </a:r>
            <a:r>
              <a:rPr lang="en-ID" dirty="0"/>
              <a:t>,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kerap</a:t>
            </a:r>
            <a:r>
              <a:rPr lang="en-ID" dirty="0"/>
              <a:t> </a:t>
            </a:r>
            <a:r>
              <a:rPr lang="en-ID" dirty="0" err="1"/>
              <a:t>menghambat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terbuka</a:t>
            </a:r>
            <a:r>
              <a:rPr lang="en-ID" dirty="0"/>
              <a:t> dan </a:t>
            </a:r>
            <a:r>
              <a:rPr lang="en-ID" dirty="0" err="1"/>
              <a:t>bersikap</a:t>
            </a:r>
            <a:r>
              <a:rPr lang="en-ID" dirty="0"/>
              <a:t> </a:t>
            </a:r>
            <a:r>
              <a:rPr lang="en-ID" dirty="0" err="1"/>
              <a:t>jujur</a:t>
            </a:r>
            <a:r>
              <a:rPr lang="en-ID" dirty="0"/>
              <a:t> pada </a:t>
            </a:r>
            <a:r>
              <a:rPr lang="en-ID" dirty="0" err="1"/>
              <a:t>pemikirannya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    2. Dialog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terbuka</a:t>
            </a:r>
            <a:r>
              <a:rPr lang="en-ID" dirty="0"/>
              <a:t> dan </a:t>
            </a:r>
            <a:r>
              <a:rPr lang="en-ID" dirty="0" err="1"/>
              <a:t>mengalir</a:t>
            </a:r>
            <a:endParaRPr lang="en-ID" dirty="0"/>
          </a:p>
          <a:p>
            <a:pPr marL="457200" lvl="1" indent="0">
              <a:buNone/>
            </a:pPr>
            <a:r>
              <a:rPr lang="en-ID" dirty="0"/>
              <a:t>	 Dunia </a:t>
            </a:r>
            <a:r>
              <a:rPr lang="en-ID" dirty="0" err="1"/>
              <a:t>maya</a:t>
            </a:r>
            <a:r>
              <a:rPr lang="en-ID" dirty="0"/>
              <a:t> yang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besarnya</a:t>
            </a:r>
            <a:r>
              <a:rPr lang="en-ID" dirty="0"/>
              <a:t>, </a:t>
            </a:r>
            <a:r>
              <a:rPr lang="en-ID" dirty="0" err="1"/>
              <a:t>seolah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‘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bermain</a:t>
            </a:r>
            <a:r>
              <a:rPr lang="en-ID" dirty="0"/>
              <a:t>’ yang </a:t>
            </a:r>
            <a:r>
              <a:rPr lang="en-ID" dirty="0" err="1"/>
              <a:t>mengasyikan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yang </a:t>
            </a:r>
            <a:r>
              <a:rPr lang="en-ID" dirty="0" err="1"/>
              <a:t>kritis</a:t>
            </a:r>
            <a:r>
              <a:rPr lang="en-ID" dirty="0"/>
              <a:t> dan </a:t>
            </a:r>
            <a:r>
              <a:rPr lang="en-ID" dirty="0" err="1"/>
              <a:t>terbuka</a:t>
            </a:r>
            <a:r>
              <a:rPr lang="en-ID" dirty="0"/>
              <a:t> pada </a:t>
            </a:r>
            <a:r>
              <a:rPr lang="en-ID" dirty="0" err="1"/>
              <a:t>masalah-masalah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dialog dan </a:t>
            </a:r>
            <a:r>
              <a:rPr lang="en-ID" dirty="0" err="1"/>
              <a:t>cuitan</a:t>
            </a:r>
            <a:r>
              <a:rPr lang="en-ID" dirty="0"/>
              <a:t> yang </a:t>
            </a:r>
            <a:r>
              <a:rPr lang="en-ID" dirty="0" err="1"/>
              <a:t>diunggah</a:t>
            </a:r>
            <a:r>
              <a:rPr lang="en-ID" dirty="0"/>
              <a:t> di media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‘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bermasalah’oleh</a:t>
            </a:r>
            <a:r>
              <a:rPr lang="en-ID" dirty="0"/>
              <a:t> UU ITE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koridor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28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96B-5A5F-43F6-ACD5-412D2C34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611A-54C2-4DE6-B951-7FD8F15B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Kelebihan</a:t>
            </a:r>
            <a:endParaRPr lang="en-US" b="1" dirty="0"/>
          </a:p>
          <a:p>
            <a:pPr marL="0" indent="0">
              <a:buNone/>
            </a:pPr>
            <a:r>
              <a:rPr lang="en-ID" dirty="0"/>
              <a:t>   3.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melontarkan</a:t>
            </a:r>
            <a:r>
              <a:rPr lang="en-ID" dirty="0"/>
              <a:t> </a:t>
            </a:r>
            <a:r>
              <a:rPr lang="en-ID" dirty="0" err="1"/>
              <a:t>kritik</a:t>
            </a:r>
            <a:r>
              <a:rPr lang="en-ID" dirty="0"/>
              <a:t> dan </a:t>
            </a:r>
            <a:r>
              <a:rPr lang="en-ID" dirty="0" err="1"/>
              <a:t>tanggapan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	</a:t>
            </a:r>
          </a:p>
          <a:p>
            <a:pPr marL="457200" lvl="1" indent="0">
              <a:buNone/>
            </a:pPr>
            <a:r>
              <a:rPr lang="en-ID" dirty="0"/>
              <a:t>	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kritikan</a:t>
            </a:r>
            <a:r>
              <a:rPr lang="en-ID" dirty="0"/>
              <a:t> dan </a:t>
            </a:r>
            <a:r>
              <a:rPr lang="en-ID" dirty="0" err="1"/>
              <a:t>tanggapan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fenomena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yang </a:t>
            </a:r>
            <a:r>
              <a:rPr lang="en-ID" dirty="0" err="1"/>
              <a:t>tengah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sorotan</a:t>
            </a:r>
            <a:r>
              <a:rPr lang="en-ID" dirty="0"/>
              <a:t>, </a:t>
            </a:r>
            <a:r>
              <a:rPr lang="en-ID" dirty="0" err="1"/>
              <a:t>merupakan</a:t>
            </a:r>
            <a:r>
              <a:rPr lang="en-ID" dirty="0"/>
              <a:t> ‘</a:t>
            </a:r>
            <a:r>
              <a:rPr lang="en-ID" dirty="0" err="1"/>
              <a:t>produk</a:t>
            </a:r>
            <a:r>
              <a:rPr lang="en-ID" dirty="0"/>
              <a:t>’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kebebasan</a:t>
            </a:r>
            <a:r>
              <a:rPr lang="en-ID" dirty="0"/>
              <a:t> </a:t>
            </a:r>
            <a:r>
              <a:rPr lang="en-ID" dirty="0" err="1"/>
              <a:t>berekspresi</a:t>
            </a:r>
            <a:r>
              <a:rPr lang="en-ID" dirty="0"/>
              <a:t> di dunia </a:t>
            </a:r>
            <a:r>
              <a:rPr lang="en-ID" dirty="0" err="1"/>
              <a:t>maya</a:t>
            </a:r>
            <a:r>
              <a:rPr lang="en-ID" dirty="0"/>
              <a:t>. </a:t>
            </a:r>
            <a:r>
              <a:rPr lang="en-ID" dirty="0" err="1"/>
              <a:t>Adanya</a:t>
            </a:r>
            <a:r>
              <a:rPr lang="en-ID" dirty="0"/>
              <a:t> UU ITE,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 </a:t>
            </a:r>
            <a:r>
              <a:rPr lang="en-ID" dirty="0" err="1">
                <a:hlinkClick r:id="rId2"/>
              </a:rPr>
              <a:t>tembok</a:t>
            </a:r>
            <a:r>
              <a:rPr lang="en-ID" dirty="0">
                <a:hlinkClick r:id="rId2"/>
              </a:rPr>
              <a:t> </a:t>
            </a:r>
            <a:r>
              <a:rPr lang="en-ID" dirty="0" err="1">
                <a:hlinkClick r:id="rId2"/>
              </a:rPr>
              <a:t>penghalang</a:t>
            </a:r>
            <a:r>
              <a:rPr lang="en-ID" dirty="0"/>
              <a:t> yang </a:t>
            </a:r>
            <a:r>
              <a:rPr lang="en-ID" dirty="0" err="1"/>
              <a:t>mematikan</a:t>
            </a:r>
            <a:r>
              <a:rPr lang="en-ID" dirty="0"/>
              <a:t> </a:t>
            </a:r>
            <a:r>
              <a:rPr lang="en-ID" dirty="0" err="1"/>
              <a:t>kreativitas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menanggapi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. </a:t>
            </a:r>
            <a:r>
              <a:rPr lang="en-ID" dirty="0" err="1"/>
              <a:t>Alhasil</a:t>
            </a:r>
            <a:r>
              <a:rPr lang="en-ID" dirty="0"/>
              <a:t>, para </a:t>
            </a:r>
            <a:r>
              <a:rPr lang="en-ID" dirty="0" err="1"/>
              <a:t>kritikus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takut</a:t>
            </a:r>
            <a:r>
              <a:rPr lang="en-ID" dirty="0"/>
              <a:t> </a:t>
            </a:r>
            <a:r>
              <a:rPr lang="en-ID" i="1" dirty="0" err="1"/>
              <a:t>nge</a:t>
            </a:r>
            <a:r>
              <a:rPr lang="en-ID" i="1" dirty="0"/>
              <a:t>-blog</a:t>
            </a:r>
            <a:r>
              <a:rPr lang="en-ID" dirty="0"/>
              <a:t> dan </a:t>
            </a:r>
            <a:r>
              <a:rPr lang="en-ID" dirty="0" err="1"/>
              <a:t>merasa</a:t>
            </a:r>
            <a:r>
              <a:rPr lang="en-ID" dirty="0"/>
              <a:t> paranoid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mengunggah</a:t>
            </a:r>
            <a:r>
              <a:rPr lang="en-ID" dirty="0"/>
              <a:t> status di </a:t>
            </a:r>
            <a:r>
              <a:rPr lang="en-ID" dirty="0" err="1"/>
              <a:t>sosial</a:t>
            </a:r>
            <a:r>
              <a:rPr lang="en-ID" dirty="0"/>
              <a:t> media.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UU ITE </a:t>
            </a:r>
            <a:r>
              <a:rPr lang="en-ID" dirty="0" err="1"/>
              <a:t>dihapuskan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resmi</a:t>
            </a:r>
            <a:r>
              <a:rPr lang="en-ID" dirty="0"/>
              <a:t>,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meski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100 </a:t>
            </a:r>
            <a:r>
              <a:rPr lang="en-ID" dirty="0" err="1"/>
              <a:t>persen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27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CA60-6CF3-4157-AC2C-609DC06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FBDB-04DA-42D8-94AC-62E64C47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Kekurangan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1. </a:t>
            </a:r>
            <a:r>
              <a:rPr lang="en-ID" dirty="0"/>
              <a:t>salah </a:t>
            </a:r>
            <a:r>
              <a:rPr lang="en-ID" dirty="0" err="1"/>
              <a:t>kaprah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definisi</a:t>
            </a:r>
            <a:endParaRPr lang="en-ID" dirty="0"/>
          </a:p>
          <a:p>
            <a:pPr marL="457200" lvl="1" indent="0">
              <a:buNone/>
            </a:pPr>
            <a:r>
              <a:rPr lang="en-ID" dirty="0"/>
              <a:t>	</a:t>
            </a:r>
            <a:r>
              <a:rPr lang="en-ID" dirty="0" err="1"/>
              <a:t>Pasal</a:t>
            </a:r>
            <a:r>
              <a:rPr lang="en-ID" dirty="0"/>
              <a:t> 1 </a:t>
            </a:r>
            <a:r>
              <a:rPr lang="en-ID" dirty="0" err="1"/>
              <a:t>ayat</a:t>
            </a:r>
            <a:r>
              <a:rPr lang="en-ID" dirty="0"/>
              <a:t> 1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data </a:t>
            </a:r>
            <a:r>
              <a:rPr lang="en-ID" dirty="0" err="1"/>
              <a:t>elektronik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pada </a:t>
            </a:r>
            <a:r>
              <a:rPr lang="en-ID" dirty="0" err="1"/>
              <a:t>tulisan</a:t>
            </a:r>
            <a:r>
              <a:rPr lang="en-ID" dirty="0"/>
              <a:t>, </a:t>
            </a:r>
            <a:r>
              <a:rPr lang="en-ID" dirty="0" err="1"/>
              <a:t>suara</a:t>
            </a:r>
            <a:r>
              <a:rPr lang="en-ID" dirty="0"/>
              <a:t>, </a:t>
            </a:r>
            <a:r>
              <a:rPr lang="en-ID" dirty="0" err="1"/>
              <a:t>gambar</a:t>
            </a:r>
            <a:r>
              <a:rPr lang="en-ID" dirty="0"/>
              <a:t>, peta, </a:t>
            </a:r>
            <a:r>
              <a:rPr lang="en-ID" dirty="0" err="1"/>
              <a:t>rancangan</a:t>
            </a:r>
            <a:r>
              <a:rPr lang="en-ID" dirty="0"/>
              <a:t>, </a:t>
            </a:r>
            <a:r>
              <a:rPr lang="en-ID" dirty="0" err="1"/>
              <a:t>foto</a:t>
            </a:r>
            <a:r>
              <a:rPr lang="en-ID" dirty="0"/>
              <a:t>, electronic data interchange (EDI),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(electronic mail), telegram, </a:t>
            </a:r>
            <a:r>
              <a:rPr lang="en-ID" dirty="0" err="1"/>
              <a:t>teleks</a:t>
            </a:r>
            <a:r>
              <a:rPr lang="en-ID" dirty="0"/>
              <a:t>, telecopy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sejenisnya</a:t>
            </a:r>
            <a:r>
              <a:rPr lang="en-ID" dirty="0"/>
              <a:t>, </a:t>
            </a: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,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, </a:t>
            </a:r>
            <a:r>
              <a:rPr lang="en-ID" dirty="0" err="1"/>
              <a:t>simbol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perforasi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diolah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arti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oleh orang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memahaminya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61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A0B-D8DC-4E70-A7C1-03EBC5EF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4DE4-3D82-47CD-B243-34A44F596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Kekurangan</a:t>
            </a:r>
            <a:endParaRPr lang="en-ID" b="1" dirty="0"/>
          </a:p>
          <a:p>
            <a:pPr marL="0" indent="0">
              <a:buNone/>
            </a:pPr>
            <a:r>
              <a:rPr lang="en-ID" dirty="0"/>
              <a:t>   2.  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Kewenangan</a:t>
            </a:r>
            <a:r>
              <a:rPr lang="en-ID" dirty="0"/>
              <a:t> Yang </a:t>
            </a:r>
            <a:r>
              <a:rPr lang="en-ID" dirty="0" err="1"/>
              <a:t>Terlalu</a:t>
            </a:r>
            <a:r>
              <a:rPr lang="en-ID" dirty="0"/>
              <a:t> Luas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Penegak</a:t>
            </a:r>
            <a:r>
              <a:rPr lang="en-ID" dirty="0"/>
              <a:t> </a:t>
            </a:r>
            <a:r>
              <a:rPr lang="en-ID" dirty="0" err="1"/>
              <a:t>Hukum</a:t>
            </a:r>
            <a:endParaRPr lang="en-ID" dirty="0"/>
          </a:p>
          <a:p>
            <a:pPr marL="457200" lvl="1" indent="0">
              <a:buNone/>
            </a:pPr>
            <a:r>
              <a:rPr lang="en-ID" dirty="0"/>
              <a:t>	</a:t>
            </a:r>
            <a:r>
              <a:rPr lang="en-ID" dirty="0" err="1"/>
              <a:t>Pasal</a:t>
            </a:r>
            <a:r>
              <a:rPr lang="en-ID" dirty="0"/>
              <a:t> 43 Ayat 3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penggeledahan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penyitaan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izin</a:t>
            </a:r>
            <a:r>
              <a:rPr lang="en-ID" dirty="0"/>
              <a:t> </a:t>
            </a:r>
            <a:r>
              <a:rPr lang="en-ID" dirty="0" err="1"/>
              <a:t>Ketua</a:t>
            </a:r>
            <a:r>
              <a:rPr lang="en-ID" dirty="0"/>
              <a:t> </a:t>
            </a:r>
            <a:r>
              <a:rPr lang="en-ID" dirty="0" err="1"/>
              <a:t>Pengadilan</a:t>
            </a:r>
            <a:r>
              <a:rPr lang="en-ID" dirty="0"/>
              <a:t> Negeri dan </a:t>
            </a:r>
            <a:r>
              <a:rPr lang="en-ID" dirty="0" err="1"/>
              <a:t>Pasal</a:t>
            </a:r>
            <a:r>
              <a:rPr lang="en-ID" dirty="0"/>
              <a:t> 43 Ayat 6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penangkapan</a:t>
            </a:r>
            <a:r>
              <a:rPr lang="en-ID" dirty="0"/>
              <a:t> </a:t>
            </a:r>
            <a:r>
              <a:rPr lang="en-ID" dirty="0" err="1"/>
              <a:t>penahanan</a:t>
            </a:r>
            <a:r>
              <a:rPr lang="en-ID" dirty="0"/>
              <a:t> yang </a:t>
            </a:r>
            <a:r>
              <a:rPr lang="en-ID" dirty="0" err="1"/>
              <a:t>semula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meminta</a:t>
            </a:r>
            <a:r>
              <a:rPr lang="en-ID" dirty="0"/>
              <a:t> </a:t>
            </a:r>
            <a:r>
              <a:rPr lang="en-ID" dirty="0" err="1"/>
              <a:t>penetapan</a:t>
            </a:r>
            <a:r>
              <a:rPr lang="en-ID" dirty="0"/>
              <a:t> </a:t>
            </a:r>
            <a:r>
              <a:rPr lang="en-ID" dirty="0" err="1"/>
              <a:t>Ketua</a:t>
            </a:r>
            <a:r>
              <a:rPr lang="en-ID" dirty="0"/>
              <a:t> </a:t>
            </a:r>
            <a:r>
              <a:rPr lang="en-ID" dirty="0" err="1"/>
              <a:t>Pengadilan</a:t>
            </a:r>
            <a:r>
              <a:rPr lang="en-ID" dirty="0"/>
              <a:t> Negeri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1x24 jam </a:t>
            </a:r>
            <a:r>
              <a:rPr lang="en-ID" dirty="0" err="1"/>
              <a:t>disesuaikan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 KUHAP</a:t>
            </a:r>
            <a:endParaRPr lang="en-US" dirty="0"/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496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7AF8-5B4B-4B2F-9029-1B71775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DDD5-7F48-4DEC-B06F-8A924C5A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Kekurangan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3. </a:t>
            </a:r>
            <a:r>
              <a:rPr lang="en-ID" dirty="0" err="1"/>
              <a:t>Pasal</a:t>
            </a:r>
            <a:r>
              <a:rPr lang="en-ID" dirty="0"/>
              <a:t> </a:t>
            </a:r>
            <a:r>
              <a:rPr lang="en-ID" dirty="0" err="1"/>
              <a:t>Pencemaran</a:t>
            </a:r>
            <a:r>
              <a:rPr lang="en-ID" dirty="0"/>
              <a:t> Nama </a:t>
            </a:r>
            <a:r>
              <a:rPr lang="en-ID" dirty="0" err="1"/>
              <a:t>Baik</a:t>
            </a:r>
            <a:endParaRPr lang="en-ID" dirty="0"/>
          </a:p>
          <a:p>
            <a:pPr marL="457200" lvl="1" indent="0">
              <a:buNone/>
            </a:pPr>
            <a:r>
              <a:rPr lang="en-ID" dirty="0"/>
              <a:t>	Ada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27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orang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di internet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orang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membalas</a:t>
            </a:r>
            <a:r>
              <a:rPr lang="en-ID" dirty="0"/>
              <a:t> </a:t>
            </a:r>
            <a:r>
              <a:rPr lang="en-ID" dirty="0" err="1"/>
              <a:t>dendam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melaporkan</a:t>
            </a:r>
            <a:r>
              <a:rPr lang="en-ID" dirty="0"/>
              <a:t> orang lain. </a:t>
            </a:r>
            <a:r>
              <a:rPr lang="en-ID" dirty="0" err="1"/>
              <a:t>Pasal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membatasi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berekspresi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8636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5FD7-6E9A-46B7-BC41-EE1CFFE4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FE86-3EFA-41B7-B0F0-49B411F4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>
                <a:hlinkClick r:id="rId2"/>
              </a:rPr>
              <a:t>https://tirto.id/banjir-kasus-pasal-karet-uu-ite-sepanjang-2019-eo4V</a:t>
            </a:r>
            <a:endParaRPr lang="en-ID" dirty="0"/>
          </a:p>
          <a:p>
            <a:r>
              <a:rPr lang="en-ID" dirty="0">
                <a:hlinkClick r:id="rId3"/>
              </a:rPr>
              <a:t>https://wartakota.tribunnews.com/2018/11/17/hotman-paris-hutapea-temukan-pasal-uu-ite-yang-bisa-bebaskan-baiq-nuril-maknun?page=2</a:t>
            </a:r>
            <a:endParaRPr lang="en-ID" dirty="0"/>
          </a:p>
          <a:p>
            <a:r>
              <a:rPr lang="en-ID" dirty="0">
                <a:hlinkClick r:id="rId2"/>
              </a:rPr>
              <a:t>https://tirto.id/banjir-kasus-pasal-karet-uu-ite-sepanjang-2019-eo4V</a:t>
            </a:r>
            <a:endParaRPr lang="en-ID" dirty="0"/>
          </a:p>
          <a:p>
            <a:r>
              <a:rPr lang="en-ID" dirty="0">
                <a:hlinkClick r:id="rId4"/>
              </a:rPr>
              <a:t>https://akurat.co/news/id-692846-read-5-kasus-uu-ite-paling-menyita-perhatian-komplain-rumah-sakit-hingga-foto-menu-di-pesawat</a:t>
            </a:r>
            <a:endParaRPr lang="en-ID" dirty="0"/>
          </a:p>
          <a:p>
            <a:r>
              <a:rPr lang="en-ID" dirty="0">
                <a:hlinkClick r:id="rId5"/>
              </a:rPr>
              <a:t>https://kominfo.go.id/index.php/content/detail/4419/Menkominfo%3A+Pasal+27+Ayat+3+UU+ITE+Tidak+Mungkin+Dihapuskan/0/berita_satker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42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5EED-131E-40DE-8154-678241EA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Resume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9E84-9EF5-44DE-A8EE-C868C3120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Pengertian</a:t>
            </a:r>
            <a:endParaRPr lang="en-ID" b="1" dirty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Undang-undang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dan </a:t>
            </a:r>
            <a:r>
              <a:rPr lang="en-US" b="1" dirty="0" err="1"/>
              <a:t>Transaksi</a:t>
            </a:r>
            <a:r>
              <a:rPr lang="en-US" b="1" dirty="0"/>
              <a:t> </a:t>
            </a:r>
            <a:r>
              <a:rPr lang="en-US" b="1" dirty="0" err="1"/>
              <a:t>Elektronik</a:t>
            </a:r>
            <a:r>
              <a:rPr lang="en-US" dirty="0"/>
              <a:t> (</a:t>
            </a:r>
            <a:r>
              <a:rPr lang="en-US" dirty="0" err="1"/>
              <a:t>disingkat</a:t>
            </a:r>
            <a:r>
              <a:rPr lang="en-US" dirty="0"/>
              <a:t> </a:t>
            </a:r>
            <a:r>
              <a:rPr lang="en-US" b="1" dirty="0"/>
              <a:t>UU ITE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Undang-undang</a:t>
            </a:r>
            <a:r>
              <a:rPr lang="en-US" b="1" dirty="0"/>
              <a:t> </a:t>
            </a:r>
            <a:r>
              <a:rPr lang="en-US" b="1" dirty="0" err="1"/>
              <a:t>nomor</a:t>
            </a:r>
            <a:r>
              <a:rPr lang="en-US" b="1" dirty="0"/>
              <a:t> 11 </a:t>
            </a:r>
            <a:r>
              <a:rPr lang="en-US" b="1" dirty="0" err="1"/>
              <a:t>tahun</a:t>
            </a:r>
            <a:r>
              <a:rPr lang="en-US" b="1" dirty="0"/>
              <a:t> 2008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UU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 UU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yurisdiksi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wilayah Indonesia </a:t>
            </a:r>
            <a:r>
              <a:rPr lang="en-US" dirty="0" err="1"/>
              <a:t>maupun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wilayah </a:t>
            </a:r>
            <a:r>
              <a:rPr lang="en-US" dirty="0" err="1"/>
              <a:t>hukum</a:t>
            </a:r>
            <a:r>
              <a:rPr lang="en-US" dirty="0"/>
              <a:t> Indonesia,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di wilayah </a:t>
            </a:r>
            <a:r>
              <a:rPr lang="en-US" dirty="0" err="1"/>
              <a:t>hukum</a:t>
            </a:r>
            <a:r>
              <a:rPr lang="en-US" dirty="0"/>
              <a:t> Indonesia dan/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wilayah </a:t>
            </a:r>
            <a:r>
              <a:rPr lang="en-US" dirty="0" err="1"/>
              <a:t>hukum</a:t>
            </a:r>
            <a:r>
              <a:rPr lang="en-US" dirty="0"/>
              <a:t> Indonesia dan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Indonesia.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ITE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asas</a:t>
            </a:r>
            <a:r>
              <a:rPr lang="en-US" dirty="0"/>
              <a:t> </a:t>
            </a:r>
            <a:r>
              <a:rPr lang="en-US" dirty="0" err="1"/>
              <a:t>kepastian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manfaat</a:t>
            </a:r>
            <a:r>
              <a:rPr lang="en-US" dirty="0"/>
              <a:t>, </a:t>
            </a:r>
            <a:r>
              <a:rPr lang="en-US" dirty="0" err="1"/>
              <a:t>kehati-hatian</a:t>
            </a:r>
            <a:r>
              <a:rPr lang="en-US" dirty="0"/>
              <a:t>, </a:t>
            </a:r>
            <a:r>
              <a:rPr lang="en-US" dirty="0" err="1"/>
              <a:t>iktikad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dan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.</a:t>
            </a:r>
            <a:endParaRPr lang="en-ID" dirty="0"/>
          </a:p>
          <a:p>
            <a:pPr marL="457200" lvl="1" indent="0">
              <a:buNone/>
            </a:pPr>
            <a:endParaRPr lang="en-ID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517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EB3B-714C-4853-8116-FF77DC21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Resume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BCA4-AC34-4C3F-B03C-91E6C872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Tujuan</a:t>
            </a:r>
            <a:endParaRPr lang="en-US" b="1" dirty="0"/>
          </a:p>
          <a:p>
            <a:pPr marL="457200" lvl="1" indent="0">
              <a:buNone/>
            </a:pP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 </a:t>
            </a:r>
            <a:endParaRPr lang="en-ID" dirty="0"/>
          </a:p>
          <a:p>
            <a:pPr lvl="1"/>
            <a:r>
              <a:rPr lang="en-US" dirty="0" err="1"/>
              <a:t>mencerdaskan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dunia;</a:t>
            </a:r>
            <a:endParaRPr lang="en-ID" dirty="0"/>
          </a:p>
          <a:p>
            <a:pPr lvl="1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 dan </a:t>
            </a:r>
            <a:r>
              <a:rPr lang="en-US" dirty="0" err="1"/>
              <a:t>perekonomian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;</a:t>
            </a:r>
            <a:endParaRPr lang="en-ID" dirty="0"/>
          </a:p>
          <a:p>
            <a:pPr lvl="1"/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dan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;</a:t>
            </a:r>
            <a:endParaRPr lang="en-ID" dirty="0"/>
          </a:p>
          <a:p>
            <a:pPr lvl="1"/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seluas-luasnya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memajukan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dan </a:t>
            </a:r>
            <a:r>
              <a:rPr lang="en-US" dirty="0" err="1"/>
              <a:t>kemampuan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dan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seoptimal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dan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; dan</a:t>
            </a:r>
            <a:endParaRPr lang="en-ID" dirty="0"/>
          </a:p>
          <a:p>
            <a:pPr lvl="1"/>
            <a:r>
              <a:rPr lang="en-US" dirty="0" err="1"/>
              <a:t>memberikan</a:t>
            </a:r>
            <a:r>
              <a:rPr lang="en-US" dirty="0"/>
              <a:t> rasa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keadilan</a:t>
            </a:r>
            <a:r>
              <a:rPr lang="en-US" dirty="0"/>
              <a:t>, dan </a:t>
            </a:r>
            <a:r>
              <a:rPr lang="en-US" dirty="0" err="1"/>
              <a:t>kepastian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</a:t>
            </a:r>
            <a:r>
              <a:rPr lang="en-US" dirty="0" err="1"/>
              <a:t>penyelenggara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  <a:endParaRPr lang="en-ID" dirty="0"/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916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B139-1F48-4D05-93EA-9D3C7B6E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Resume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4CBC-0CEC-42CF-A3E3-9BBDB411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Inti Dari UU ITE</a:t>
            </a:r>
            <a:endParaRPr lang="en-ID" dirty="0"/>
          </a:p>
          <a:p>
            <a:pPr lvl="1"/>
            <a:r>
              <a:rPr lang="en-US" dirty="0" err="1"/>
              <a:t>Menggunakan</a:t>
            </a:r>
            <a:r>
              <a:rPr lang="en-US" dirty="0"/>
              <a:t> operating system </a:t>
            </a:r>
            <a:r>
              <a:rPr lang="en-US" dirty="0" err="1"/>
              <a:t>palsu</a:t>
            </a:r>
            <a:r>
              <a:rPr lang="en-US" dirty="0"/>
              <a:t>, </a:t>
            </a:r>
            <a:r>
              <a:rPr lang="en-US" dirty="0" err="1"/>
              <a:t>kracked</a:t>
            </a:r>
            <a:r>
              <a:rPr lang="en-US" dirty="0"/>
              <a:t>, injected, dan kawan2nya.</a:t>
            </a:r>
            <a:endParaRPr lang="en-ID" dirty="0"/>
          </a:p>
          <a:p>
            <a:pPr lvl="1"/>
            <a:r>
              <a:rPr lang="en-US" dirty="0" err="1"/>
              <a:t>Menggunaan</a:t>
            </a:r>
            <a:r>
              <a:rPr lang="en-US" dirty="0"/>
              <a:t> software </a:t>
            </a:r>
            <a:r>
              <a:rPr lang="en-US" dirty="0" err="1"/>
              <a:t>palsu</a:t>
            </a:r>
            <a:r>
              <a:rPr lang="en-US" dirty="0"/>
              <a:t>, </a:t>
            </a:r>
            <a:r>
              <a:rPr lang="en-US" dirty="0" err="1"/>
              <a:t>bajakan</a:t>
            </a:r>
            <a:r>
              <a:rPr lang="en-US" dirty="0"/>
              <a:t>, </a:t>
            </a:r>
            <a:r>
              <a:rPr lang="en-US" dirty="0" err="1"/>
              <a:t>kracked</a:t>
            </a:r>
            <a:r>
              <a:rPr lang="en-US" dirty="0"/>
              <a:t>, dan </a:t>
            </a:r>
            <a:r>
              <a:rPr lang="en-US" dirty="0" err="1"/>
              <a:t>kawan-kawannya</a:t>
            </a:r>
            <a:r>
              <a:rPr lang="en-US" dirty="0"/>
              <a:t>. (</a:t>
            </a:r>
            <a:r>
              <a:rPr lang="en-US" dirty="0" err="1"/>
              <a:t>termasuk</a:t>
            </a:r>
            <a:r>
              <a:rPr lang="en-US" dirty="0"/>
              <a:t> game).</a:t>
            </a:r>
            <a:endParaRPr lang="en-ID" dirty="0"/>
          </a:p>
          <a:p>
            <a:pPr lvl="1"/>
            <a:r>
              <a:rPr lang="en-US" dirty="0" err="1"/>
              <a:t>Melakukan</a:t>
            </a:r>
            <a:r>
              <a:rPr lang="en-US" dirty="0"/>
              <a:t> Overclocking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mandapatkan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optimal </a:t>
            </a:r>
            <a:r>
              <a:rPr lang="en-US" dirty="0" err="1"/>
              <a:t>dari</a:t>
            </a:r>
            <a:r>
              <a:rPr lang="en-US" dirty="0"/>
              <a:t> Hardware.</a:t>
            </a:r>
            <a:endParaRPr lang="en-ID" dirty="0"/>
          </a:p>
          <a:p>
            <a:pPr lvl="1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sabotase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HACK </a:t>
            </a:r>
            <a:r>
              <a:rPr lang="en-US" dirty="0" err="1"/>
              <a:t>kepada</a:t>
            </a:r>
            <a:r>
              <a:rPr lang="en-US" dirty="0"/>
              <a:t> computer orang lain </a:t>
            </a:r>
            <a:r>
              <a:rPr lang="en-US" dirty="0" err="1"/>
              <a:t>terutama</a:t>
            </a:r>
            <a:r>
              <a:rPr lang="en-US" dirty="0"/>
              <a:t> yang </a:t>
            </a:r>
            <a:r>
              <a:rPr lang="en-US" dirty="0" err="1"/>
              <a:t>merugikan</a:t>
            </a:r>
            <a:r>
              <a:rPr lang="en-US" dirty="0"/>
              <a:t>.</a:t>
            </a:r>
            <a:endParaRPr lang="en-ID" dirty="0"/>
          </a:p>
          <a:p>
            <a:pPr lvl="1"/>
            <a:r>
              <a:rPr lang="en-US" dirty="0" err="1"/>
              <a:t>Pengeditan</a:t>
            </a:r>
            <a:r>
              <a:rPr lang="en-US" dirty="0"/>
              <a:t> dan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dan info </a:t>
            </a:r>
            <a:r>
              <a:rPr lang="en-US" dirty="0" err="1"/>
              <a:t>palsu</a:t>
            </a:r>
            <a:r>
              <a:rPr lang="en-US" dirty="0"/>
              <a:t> alias HOAX.</a:t>
            </a:r>
            <a:endParaRPr lang="en-ID" dirty="0"/>
          </a:p>
          <a:p>
            <a:pPr lvl="1"/>
            <a:r>
              <a:rPr lang="en-US" dirty="0" err="1"/>
              <a:t>Mengubah</a:t>
            </a:r>
            <a:r>
              <a:rPr lang="en-US" dirty="0"/>
              <a:t> data dan </a:t>
            </a:r>
            <a:r>
              <a:rPr lang="en-US" dirty="0" err="1"/>
              <a:t>memindahkan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hard disk orang lain.</a:t>
            </a:r>
            <a:endParaRPr lang="en-ID" dirty="0"/>
          </a:p>
          <a:p>
            <a:pPr lvl="1"/>
            <a:r>
              <a:rPr lang="en-US" dirty="0" err="1"/>
              <a:t>Menyimpan</a:t>
            </a:r>
            <a:r>
              <a:rPr lang="en-US" dirty="0"/>
              <a:t> film porno </a:t>
            </a:r>
            <a:r>
              <a:rPr lang="en-US" dirty="0" err="1"/>
              <a:t>dalam</a:t>
            </a:r>
            <a:r>
              <a:rPr lang="en-US" dirty="0"/>
              <a:t> hard disk, </a:t>
            </a:r>
            <a:r>
              <a:rPr lang="en-US" dirty="0" err="1"/>
              <a:t>apalagi</a:t>
            </a:r>
            <a:r>
              <a:rPr lang="en-US" dirty="0"/>
              <a:t> film porno </a:t>
            </a:r>
            <a:r>
              <a:rPr lang="en-US" dirty="0" err="1"/>
              <a:t>anak</a:t>
            </a:r>
            <a:r>
              <a:rPr lang="en-US" dirty="0"/>
              <a:t> di </a:t>
            </a:r>
            <a:r>
              <a:rPr lang="en-US" dirty="0" err="1"/>
              <a:t>bwah</a:t>
            </a:r>
            <a:r>
              <a:rPr lang="en-US" dirty="0"/>
              <a:t> 17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sanksi</a:t>
            </a:r>
            <a:r>
              <a:rPr lang="en-US" dirty="0"/>
              <a:t> </a:t>
            </a:r>
            <a:r>
              <a:rPr lang="en-US" dirty="0" err="1"/>
              <a:t>berganda</a:t>
            </a:r>
            <a:r>
              <a:rPr lang="en-US" dirty="0"/>
              <a:t>. (</a:t>
            </a:r>
            <a:r>
              <a:rPr lang="en-US" dirty="0" err="1"/>
              <a:t>Nb</a:t>
            </a:r>
            <a:r>
              <a:rPr lang="en-US" dirty="0"/>
              <a:t>: TIDAK PEDULI ANDA BERUMUR 21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6302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3289-ED13-49E4-96AD-CC07D2A8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Resume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F4C-E9E5-4037-9278-54D7287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melanggar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sanksinya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  <a:br>
              <a:rPr lang="en-US" dirty="0"/>
            </a:br>
            <a:endParaRPr lang="en-ID" dirty="0"/>
          </a:p>
          <a:p>
            <a:pPr lvl="1"/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Rp1.000.000.000,00 (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miliar</a:t>
            </a:r>
            <a:r>
              <a:rPr lang="en-US" dirty="0"/>
              <a:t> rupiah) dan </a:t>
            </a:r>
            <a:r>
              <a:rPr lang="en-US" dirty="0" err="1"/>
              <a:t>kurungan</a:t>
            </a:r>
            <a:r>
              <a:rPr lang="en-US" dirty="0"/>
              <a:t> badan </a:t>
            </a:r>
            <a:r>
              <a:rPr lang="en-US" dirty="0" err="1"/>
              <a:t>selama</a:t>
            </a:r>
            <a:r>
              <a:rPr lang="en-US" dirty="0"/>
              <a:t> (paling lama) 6 </a:t>
            </a:r>
            <a:r>
              <a:rPr lang="en-US" dirty="0" err="1"/>
              <a:t>bulan</a:t>
            </a:r>
            <a:endParaRPr lang="en-ID" dirty="0"/>
          </a:p>
          <a:p>
            <a:pPr lvl="1"/>
            <a:r>
              <a:rPr lang="en-US" dirty="0"/>
              <a:t>INI MERUPAKAN SANKSI BERLAPIS ( alias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berlipat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352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472B-3D8D-4EE6-890A-C2C6E624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Resume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19CE-AC41-48CC-A606-9E1B6750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para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dan </a:t>
            </a:r>
            <a:r>
              <a:rPr lang="en-US" dirty="0" err="1"/>
              <a:t>politik</a:t>
            </a:r>
            <a:r>
              <a:rPr lang="en-US" dirty="0"/>
              <a:t> UU ITE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Indonesia.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</a:t>
            </a:r>
            <a:r>
              <a:rPr lang="en-US" dirty="0" err="1"/>
              <a:t>wiraswastawan</a:t>
            </a:r>
            <a:r>
              <a:rPr lang="en-US" dirty="0"/>
              <a:t> di Indonesia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diwajibkan</a:t>
            </a:r>
            <a:r>
              <a:rPr lang="en-US" dirty="0"/>
              <a:t> </a:t>
            </a:r>
            <a:r>
              <a:rPr lang="en-US" dirty="0" err="1"/>
              <a:t>berbadan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dan </a:t>
            </a:r>
            <a:r>
              <a:rPr lang="en-US" dirty="0" err="1"/>
              <a:t>berdomisili</a:t>
            </a:r>
            <a:r>
              <a:rPr lang="en-US" dirty="0"/>
              <a:t> di Indonesia.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negara juga </a:t>
            </a:r>
            <a:r>
              <a:rPr lang="en-US" dirty="0" err="1"/>
              <a:t>menyerap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dan </a:t>
            </a:r>
            <a:r>
              <a:rPr lang="en-US" dirty="0" err="1"/>
              <a:t>meninggkatkan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28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36C2-844C-4B95-BEA5-5AD1F303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Resume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08FD-8B79-4D7C-B555-E78A69F0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penyalahgunaan</a:t>
            </a:r>
            <a:r>
              <a:rPr lang="en-US" dirty="0"/>
              <a:t> internet yang </a:t>
            </a:r>
            <a:r>
              <a:rPr lang="en-US" dirty="0" err="1"/>
              <a:t>merugikan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. </a:t>
            </a:r>
            <a:r>
              <a:rPr lang="en-US" dirty="0" err="1"/>
              <a:t>Penyalahgunaan</a:t>
            </a:r>
            <a:r>
              <a:rPr lang="en-US" dirty="0"/>
              <a:t> internet </a:t>
            </a:r>
            <a:r>
              <a:rPr lang="en-US" dirty="0" err="1"/>
              <a:t>kerap</a:t>
            </a:r>
            <a:r>
              <a:rPr lang="en-US" dirty="0"/>
              <a:t> kali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pembobolan</a:t>
            </a:r>
            <a:r>
              <a:rPr lang="en-US" dirty="0"/>
              <a:t> situs-situs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internet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meminimalisir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penyalahgunaan</a:t>
            </a:r>
            <a:r>
              <a:rPr lang="en-US" dirty="0"/>
              <a:t> dan </a:t>
            </a:r>
            <a:r>
              <a:rPr lang="en-US" dirty="0" err="1"/>
              <a:t>penipuan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671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5C1D-DC9C-40FD-B53D-FDAA8980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Resume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C105-B814-423C-9BB6-8FB16E89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juga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seseorang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Indonesia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diadili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UU ITE juga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program </a:t>
            </a:r>
            <a:r>
              <a:rPr lang="en-US" dirty="0" err="1"/>
              <a:t>pemberdayaan</a:t>
            </a:r>
            <a:r>
              <a:rPr lang="en-US" dirty="0"/>
              <a:t> internet. Masih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daerah-daerah</a:t>
            </a:r>
            <a:r>
              <a:rPr lang="en-US" dirty="0"/>
              <a:t> di Indonesia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tersentuh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internet.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meminimalisir</a:t>
            </a:r>
            <a:r>
              <a:rPr lang="en-US" dirty="0"/>
              <a:t> </a:t>
            </a:r>
            <a:r>
              <a:rPr lang="en-US" dirty="0" err="1"/>
              <a:t>penyalahgunaan</a:t>
            </a:r>
            <a:r>
              <a:rPr lang="en-US" dirty="0"/>
              <a:t> internet.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34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74D3-01E9-4FFF-BB22-45BB62A3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Resume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E35E-7990-42F4-BB45-5D787812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Negatif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UU ITE </a:t>
            </a:r>
            <a:r>
              <a:rPr lang="en-US" dirty="0" err="1"/>
              <a:t>ternyata</a:t>
            </a:r>
            <a:r>
              <a:rPr lang="en-US" dirty="0"/>
              <a:t> juga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negatifnya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Prita</a:t>
            </a:r>
            <a:r>
              <a:rPr lang="en-US" dirty="0"/>
              <a:t> </a:t>
            </a:r>
            <a:r>
              <a:rPr lang="en-US" dirty="0" err="1"/>
              <a:t>Mulyasari</a:t>
            </a:r>
            <a:r>
              <a:rPr lang="en-US" dirty="0"/>
              <a:t> yang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Omni </a:t>
            </a:r>
            <a:r>
              <a:rPr lang="en-US" dirty="0" err="1"/>
              <a:t>Internasional</a:t>
            </a:r>
            <a:r>
              <a:rPr lang="en-US" dirty="0"/>
              <a:t> juga </a:t>
            </a:r>
            <a:r>
              <a:rPr lang="en-US" dirty="0" err="1"/>
              <a:t>sempat</a:t>
            </a:r>
            <a:r>
              <a:rPr lang="en-US" dirty="0"/>
              <a:t> </a:t>
            </a:r>
            <a:r>
              <a:rPr lang="en-US" dirty="0" err="1"/>
              <a:t>dijerat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Prita</a:t>
            </a:r>
            <a:r>
              <a:rPr lang="en-US" dirty="0"/>
              <a:t> </a:t>
            </a:r>
            <a:r>
              <a:rPr lang="en-US" dirty="0" err="1"/>
              <a:t>dituduh</a:t>
            </a:r>
            <a:r>
              <a:rPr lang="en-US" dirty="0"/>
              <a:t> </a:t>
            </a:r>
            <a:r>
              <a:rPr lang="en-US" dirty="0" err="1"/>
              <a:t>mencemarkan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internet.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onsumen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keluh</a:t>
            </a:r>
            <a:r>
              <a:rPr lang="en-US" dirty="0"/>
              <a:t> </a:t>
            </a:r>
            <a:r>
              <a:rPr lang="en-US" dirty="0" err="1"/>
              <a:t>kesah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tumpang</a:t>
            </a:r>
            <a:r>
              <a:rPr lang="en-US" dirty="0"/>
              <a:t> </a:t>
            </a:r>
            <a:r>
              <a:rPr lang="en-US" dirty="0" err="1"/>
              <a:t>tindih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UU ITE </a:t>
            </a:r>
            <a:r>
              <a:rPr lang="en-US" dirty="0" err="1"/>
              <a:t>dengan</a:t>
            </a:r>
            <a:r>
              <a:rPr lang="en-US" dirty="0"/>
              <a:t> UU </a:t>
            </a:r>
            <a:r>
              <a:rPr lang="en-US" dirty="0" err="1"/>
              <a:t>konsumen</a:t>
            </a:r>
            <a:r>
              <a:rPr lang="en-US" dirty="0"/>
              <a:t>. UU ITE juga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oleh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berekspresi</a:t>
            </a:r>
            <a:r>
              <a:rPr lang="en-US" dirty="0"/>
              <a:t>,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, dan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kreativitas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berinternet</a:t>
            </a:r>
            <a:r>
              <a:rPr lang="en-US" dirty="0"/>
              <a:t>.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negara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87861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708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Times New Roman</vt:lpstr>
      <vt:lpstr>Gallery</vt:lpstr>
      <vt:lpstr>UNDANG-UNDANG INFORMASI DAN TRANSAKsi elektronik</vt:lpstr>
      <vt:lpstr>Resume lENGKAP uu ite</vt:lpstr>
      <vt:lpstr>Resume lENGKAP uu ite</vt:lpstr>
      <vt:lpstr>Resume lENGKAP uu ite</vt:lpstr>
      <vt:lpstr>Resume lENGKAP uu ite</vt:lpstr>
      <vt:lpstr>Resume lENGKAP uu ite</vt:lpstr>
      <vt:lpstr>Resume lENGKAP uu ite</vt:lpstr>
      <vt:lpstr>Resume lENGKAP uu ite</vt:lpstr>
      <vt:lpstr>Resume lENGKAP uu ite</vt:lpstr>
      <vt:lpstr>Contoh kasus pelanggaran uu ite</vt:lpstr>
      <vt:lpstr>Contoh kasus pelanggaran uu ite</vt:lpstr>
      <vt:lpstr>Kelebihan dan kekurangan uu ite</vt:lpstr>
      <vt:lpstr>Kelebihan dan kekurangan uu ite</vt:lpstr>
      <vt:lpstr>Kelebihan dan kekurangan uu ite</vt:lpstr>
      <vt:lpstr>Kelebihan dan kekurangan uu ite</vt:lpstr>
      <vt:lpstr>Kelebihan dan kekurangan uu ite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UNDANG-UNDANG INFORMASI DAN TRANSAKsi elektronik</dc:title>
  <dc:creator>NotFound404</dc:creator>
  <cp:lastModifiedBy>NotFound404</cp:lastModifiedBy>
  <cp:revision>14</cp:revision>
  <dcterms:created xsi:type="dcterms:W3CDTF">2020-05-04T15:04:05Z</dcterms:created>
  <dcterms:modified xsi:type="dcterms:W3CDTF">2020-05-05T04:06:46Z</dcterms:modified>
</cp:coreProperties>
</file>