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508104" y="0"/>
            <a:ext cx="3635896" cy="51435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181762" y="711266"/>
            <a:ext cx="3548712" cy="1954376"/>
          </a:xfrm>
          <a:custGeom>
            <a:avLst/>
            <a:gdLst>
              <a:gd name="connsiteX0" fmla="*/ 0 w 3528392"/>
              <a:gd name="connsiteY0" fmla="*/ 0 h 1944216"/>
              <a:gd name="connsiteX1" fmla="*/ 3528392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46096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91816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64384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46680"/>
              <a:gd name="connsiteY0" fmla="*/ 5080 h 1949296"/>
              <a:gd name="connsiteX1" fmla="*/ 3546680 w 3546680"/>
              <a:gd name="connsiteY1" fmla="*/ 0 h 1949296"/>
              <a:gd name="connsiteX2" fmla="*/ 3528392 w 3546680"/>
              <a:gd name="connsiteY2" fmla="*/ 1949296 h 1949296"/>
              <a:gd name="connsiteX3" fmla="*/ 0 w 3546680"/>
              <a:gd name="connsiteY3" fmla="*/ 1949296 h 1949296"/>
              <a:gd name="connsiteX4" fmla="*/ 0 w 3546680"/>
              <a:gd name="connsiteY4" fmla="*/ 5080 h 1949296"/>
              <a:gd name="connsiteX0" fmla="*/ 0 w 3528392"/>
              <a:gd name="connsiteY0" fmla="*/ 5080 h 1949296"/>
              <a:gd name="connsiteX1" fmla="*/ 3490800 w 3528392"/>
              <a:gd name="connsiteY1" fmla="*/ 0 h 1949296"/>
              <a:gd name="connsiteX2" fmla="*/ 3528392 w 3528392"/>
              <a:gd name="connsiteY2" fmla="*/ 1949296 h 1949296"/>
              <a:gd name="connsiteX3" fmla="*/ 0 w 3528392"/>
              <a:gd name="connsiteY3" fmla="*/ 1949296 h 1949296"/>
              <a:gd name="connsiteX4" fmla="*/ 0 w 3528392"/>
              <a:gd name="connsiteY4" fmla="*/ 5080 h 1949296"/>
              <a:gd name="connsiteX0" fmla="*/ 20320 w 3548712"/>
              <a:gd name="connsiteY0" fmla="*/ 5080 h 1954376"/>
              <a:gd name="connsiteX1" fmla="*/ 3511120 w 3548712"/>
              <a:gd name="connsiteY1" fmla="*/ 0 h 1954376"/>
              <a:gd name="connsiteX2" fmla="*/ 3548712 w 3548712"/>
              <a:gd name="connsiteY2" fmla="*/ 1949296 h 1954376"/>
              <a:gd name="connsiteX3" fmla="*/ 0 w 3548712"/>
              <a:gd name="connsiteY3" fmla="*/ 1954376 h 1954376"/>
              <a:gd name="connsiteX4" fmla="*/ 20320 w 3548712"/>
              <a:gd name="connsiteY4" fmla="*/ 5080 h 195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8712" h="1954376">
                <a:moveTo>
                  <a:pt x="20320" y="5080"/>
                </a:moveTo>
                <a:lnTo>
                  <a:pt x="3511120" y="0"/>
                </a:lnTo>
                <a:lnTo>
                  <a:pt x="3548712" y="1949296"/>
                </a:lnTo>
                <a:lnTo>
                  <a:pt x="0" y="1954376"/>
                </a:lnTo>
                <a:lnTo>
                  <a:pt x="20320" y="508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77950" y="4054608"/>
            <a:ext cx="1343624" cy="533752"/>
          </a:xfrm>
          <a:custGeom>
            <a:avLst/>
            <a:gdLst>
              <a:gd name="connsiteX0" fmla="*/ 0 w 3528392"/>
              <a:gd name="connsiteY0" fmla="*/ 0 h 1944216"/>
              <a:gd name="connsiteX1" fmla="*/ 3528392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46096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91816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64384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46680"/>
              <a:gd name="connsiteY0" fmla="*/ 5080 h 1949296"/>
              <a:gd name="connsiteX1" fmla="*/ 3546680 w 3546680"/>
              <a:gd name="connsiteY1" fmla="*/ 0 h 1949296"/>
              <a:gd name="connsiteX2" fmla="*/ 3528392 w 3546680"/>
              <a:gd name="connsiteY2" fmla="*/ 1949296 h 1949296"/>
              <a:gd name="connsiteX3" fmla="*/ 0 w 3546680"/>
              <a:gd name="connsiteY3" fmla="*/ 1949296 h 1949296"/>
              <a:gd name="connsiteX4" fmla="*/ 0 w 3546680"/>
              <a:gd name="connsiteY4" fmla="*/ 5080 h 1949296"/>
              <a:gd name="connsiteX0" fmla="*/ 0 w 3528392"/>
              <a:gd name="connsiteY0" fmla="*/ 5080 h 1949296"/>
              <a:gd name="connsiteX1" fmla="*/ 3490800 w 3528392"/>
              <a:gd name="connsiteY1" fmla="*/ 0 h 1949296"/>
              <a:gd name="connsiteX2" fmla="*/ 3528392 w 3528392"/>
              <a:gd name="connsiteY2" fmla="*/ 1949296 h 1949296"/>
              <a:gd name="connsiteX3" fmla="*/ 0 w 3528392"/>
              <a:gd name="connsiteY3" fmla="*/ 1949296 h 1949296"/>
              <a:gd name="connsiteX4" fmla="*/ 0 w 3528392"/>
              <a:gd name="connsiteY4" fmla="*/ 5080 h 1949296"/>
              <a:gd name="connsiteX0" fmla="*/ 20320 w 3548712"/>
              <a:gd name="connsiteY0" fmla="*/ 5080 h 1954376"/>
              <a:gd name="connsiteX1" fmla="*/ 3511120 w 3548712"/>
              <a:gd name="connsiteY1" fmla="*/ 0 h 1954376"/>
              <a:gd name="connsiteX2" fmla="*/ 3548712 w 3548712"/>
              <a:gd name="connsiteY2" fmla="*/ 1949296 h 1954376"/>
              <a:gd name="connsiteX3" fmla="*/ 0 w 3548712"/>
              <a:gd name="connsiteY3" fmla="*/ 1954376 h 1954376"/>
              <a:gd name="connsiteX4" fmla="*/ 20320 w 3548712"/>
              <a:gd name="connsiteY4" fmla="*/ 5080 h 1954376"/>
              <a:gd name="connsiteX0" fmla="*/ 0 w 3841335"/>
              <a:gd name="connsiteY0" fmla="*/ 78615 h 1954376"/>
              <a:gd name="connsiteX1" fmla="*/ 3803743 w 3841335"/>
              <a:gd name="connsiteY1" fmla="*/ 0 h 1954376"/>
              <a:gd name="connsiteX2" fmla="*/ 3841335 w 3841335"/>
              <a:gd name="connsiteY2" fmla="*/ 1949296 h 1954376"/>
              <a:gd name="connsiteX3" fmla="*/ 292623 w 3841335"/>
              <a:gd name="connsiteY3" fmla="*/ 1954376 h 1954376"/>
              <a:gd name="connsiteX4" fmla="*/ 0 w 3841335"/>
              <a:gd name="connsiteY4" fmla="*/ 78615 h 1954376"/>
              <a:gd name="connsiteX0" fmla="*/ 533544 w 4374879"/>
              <a:gd name="connsiteY0" fmla="*/ 78615 h 1949295"/>
              <a:gd name="connsiteX1" fmla="*/ 4337287 w 4374879"/>
              <a:gd name="connsiteY1" fmla="*/ 0 h 1949295"/>
              <a:gd name="connsiteX2" fmla="*/ 4374879 w 4374879"/>
              <a:gd name="connsiteY2" fmla="*/ 1949296 h 1949295"/>
              <a:gd name="connsiteX3" fmla="*/ 0 w 4374879"/>
              <a:gd name="connsiteY3" fmla="*/ 1035198 h 1949295"/>
              <a:gd name="connsiteX4" fmla="*/ 533544 w 4374879"/>
              <a:gd name="connsiteY4" fmla="*/ 78615 h 1949295"/>
              <a:gd name="connsiteX0" fmla="*/ 533544 w 4374879"/>
              <a:gd name="connsiteY0" fmla="*/ 0 h 1870682"/>
              <a:gd name="connsiteX1" fmla="*/ 1883822 w 4374879"/>
              <a:gd name="connsiteY1" fmla="*/ 316632 h 1870682"/>
              <a:gd name="connsiteX2" fmla="*/ 4374879 w 4374879"/>
              <a:gd name="connsiteY2" fmla="*/ 1870681 h 1870682"/>
              <a:gd name="connsiteX3" fmla="*/ 0 w 4374879"/>
              <a:gd name="connsiteY3" fmla="*/ 956583 h 1870682"/>
              <a:gd name="connsiteX4" fmla="*/ 533544 w 4374879"/>
              <a:gd name="connsiteY4" fmla="*/ 0 h 1870682"/>
              <a:gd name="connsiteX0" fmla="*/ 533544 w 4374879"/>
              <a:gd name="connsiteY0" fmla="*/ 0 h 1870680"/>
              <a:gd name="connsiteX1" fmla="*/ 3273284 w 4374879"/>
              <a:gd name="connsiteY1" fmla="*/ 13303 h 1870680"/>
              <a:gd name="connsiteX2" fmla="*/ 4374879 w 4374879"/>
              <a:gd name="connsiteY2" fmla="*/ 1870681 h 1870680"/>
              <a:gd name="connsiteX3" fmla="*/ 0 w 4374879"/>
              <a:gd name="connsiteY3" fmla="*/ 956583 h 1870680"/>
              <a:gd name="connsiteX4" fmla="*/ 533544 w 4374879"/>
              <a:gd name="connsiteY4" fmla="*/ 0 h 1870680"/>
              <a:gd name="connsiteX0" fmla="*/ 533544 w 3273284"/>
              <a:gd name="connsiteY0" fmla="*/ 0 h 956582"/>
              <a:gd name="connsiteX1" fmla="*/ 3273284 w 3273284"/>
              <a:gd name="connsiteY1" fmla="*/ 13303 h 956582"/>
              <a:gd name="connsiteX2" fmla="*/ 2059109 w 3273284"/>
              <a:gd name="connsiteY2" fmla="*/ 887161 h 956582"/>
              <a:gd name="connsiteX3" fmla="*/ 0 w 3273284"/>
              <a:gd name="connsiteY3" fmla="*/ 956583 h 956582"/>
              <a:gd name="connsiteX4" fmla="*/ 533544 w 3273284"/>
              <a:gd name="connsiteY4" fmla="*/ 0 h 956582"/>
              <a:gd name="connsiteX0" fmla="*/ 533544 w 3273284"/>
              <a:gd name="connsiteY0" fmla="*/ 0 h 960695"/>
              <a:gd name="connsiteX1" fmla="*/ 3273284 w 3273284"/>
              <a:gd name="connsiteY1" fmla="*/ 13303 h 960695"/>
              <a:gd name="connsiteX2" fmla="*/ 3035488 w 3273284"/>
              <a:gd name="connsiteY2" fmla="*/ 960695 h 960695"/>
              <a:gd name="connsiteX3" fmla="*/ 0 w 3273284"/>
              <a:gd name="connsiteY3" fmla="*/ 956583 h 960695"/>
              <a:gd name="connsiteX4" fmla="*/ 533544 w 3273284"/>
              <a:gd name="connsiteY4" fmla="*/ 0 h 960695"/>
              <a:gd name="connsiteX0" fmla="*/ 533544 w 3285802"/>
              <a:gd name="connsiteY0" fmla="*/ 0 h 960695"/>
              <a:gd name="connsiteX1" fmla="*/ 3285802 w 3285802"/>
              <a:gd name="connsiteY1" fmla="*/ 50070 h 960695"/>
              <a:gd name="connsiteX2" fmla="*/ 3035488 w 3285802"/>
              <a:gd name="connsiteY2" fmla="*/ 960695 h 960695"/>
              <a:gd name="connsiteX3" fmla="*/ 0 w 3285802"/>
              <a:gd name="connsiteY3" fmla="*/ 956583 h 960695"/>
              <a:gd name="connsiteX4" fmla="*/ 533544 w 3285802"/>
              <a:gd name="connsiteY4" fmla="*/ 0 h 960695"/>
              <a:gd name="connsiteX0" fmla="*/ 533544 w 3298320"/>
              <a:gd name="connsiteY0" fmla="*/ 0 h 960695"/>
              <a:gd name="connsiteX1" fmla="*/ 3298320 w 3298320"/>
              <a:gd name="connsiteY1" fmla="*/ 13303 h 960695"/>
              <a:gd name="connsiteX2" fmla="*/ 3035488 w 3298320"/>
              <a:gd name="connsiteY2" fmla="*/ 960695 h 960695"/>
              <a:gd name="connsiteX3" fmla="*/ 0 w 3298320"/>
              <a:gd name="connsiteY3" fmla="*/ 956583 h 960695"/>
              <a:gd name="connsiteX4" fmla="*/ 533544 w 3298320"/>
              <a:gd name="connsiteY4" fmla="*/ 0 h 960695"/>
              <a:gd name="connsiteX0" fmla="*/ 433403 w 3198179"/>
              <a:gd name="connsiteY0" fmla="*/ 0 h 960695"/>
              <a:gd name="connsiteX1" fmla="*/ 3198179 w 3198179"/>
              <a:gd name="connsiteY1" fmla="*/ 13303 h 960695"/>
              <a:gd name="connsiteX2" fmla="*/ 2935347 w 3198179"/>
              <a:gd name="connsiteY2" fmla="*/ 960695 h 960695"/>
              <a:gd name="connsiteX3" fmla="*/ 0 w 3198179"/>
              <a:gd name="connsiteY3" fmla="*/ 947390 h 960695"/>
              <a:gd name="connsiteX4" fmla="*/ 433403 w 3198179"/>
              <a:gd name="connsiteY4" fmla="*/ 0 h 960695"/>
              <a:gd name="connsiteX0" fmla="*/ 508509 w 3273285"/>
              <a:gd name="connsiteY0" fmla="*/ 0 h 960695"/>
              <a:gd name="connsiteX1" fmla="*/ 3273285 w 3273285"/>
              <a:gd name="connsiteY1" fmla="*/ 13303 h 960695"/>
              <a:gd name="connsiteX2" fmla="*/ 3010453 w 3273285"/>
              <a:gd name="connsiteY2" fmla="*/ 960695 h 960695"/>
              <a:gd name="connsiteX3" fmla="*/ 0 w 3273285"/>
              <a:gd name="connsiteY3" fmla="*/ 947390 h 960695"/>
              <a:gd name="connsiteX4" fmla="*/ 508509 w 3273285"/>
              <a:gd name="connsiteY4" fmla="*/ 0 h 960695"/>
              <a:gd name="connsiteX0" fmla="*/ 546062 w 3310838"/>
              <a:gd name="connsiteY0" fmla="*/ 0 h 965774"/>
              <a:gd name="connsiteX1" fmla="*/ 3310838 w 3310838"/>
              <a:gd name="connsiteY1" fmla="*/ 13303 h 965774"/>
              <a:gd name="connsiteX2" fmla="*/ 3048006 w 3310838"/>
              <a:gd name="connsiteY2" fmla="*/ 960695 h 965774"/>
              <a:gd name="connsiteX3" fmla="*/ 0 w 3310838"/>
              <a:gd name="connsiteY3" fmla="*/ 965774 h 965774"/>
              <a:gd name="connsiteX4" fmla="*/ 546062 w 3310838"/>
              <a:gd name="connsiteY4" fmla="*/ 0 h 96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838" h="965774">
                <a:moveTo>
                  <a:pt x="546062" y="0"/>
                </a:moveTo>
                <a:lnTo>
                  <a:pt x="3310838" y="13303"/>
                </a:lnTo>
                <a:lnTo>
                  <a:pt x="3048006" y="960695"/>
                </a:lnTo>
                <a:lnTo>
                  <a:pt x="0" y="965774"/>
                </a:lnTo>
                <a:lnTo>
                  <a:pt x="54606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0"/>
            <a:ext cx="7596336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13557" y="987574"/>
            <a:ext cx="697892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23901" y="1664245"/>
            <a:ext cx="6978923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F4B48AB-A338-4E46-A76A-DEDA8654EC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4" b="8714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08B970C-3E2B-4130-BE11-32FD61B5A38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53" b="23553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5505062" y="2563018"/>
            <a:ext cx="36389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1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Muhammad Telaga Nur </a:t>
            </a:r>
            <a:r>
              <a:rPr kumimoji="0"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Handi</a:t>
            </a:r>
            <a:r>
              <a:rPr kumimoji="0" lang="en-US" altLang="ko-KR" sz="11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Nindita</a:t>
            </a:r>
            <a:r>
              <a:rPr kumimoji="0" lang="en-US" altLang="ko-KR" sz="11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(14117145)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Gusti</a:t>
            </a:r>
            <a:r>
              <a:rPr kumimoji="0" lang="en-US" altLang="ko-KR" sz="11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Nugroho (14117170)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Socio </a:t>
            </a:r>
            <a:r>
              <a:rPr kumimoji="0"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Informatika</a:t>
            </a:r>
            <a:r>
              <a:rPr kumimoji="0" lang="en-US" altLang="ko-KR" sz="11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&amp; Etika </a:t>
            </a:r>
            <a:r>
              <a:rPr kumimoji="0"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Profesi</a:t>
            </a:r>
            <a:r>
              <a:rPr kumimoji="0" lang="en-US" altLang="ko-KR" sz="11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RD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5505062" y="412048"/>
            <a:ext cx="363893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Undang-Undang</a:t>
            </a: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</a:p>
          <a:p>
            <a:pPr algn="ctr"/>
            <a:r>
              <a:rPr lang="en-US" altLang="ko-KR" sz="28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Informasi</a:t>
            </a: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&amp; </a:t>
            </a:r>
            <a:r>
              <a:rPr lang="en-US" altLang="ko-KR" sz="28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Transaksi</a:t>
            </a: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Elektronik</a:t>
            </a: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(ITE)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0C47-E954-4AB0-B2D6-FC2426CE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Perbuatan</a:t>
            </a:r>
            <a:r>
              <a:rPr lang="en-US" dirty="0"/>
              <a:t> Yang </a:t>
            </a:r>
            <a:r>
              <a:rPr lang="en-US" dirty="0" err="1"/>
              <a:t>Dilarang</a:t>
            </a:r>
            <a:r>
              <a:rPr lang="en-US" dirty="0"/>
              <a:t> (</a:t>
            </a:r>
            <a:r>
              <a:rPr lang="en-US" dirty="0" err="1"/>
              <a:t>Lanjut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1A3FC5-598F-417C-B2A8-EE568B4CC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1346994"/>
            <a:ext cx="2881312" cy="288131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22E4D-9AFC-456B-A6A0-4CDACC02D7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7504" y="771550"/>
            <a:ext cx="5616624" cy="38164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Setiap</a:t>
            </a:r>
            <a:r>
              <a:rPr lang="en-ID" sz="1200" dirty="0"/>
              <a:t> Orang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sengaja</a:t>
            </a:r>
            <a:r>
              <a:rPr lang="en-ID" sz="1200" dirty="0"/>
              <a:t> dan </a:t>
            </a:r>
            <a:r>
              <a:rPr lang="en-ID" sz="1200" dirty="0" err="1"/>
              <a:t>tanpa</a:t>
            </a:r>
            <a:r>
              <a:rPr lang="en-ID" sz="1200" dirty="0"/>
              <a:t> </a:t>
            </a:r>
            <a:r>
              <a:rPr lang="en-ID" sz="1200" dirty="0" err="1"/>
              <a:t>hak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melawan</a:t>
            </a:r>
            <a:r>
              <a:rPr lang="en-ID" sz="1200" dirty="0"/>
              <a:t> </a:t>
            </a:r>
            <a:r>
              <a:rPr lang="en-ID" sz="1200" dirty="0" err="1"/>
              <a:t>hukum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manipulasi</a:t>
            </a:r>
            <a:r>
              <a:rPr lang="en-ID" sz="1200" dirty="0"/>
              <a:t>, </a:t>
            </a:r>
            <a:r>
              <a:rPr lang="en-ID" sz="1200" dirty="0" err="1"/>
              <a:t>penciptaan</a:t>
            </a:r>
            <a:r>
              <a:rPr lang="en-ID" sz="1200" dirty="0"/>
              <a:t>, </a:t>
            </a:r>
            <a:r>
              <a:rPr lang="en-ID" sz="1200" dirty="0" err="1"/>
              <a:t>perubahan</a:t>
            </a:r>
            <a:r>
              <a:rPr lang="en-ID" sz="1200" dirty="0"/>
              <a:t>, </a:t>
            </a:r>
            <a:r>
              <a:rPr lang="en-ID" sz="1200" dirty="0" err="1"/>
              <a:t>penghilangan</a:t>
            </a:r>
            <a:r>
              <a:rPr lang="en-ID" sz="1200" dirty="0"/>
              <a:t>, </a:t>
            </a:r>
            <a:r>
              <a:rPr lang="en-ID" sz="1200" dirty="0" err="1"/>
              <a:t>pengrusakan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dan/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Dokumen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tujuan</a:t>
            </a:r>
            <a:r>
              <a:rPr lang="en-ID" sz="1200" dirty="0"/>
              <a:t> agar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dan/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Dokumen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dianggap</a:t>
            </a:r>
            <a:r>
              <a:rPr lang="en-ID" sz="1200" dirty="0"/>
              <a:t> </a:t>
            </a:r>
            <a:r>
              <a:rPr lang="en-ID" sz="1200" dirty="0" err="1"/>
              <a:t>seolah-olah</a:t>
            </a:r>
            <a:r>
              <a:rPr lang="en-ID" sz="1200" dirty="0"/>
              <a:t> data yang </a:t>
            </a:r>
            <a:r>
              <a:rPr lang="en-ID" sz="1200" dirty="0" err="1"/>
              <a:t>otentik</a:t>
            </a:r>
            <a:r>
              <a:rPr lang="en-ID" sz="1200" dirty="0"/>
              <a:t>. (UU ITE No.11 </a:t>
            </a:r>
            <a:r>
              <a:rPr lang="en-ID" sz="1200" dirty="0" err="1"/>
              <a:t>Tahun</a:t>
            </a:r>
            <a:r>
              <a:rPr lang="en-ID" sz="1200" dirty="0"/>
              <a:t> 2008 </a:t>
            </a:r>
            <a:r>
              <a:rPr lang="en-ID" sz="1200" dirty="0" err="1"/>
              <a:t>Pasal</a:t>
            </a:r>
            <a:r>
              <a:rPr lang="en-ID" sz="1200" dirty="0"/>
              <a:t> 35)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Setiap</a:t>
            </a:r>
            <a:r>
              <a:rPr lang="en-ID" sz="1200" dirty="0"/>
              <a:t> Orang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sengaja</a:t>
            </a:r>
            <a:r>
              <a:rPr lang="en-ID" sz="1200" dirty="0"/>
              <a:t> dan </a:t>
            </a:r>
            <a:r>
              <a:rPr lang="en-ID" sz="1200" dirty="0" err="1"/>
              <a:t>tanpa</a:t>
            </a:r>
            <a:r>
              <a:rPr lang="en-ID" sz="1200" dirty="0"/>
              <a:t> </a:t>
            </a:r>
            <a:r>
              <a:rPr lang="en-ID" sz="1200" dirty="0" err="1"/>
              <a:t>hak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melawan</a:t>
            </a:r>
            <a:r>
              <a:rPr lang="en-ID" sz="1200" dirty="0"/>
              <a:t> </a:t>
            </a:r>
            <a:r>
              <a:rPr lang="en-ID" sz="1200" dirty="0" err="1"/>
              <a:t>hukum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perbuatan</a:t>
            </a:r>
            <a:r>
              <a:rPr lang="en-ID" sz="1200" dirty="0"/>
              <a:t> </a:t>
            </a:r>
            <a:r>
              <a:rPr lang="en-ID" sz="1200" dirty="0" err="1"/>
              <a:t>sebagaimana</a:t>
            </a:r>
            <a:r>
              <a:rPr lang="en-ID" sz="1200" dirty="0"/>
              <a:t> </a:t>
            </a:r>
            <a:r>
              <a:rPr lang="en-ID" sz="1200" dirty="0" err="1"/>
              <a:t>dimaksud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Pasal</a:t>
            </a:r>
            <a:r>
              <a:rPr lang="en-ID" sz="1200" dirty="0"/>
              <a:t> 27 </a:t>
            </a:r>
            <a:r>
              <a:rPr lang="en-ID" sz="1200" dirty="0" err="1"/>
              <a:t>sampai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Pasal</a:t>
            </a:r>
            <a:r>
              <a:rPr lang="en-ID" sz="1200" dirty="0"/>
              <a:t> 34 yang </a:t>
            </a:r>
            <a:r>
              <a:rPr lang="en-ID" sz="1200" dirty="0" err="1"/>
              <a:t>mengakibatkan</a:t>
            </a:r>
            <a:r>
              <a:rPr lang="en-ID" sz="1200" dirty="0"/>
              <a:t> </a:t>
            </a:r>
            <a:r>
              <a:rPr lang="en-ID" sz="1200" dirty="0" err="1"/>
              <a:t>kerugian</a:t>
            </a:r>
            <a:r>
              <a:rPr lang="en-ID" sz="1200" dirty="0"/>
              <a:t> </a:t>
            </a:r>
            <a:r>
              <a:rPr lang="en-ID" sz="1200" dirty="0" err="1"/>
              <a:t>bagi</a:t>
            </a:r>
            <a:r>
              <a:rPr lang="en-ID" sz="1200" dirty="0"/>
              <a:t> Orang lain. (UU ITE No.11 </a:t>
            </a:r>
            <a:r>
              <a:rPr lang="en-ID" sz="1200" dirty="0" err="1"/>
              <a:t>Tahun</a:t>
            </a:r>
            <a:r>
              <a:rPr lang="en-ID" sz="1200" dirty="0"/>
              <a:t> 2008 </a:t>
            </a:r>
            <a:r>
              <a:rPr lang="en-ID" sz="1200" dirty="0" err="1"/>
              <a:t>Pasal</a:t>
            </a:r>
            <a:r>
              <a:rPr lang="en-ID" sz="1200" dirty="0"/>
              <a:t> 36)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Setiap</a:t>
            </a:r>
            <a:r>
              <a:rPr lang="en-ID" sz="1200" dirty="0"/>
              <a:t> Orang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sengaja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perbuatan</a:t>
            </a:r>
            <a:r>
              <a:rPr lang="en-ID" sz="1200" dirty="0"/>
              <a:t> yang </a:t>
            </a:r>
            <a:r>
              <a:rPr lang="en-ID" sz="1200" dirty="0" err="1"/>
              <a:t>dilarang</a:t>
            </a:r>
            <a:r>
              <a:rPr lang="en-ID" sz="1200" dirty="0"/>
              <a:t> </a:t>
            </a:r>
            <a:r>
              <a:rPr lang="en-ID" sz="1200" dirty="0" err="1"/>
              <a:t>sebagaimana</a:t>
            </a:r>
            <a:r>
              <a:rPr lang="en-ID" sz="1200" dirty="0"/>
              <a:t> </a:t>
            </a:r>
            <a:r>
              <a:rPr lang="en-ID" sz="1200" dirty="0" err="1"/>
              <a:t>dimaksud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Pasal</a:t>
            </a:r>
            <a:r>
              <a:rPr lang="en-ID" sz="1200" dirty="0"/>
              <a:t> 27 </a:t>
            </a:r>
            <a:r>
              <a:rPr lang="en-ID" sz="1200" dirty="0" err="1"/>
              <a:t>sampai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Pasal</a:t>
            </a:r>
            <a:r>
              <a:rPr lang="en-ID" sz="1200" dirty="0"/>
              <a:t> 36 di </a:t>
            </a:r>
            <a:r>
              <a:rPr lang="en-ID" sz="1200" dirty="0" err="1"/>
              <a:t>luar</a:t>
            </a:r>
            <a:r>
              <a:rPr lang="en-ID" sz="1200" dirty="0"/>
              <a:t> wilayah Indonesia </a:t>
            </a:r>
            <a:r>
              <a:rPr lang="en-ID" sz="1200" dirty="0" err="1"/>
              <a:t>terhadap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yang </a:t>
            </a:r>
            <a:r>
              <a:rPr lang="en-ID" sz="1200" dirty="0" err="1"/>
              <a:t>berada</a:t>
            </a:r>
            <a:r>
              <a:rPr lang="en-ID" sz="1200" dirty="0"/>
              <a:t> di wilayah </a:t>
            </a:r>
            <a:r>
              <a:rPr lang="en-ID" sz="1200" dirty="0" err="1"/>
              <a:t>yurisdiksi</a:t>
            </a:r>
            <a:r>
              <a:rPr lang="en-ID" sz="1200" dirty="0"/>
              <a:t> Indonesia. (UU ITE No.11 </a:t>
            </a:r>
            <a:r>
              <a:rPr lang="en-ID" sz="1200" dirty="0" err="1"/>
              <a:t>Tahun</a:t>
            </a:r>
            <a:r>
              <a:rPr lang="en-ID" sz="1200" dirty="0"/>
              <a:t> 2008 </a:t>
            </a:r>
            <a:r>
              <a:rPr lang="en-ID" sz="1200" dirty="0" err="1"/>
              <a:t>Pasal</a:t>
            </a:r>
            <a:r>
              <a:rPr lang="en-ID" sz="1200" dirty="0"/>
              <a:t> 36)</a:t>
            </a:r>
          </a:p>
        </p:txBody>
      </p:sp>
    </p:spTree>
    <p:extLst>
      <p:ext uri="{BB962C8B-B14F-4D97-AF65-F5344CB8AC3E}">
        <p14:creationId xmlns:p14="http://schemas.microsoft.com/office/powerpoint/2010/main" val="299582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Kelebihan</a:t>
            </a:r>
            <a:r>
              <a:rPr lang="en-US" altLang="ko-KR" dirty="0"/>
              <a:t> &amp; </a:t>
            </a:r>
            <a:r>
              <a:rPr lang="en-US" altLang="ko-KR" dirty="0" err="1"/>
              <a:t>Kekurangan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91681" y="878125"/>
            <a:ext cx="4248472" cy="3781857"/>
          </a:xfrm>
        </p:spPr>
        <p:txBody>
          <a:bodyPr/>
          <a:lstStyle/>
          <a:p>
            <a:r>
              <a:rPr lang="en-US" altLang="ko-KR" sz="1600" b="1" dirty="0" err="1">
                <a:latin typeface="Arial" pitchFamily="34" charset="0"/>
                <a:cs typeface="Arial" pitchFamily="34" charset="0"/>
              </a:rPr>
              <a:t>Kelebihan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UU ITE,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mengantisipasi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kemungkinan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penyalahgunaan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internet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bersifat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merugikan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Meminimalisir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penipuan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di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Mengupas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detail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kehidupan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di dunia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maya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600" b="1" dirty="0" err="1">
                <a:latin typeface="Arial" pitchFamily="34" charset="0"/>
                <a:cs typeface="Arial" pitchFamily="34" charset="0"/>
              </a:rPr>
              <a:t>Kekurangan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membatasi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hak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berekspresi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Masih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rentan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pasal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karet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pasal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interpretasinya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bersifat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individual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subjektif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570435-0DCB-47AB-9D18-B0F400000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243" y="987574"/>
            <a:ext cx="2942151" cy="294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771550"/>
            <a:ext cx="6264696" cy="43204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 err="1"/>
              <a:t>Informasi</a:t>
            </a:r>
            <a:r>
              <a:rPr lang="en-ID" b="1" dirty="0"/>
              <a:t> </a:t>
            </a:r>
            <a:r>
              <a:rPr lang="en-ID" b="1" dirty="0" err="1"/>
              <a:t>Elektronik</a:t>
            </a:r>
            <a:r>
              <a:rPr lang="en-ID" b="1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data </a:t>
            </a:r>
            <a:r>
              <a:rPr lang="en-ID" dirty="0" err="1"/>
              <a:t>elektronik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 pada </a:t>
            </a:r>
            <a:r>
              <a:rPr lang="en-ID" dirty="0" err="1"/>
              <a:t>tulisan</a:t>
            </a:r>
            <a:r>
              <a:rPr lang="en-ID" dirty="0"/>
              <a:t>, </a:t>
            </a:r>
            <a:r>
              <a:rPr lang="en-ID" dirty="0" err="1"/>
              <a:t>suara</a:t>
            </a:r>
            <a:r>
              <a:rPr lang="en-ID" dirty="0"/>
              <a:t>, </a:t>
            </a:r>
            <a:r>
              <a:rPr lang="en-ID" dirty="0" err="1"/>
              <a:t>gambar</a:t>
            </a:r>
            <a:r>
              <a:rPr lang="en-ID" dirty="0"/>
              <a:t>, peta, </a:t>
            </a:r>
            <a:r>
              <a:rPr lang="en-ID" dirty="0" err="1"/>
              <a:t>rancangan</a:t>
            </a:r>
            <a:r>
              <a:rPr lang="en-ID" dirty="0"/>
              <a:t>, </a:t>
            </a:r>
            <a:r>
              <a:rPr lang="en-ID" dirty="0" err="1"/>
              <a:t>foto</a:t>
            </a:r>
            <a:r>
              <a:rPr lang="en-ID" dirty="0"/>
              <a:t>, electronic data interchange (EDI), </a:t>
            </a:r>
            <a:r>
              <a:rPr lang="en-ID" dirty="0" err="1"/>
              <a:t>surat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(electronic mail), telegram, </a:t>
            </a:r>
            <a:r>
              <a:rPr lang="en-ID" dirty="0" err="1"/>
              <a:t>teleks</a:t>
            </a:r>
            <a:r>
              <a:rPr lang="en-ID" dirty="0"/>
              <a:t>, telecopy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sejenisnya</a:t>
            </a:r>
            <a:r>
              <a:rPr lang="en-ID" dirty="0"/>
              <a:t>, </a:t>
            </a:r>
            <a:r>
              <a:rPr lang="en-ID" dirty="0" err="1"/>
              <a:t>huruf</a:t>
            </a:r>
            <a:r>
              <a:rPr lang="en-ID" dirty="0"/>
              <a:t>, </a:t>
            </a:r>
            <a:r>
              <a:rPr lang="en-ID" dirty="0" err="1"/>
              <a:t>tanda</a:t>
            </a:r>
            <a:r>
              <a:rPr lang="en-ID" dirty="0"/>
              <a:t>, </a:t>
            </a:r>
            <a:r>
              <a:rPr lang="en-ID" dirty="0" err="1"/>
              <a:t>angka</a:t>
            </a:r>
            <a:r>
              <a:rPr lang="en-ID" dirty="0"/>
              <a:t>, Kode </a:t>
            </a:r>
            <a:r>
              <a:rPr lang="en-ID" dirty="0" err="1"/>
              <a:t>Akses</a:t>
            </a:r>
            <a:r>
              <a:rPr lang="en-ID" dirty="0"/>
              <a:t>, </a:t>
            </a:r>
            <a:r>
              <a:rPr lang="en-ID" dirty="0" err="1"/>
              <a:t>simbol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perforasi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diolah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arti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oleh orang yang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memahaminya</a:t>
            </a:r>
            <a:r>
              <a:rPr lang="en-ID" dirty="0"/>
              <a:t>. (UU No.19 </a:t>
            </a:r>
            <a:r>
              <a:rPr lang="en-ID" dirty="0" err="1"/>
              <a:t>Tahun</a:t>
            </a:r>
            <a:r>
              <a:rPr lang="en-ID" dirty="0"/>
              <a:t> 2016 </a:t>
            </a:r>
            <a:r>
              <a:rPr lang="en-ID" dirty="0" err="1"/>
              <a:t>Pasal</a:t>
            </a:r>
            <a:r>
              <a:rPr lang="en-ID" dirty="0"/>
              <a:t> 1 Ayat 1)</a:t>
            </a:r>
          </a:p>
          <a:p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 err="1"/>
              <a:t>Transaksi</a:t>
            </a:r>
            <a:r>
              <a:rPr lang="en-ID" b="1" dirty="0"/>
              <a:t> </a:t>
            </a:r>
            <a:r>
              <a:rPr lang="en-ID" b="1" dirty="0" err="1"/>
              <a:t>Elektronik</a:t>
            </a:r>
            <a:r>
              <a:rPr lang="en-ID" b="1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perbuatan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,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, dan/</a:t>
            </a:r>
            <a:r>
              <a:rPr lang="en-ID" dirty="0" err="1"/>
              <a:t>atau</a:t>
            </a:r>
            <a:r>
              <a:rPr lang="en-ID" dirty="0"/>
              <a:t> media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 (UU No.19 </a:t>
            </a:r>
            <a:r>
              <a:rPr lang="en-ID" dirty="0" err="1"/>
              <a:t>Tahun</a:t>
            </a:r>
            <a:r>
              <a:rPr lang="en-ID" dirty="0"/>
              <a:t> 2016 </a:t>
            </a:r>
            <a:r>
              <a:rPr lang="en-ID" dirty="0" err="1"/>
              <a:t>Pasal</a:t>
            </a:r>
            <a:r>
              <a:rPr lang="en-ID" dirty="0"/>
              <a:t> 1 Ayat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altLang="ko-KR" dirty="0" err="1">
                <a:latin typeface="Arial" pitchFamily="34" charset="0"/>
                <a:cs typeface="Arial" pitchFamily="34" charset="0"/>
              </a:rPr>
              <a:t>Undang-Undang</a:t>
            </a:r>
            <a:r>
              <a:rPr lang="en-ID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ID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dirty="0" err="1">
                <a:latin typeface="Arial" pitchFamily="34" charset="0"/>
                <a:cs typeface="Arial" pitchFamily="34" charset="0"/>
              </a:rPr>
              <a:t>berlaku</a:t>
            </a:r>
            <a:r>
              <a:rPr lang="en-ID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ID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ID" altLang="ko-KR" dirty="0">
                <a:latin typeface="Arial" pitchFamily="34" charset="0"/>
                <a:cs typeface="Arial" pitchFamily="34" charset="0"/>
              </a:rPr>
              <a:t> Orang yang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melakukan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perbuatan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hukum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sebagaimana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diatur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Undang-Undang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ini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baik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berada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di wilayah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hukum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Indonesia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maupun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di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luar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wilayah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hukum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Indonesia, yang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memiliki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akibat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hukum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di wilayah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hukum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Indonesia dan/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di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luar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wilayah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hukum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Indonesia dan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merugikan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kepentingan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Indonesia. (UU No.19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Tahun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ID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Pasal</a:t>
            </a:r>
            <a:r>
              <a:rPr lang="en-ID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2)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UU 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53C249-233A-4707-B412-8C0E18016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55" y="1491630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3C87-5B8E-4B1B-9020-753A0DF1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73"/>
            <a:ext cx="8748464" cy="576064"/>
          </a:xfrm>
        </p:spPr>
        <p:txBody>
          <a:bodyPr/>
          <a:lstStyle/>
          <a:p>
            <a:r>
              <a:rPr lang="en-US" sz="2800" dirty="0" err="1"/>
              <a:t>Informasi</a:t>
            </a:r>
            <a:r>
              <a:rPr lang="en-US" sz="2800" dirty="0"/>
              <a:t>, </a:t>
            </a:r>
            <a:r>
              <a:rPr lang="en-US" sz="2800" dirty="0" err="1"/>
              <a:t>Dokumen</a:t>
            </a:r>
            <a:r>
              <a:rPr lang="en-US" sz="2800" dirty="0"/>
              <a:t>, dan Tanda </a:t>
            </a:r>
            <a:r>
              <a:rPr lang="en-US" sz="2800" dirty="0" err="1"/>
              <a:t>Tangan</a:t>
            </a:r>
            <a:r>
              <a:rPr lang="en-US" sz="2800" dirty="0"/>
              <a:t> </a:t>
            </a:r>
            <a:r>
              <a:rPr lang="en-US" sz="2800" dirty="0" err="1"/>
              <a:t>Elektronik</a:t>
            </a:r>
            <a:endParaRPr lang="en-ID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C4C6D-1043-4399-B5D9-75B9EB1B9A9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6886" y="553224"/>
            <a:ext cx="6129290" cy="43947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dan/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Dokumen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dan/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hasil</a:t>
            </a:r>
            <a:r>
              <a:rPr lang="en-ID" sz="1200" dirty="0"/>
              <a:t> </a:t>
            </a:r>
            <a:r>
              <a:rPr lang="en-ID" sz="1200" dirty="0" err="1"/>
              <a:t>cetaknya</a:t>
            </a:r>
            <a:r>
              <a:rPr lang="en-ID" sz="1200" dirty="0"/>
              <a:t> </a:t>
            </a:r>
            <a:r>
              <a:rPr lang="en-ID" sz="1200" dirty="0" err="1"/>
              <a:t>merupakan</a:t>
            </a:r>
            <a:r>
              <a:rPr lang="en-ID" sz="1200" dirty="0"/>
              <a:t> </a:t>
            </a:r>
            <a:r>
              <a:rPr lang="en-ID" sz="1200" dirty="0" err="1"/>
              <a:t>alat</a:t>
            </a:r>
            <a:r>
              <a:rPr lang="en-ID" sz="1200" dirty="0"/>
              <a:t> </a:t>
            </a:r>
            <a:r>
              <a:rPr lang="en-ID" sz="1200" dirty="0" err="1"/>
              <a:t>bukti</a:t>
            </a:r>
            <a:r>
              <a:rPr lang="en-ID" sz="1200" dirty="0"/>
              <a:t> </a:t>
            </a:r>
            <a:r>
              <a:rPr lang="en-ID" sz="1200" dirty="0" err="1"/>
              <a:t>hukum</a:t>
            </a:r>
            <a:r>
              <a:rPr lang="en-ID" sz="1200" dirty="0"/>
              <a:t> yang </a:t>
            </a:r>
            <a:r>
              <a:rPr lang="en-ID" sz="1200" dirty="0" err="1"/>
              <a:t>sah</a:t>
            </a:r>
            <a:r>
              <a:rPr lang="en-ID" sz="1200" dirty="0"/>
              <a:t>. (UU ITE No.11 </a:t>
            </a:r>
            <a:r>
              <a:rPr lang="en-ID" sz="1200" dirty="0" err="1"/>
              <a:t>Tahun</a:t>
            </a:r>
            <a:r>
              <a:rPr lang="en-ID" sz="1200" dirty="0"/>
              <a:t> 2008 </a:t>
            </a:r>
            <a:r>
              <a:rPr lang="en-ID" sz="1200" dirty="0" err="1"/>
              <a:t>Pasal</a:t>
            </a:r>
            <a:r>
              <a:rPr lang="en-ID" sz="1200" dirty="0"/>
              <a:t> 5 Ayat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dan/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Dokumen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dan/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hasil</a:t>
            </a:r>
            <a:r>
              <a:rPr lang="en-ID" sz="1200" dirty="0"/>
              <a:t> </a:t>
            </a:r>
            <a:r>
              <a:rPr lang="en-ID" sz="1200" dirty="0" err="1"/>
              <a:t>cetaknya</a:t>
            </a:r>
            <a:r>
              <a:rPr lang="en-ID" sz="1200" dirty="0"/>
              <a:t> </a:t>
            </a:r>
            <a:r>
              <a:rPr lang="en-ID" sz="1200" dirty="0" err="1"/>
              <a:t>sebagaimana</a:t>
            </a:r>
            <a:r>
              <a:rPr lang="en-ID" sz="1200" dirty="0"/>
              <a:t> </a:t>
            </a:r>
            <a:r>
              <a:rPr lang="en-ID" sz="1200" dirty="0" err="1"/>
              <a:t>dimaksud</a:t>
            </a:r>
            <a:r>
              <a:rPr lang="en-ID" sz="1200" dirty="0"/>
              <a:t> pada </a:t>
            </a:r>
            <a:r>
              <a:rPr lang="en-ID" sz="1200" dirty="0" err="1"/>
              <a:t>ayat</a:t>
            </a:r>
            <a:r>
              <a:rPr lang="en-ID" sz="1200" dirty="0"/>
              <a:t> (1) </a:t>
            </a:r>
            <a:r>
              <a:rPr lang="en-ID" sz="1200" dirty="0" err="1"/>
              <a:t>merupakan</a:t>
            </a:r>
            <a:r>
              <a:rPr lang="en-ID" sz="1200" dirty="0"/>
              <a:t> </a:t>
            </a:r>
            <a:r>
              <a:rPr lang="en-ID" sz="1200" dirty="0" err="1"/>
              <a:t>perluasan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alat</a:t>
            </a:r>
            <a:r>
              <a:rPr lang="en-ID" sz="1200" dirty="0"/>
              <a:t> </a:t>
            </a:r>
            <a:r>
              <a:rPr lang="en-ID" sz="1200" dirty="0" err="1"/>
              <a:t>bukti</a:t>
            </a:r>
            <a:r>
              <a:rPr lang="en-ID" sz="1200" dirty="0"/>
              <a:t> yang </a:t>
            </a:r>
            <a:r>
              <a:rPr lang="en-ID" sz="1200" dirty="0" err="1"/>
              <a:t>sah</a:t>
            </a:r>
            <a:r>
              <a:rPr lang="en-ID" sz="1200" dirty="0"/>
              <a:t> </a:t>
            </a:r>
            <a:r>
              <a:rPr lang="en-ID" sz="1200" dirty="0" err="1"/>
              <a:t>sesuai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Hukum Acara yang </a:t>
            </a:r>
            <a:r>
              <a:rPr lang="en-ID" sz="1200" dirty="0" err="1"/>
              <a:t>berlaku</a:t>
            </a:r>
            <a:r>
              <a:rPr lang="en-ID" sz="1200" dirty="0"/>
              <a:t> di Indonesia. (UU ITE No.11 </a:t>
            </a:r>
            <a:r>
              <a:rPr lang="en-ID" sz="1200" dirty="0" err="1"/>
              <a:t>Tahun</a:t>
            </a:r>
            <a:r>
              <a:rPr lang="en-ID" sz="1200" dirty="0"/>
              <a:t> 2008 </a:t>
            </a:r>
            <a:r>
              <a:rPr lang="en-ID" sz="1200" dirty="0" err="1"/>
              <a:t>Pasal</a:t>
            </a:r>
            <a:r>
              <a:rPr lang="en-ID" sz="1200" dirty="0"/>
              <a:t> 5 Ayat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dan/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Dokumen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</a:t>
            </a:r>
            <a:r>
              <a:rPr lang="en-ID" sz="1200" dirty="0" err="1"/>
              <a:t>dinyatakan</a:t>
            </a:r>
            <a:r>
              <a:rPr lang="en-ID" sz="1200" dirty="0"/>
              <a:t> </a:t>
            </a:r>
            <a:r>
              <a:rPr lang="en-ID" sz="1200" dirty="0" err="1"/>
              <a:t>sah</a:t>
            </a:r>
            <a:r>
              <a:rPr lang="en-ID" sz="1200" dirty="0"/>
              <a:t> </a:t>
            </a:r>
            <a:r>
              <a:rPr lang="en-ID" sz="1200" dirty="0" err="1"/>
              <a:t>apabila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</a:t>
            </a:r>
            <a:r>
              <a:rPr lang="en-ID" sz="1200" dirty="0" err="1"/>
              <a:t>sesuai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ketentuan</a:t>
            </a:r>
            <a:r>
              <a:rPr lang="en-ID" sz="1200" dirty="0"/>
              <a:t> yang </a:t>
            </a:r>
            <a:r>
              <a:rPr lang="en-ID" sz="1200" dirty="0" err="1"/>
              <a:t>diatur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Undang-Undang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. (UU ITE No.11 </a:t>
            </a:r>
            <a:r>
              <a:rPr lang="en-ID" sz="1200" dirty="0" err="1"/>
              <a:t>Tahun</a:t>
            </a:r>
            <a:r>
              <a:rPr lang="en-ID" sz="1200" dirty="0"/>
              <a:t> 2008 </a:t>
            </a:r>
            <a:r>
              <a:rPr lang="en-ID" sz="1200" dirty="0" err="1"/>
              <a:t>Pasal</a:t>
            </a:r>
            <a:r>
              <a:rPr lang="en-ID" sz="1200" dirty="0"/>
              <a:t> 5 Ayat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Setiap</a:t>
            </a:r>
            <a:r>
              <a:rPr lang="en-ID" sz="1200" dirty="0"/>
              <a:t> Orang yang </a:t>
            </a:r>
            <a:r>
              <a:rPr lang="en-ID" sz="1200" dirty="0" err="1"/>
              <a:t>menyatakan</a:t>
            </a:r>
            <a:r>
              <a:rPr lang="en-ID" sz="1200" dirty="0"/>
              <a:t> </a:t>
            </a:r>
            <a:r>
              <a:rPr lang="en-ID" sz="1200" dirty="0" err="1"/>
              <a:t>hak</a:t>
            </a:r>
            <a:r>
              <a:rPr lang="en-ID" sz="1200" dirty="0"/>
              <a:t>, </a:t>
            </a:r>
            <a:r>
              <a:rPr lang="en-ID" sz="1200" dirty="0" err="1"/>
              <a:t>memperkuat</a:t>
            </a:r>
            <a:r>
              <a:rPr lang="en-ID" sz="1200" dirty="0"/>
              <a:t> </a:t>
            </a:r>
            <a:r>
              <a:rPr lang="en-ID" sz="1200" dirty="0" err="1"/>
              <a:t>hak</a:t>
            </a:r>
            <a:r>
              <a:rPr lang="en-ID" sz="1200" dirty="0"/>
              <a:t> yang </a:t>
            </a:r>
            <a:r>
              <a:rPr lang="en-ID" sz="1200" dirty="0" err="1"/>
              <a:t>telah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,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menolak</a:t>
            </a:r>
            <a:r>
              <a:rPr lang="en-ID" sz="1200" dirty="0"/>
              <a:t> </a:t>
            </a:r>
            <a:r>
              <a:rPr lang="en-ID" sz="1200" dirty="0" err="1"/>
              <a:t>hak</a:t>
            </a:r>
            <a:r>
              <a:rPr lang="en-ID" sz="1200" dirty="0"/>
              <a:t> Orang lain </a:t>
            </a:r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adanya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dan/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Dokumen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</a:t>
            </a:r>
            <a:r>
              <a:rPr lang="en-ID" sz="1200" dirty="0" err="1"/>
              <a:t>harus</a:t>
            </a:r>
            <a:r>
              <a:rPr lang="en-ID" sz="1200" dirty="0"/>
              <a:t> </a:t>
            </a:r>
            <a:r>
              <a:rPr lang="en-ID" sz="1200" dirty="0" err="1"/>
              <a:t>memastikan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dan/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Dokumen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yang 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padanya</a:t>
            </a:r>
            <a:r>
              <a:rPr lang="en-ID" sz="1200" dirty="0"/>
              <a:t> </a:t>
            </a:r>
            <a:r>
              <a:rPr lang="en-ID" sz="1200" dirty="0" err="1"/>
              <a:t>berasal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yang </a:t>
            </a:r>
            <a:r>
              <a:rPr lang="en-ID" sz="1200" dirty="0" err="1"/>
              <a:t>memenuhi</a:t>
            </a:r>
            <a:r>
              <a:rPr lang="en-ID" sz="1200" dirty="0"/>
              <a:t> </a:t>
            </a:r>
            <a:r>
              <a:rPr lang="en-ID" sz="1200" dirty="0" err="1"/>
              <a:t>syarat</a:t>
            </a:r>
            <a:r>
              <a:rPr lang="en-ID" sz="1200" dirty="0"/>
              <a:t> </a:t>
            </a:r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Peraturan</a:t>
            </a:r>
            <a:r>
              <a:rPr lang="en-ID" sz="1200" dirty="0"/>
              <a:t> </a:t>
            </a:r>
            <a:r>
              <a:rPr lang="en-ID" sz="1200" dirty="0" err="1"/>
              <a:t>Perundang-undangan</a:t>
            </a:r>
            <a:r>
              <a:rPr lang="en-ID" sz="1200" dirty="0"/>
              <a:t>. (UU ITE No.11 </a:t>
            </a:r>
            <a:r>
              <a:rPr lang="en-ID" sz="1200" dirty="0" err="1"/>
              <a:t>Tahun</a:t>
            </a:r>
            <a:r>
              <a:rPr lang="en-ID" sz="1200" dirty="0"/>
              <a:t> 2008 </a:t>
            </a:r>
            <a:r>
              <a:rPr lang="en-ID" sz="1200" dirty="0" err="1"/>
              <a:t>Pasal</a:t>
            </a:r>
            <a:r>
              <a:rPr lang="en-ID" sz="1200" dirty="0"/>
              <a:t>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771EB-D16E-482E-B882-62A88A4E2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059582"/>
            <a:ext cx="2510103" cy="25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7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FDD1-0D1F-468A-B875-DFAB59E8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7534"/>
          </a:xfrm>
        </p:spPr>
        <p:txBody>
          <a:bodyPr/>
          <a:lstStyle/>
          <a:p>
            <a:r>
              <a:rPr lang="en-US" sz="2400" dirty="0" err="1"/>
              <a:t>Informasi</a:t>
            </a:r>
            <a:r>
              <a:rPr lang="en-US" sz="2400" dirty="0"/>
              <a:t>, </a:t>
            </a:r>
            <a:r>
              <a:rPr lang="en-US" sz="2400" dirty="0" err="1"/>
              <a:t>Dokumen</a:t>
            </a:r>
            <a:r>
              <a:rPr lang="en-US" sz="2400" dirty="0"/>
              <a:t>, dan Tanda </a:t>
            </a:r>
            <a:r>
              <a:rPr lang="en-US" sz="2400" dirty="0" err="1"/>
              <a:t>Tangan</a:t>
            </a:r>
            <a:r>
              <a:rPr lang="en-US" sz="2400" dirty="0"/>
              <a:t> </a:t>
            </a:r>
            <a:r>
              <a:rPr lang="en-US" sz="2400" dirty="0" err="1"/>
              <a:t>Elektronik</a:t>
            </a:r>
            <a:r>
              <a:rPr lang="en-US" sz="2400" dirty="0"/>
              <a:t> (</a:t>
            </a:r>
            <a:r>
              <a:rPr lang="en-US" sz="2400" dirty="0" err="1"/>
              <a:t>Lanjut</a:t>
            </a:r>
            <a:r>
              <a:rPr lang="en-US" sz="2400" dirty="0"/>
              <a:t>)</a:t>
            </a:r>
            <a:endParaRPr lang="en-ID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4E500-2101-40B2-A1C6-72F67E75680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496" y="555526"/>
            <a:ext cx="8496944" cy="41764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/>
              <a:t>Tanda </a:t>
            </a:r>
            <a:r>
              <a:rPr lang="en-ID" sz="1200" dirty="0" err="1"/>
              <a:t>Tangan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kekuatan</a:t>
            </a:r>
            <a:r>
              <a:rPr lang="en-ID" sz="1200" dirty="0"/>
              <a:t> </a:t>
            </a:r>
            <a:r>
              <a:rPr lang="en-ID" sz="1200" dirty="0" err="1"/>
              <a:t>hukum</a:t>
            </a:r>
            <a:r>
              <a:rPr lang="en-ID" sz="1200" dirty="0"/>
              <a:t> dan </a:t>
            </a:r>
            <a:r>
              <a:rPr lang="en-ID" sz="1200" dirty="0" err="1"/>
              <a:t>akibat</a:t>
            </a:r>
            <a:r>
              <a:rPr lang="en-ID" sz="1200" dirty="0"/>
              <a:t> </a:t>
            </a:r>
            <a:r>
              <a:rPr lang="en-ID" sz="1200" dirty="0" err="1"/>
              <a:t>hukum</a:t>
            </a:r>
            <a:r>
              <a:rPr lang="en-ID" sz="1200" dirty="0"/>
              <a:t> yang </a:t>
            </a:r>
            <a:r>
              <a:rPr lang="en-ID" sz="1200" dirty="0" err="1"/>
              <a:t>sah</a:t>
            </a:r>
            <a:r>
              <a:rPr lang="en-ID" sz="1200" dirty="0"/>
              <a:t> </a:t>
            </a:r>
            <a:r>
              <a:rPr lang="en-ID" sz="1200" dirty="0" err="1"/>
              <a:t>selama</a:t>
            </a:r>
            <a:r>
              <a:rPr lang="en-ID" sz="1200" dirty="0"/>
              <a:t> </a:t>
            </a:r>
            <a:r>
              <a:rPr lang="en-ID" sz="1200" dirty="0" err="1"/>
              <a:t>memenuhi</a:t>
            </a:r>
            <a:r>
              <a:rPr lang="en-ID" sz="1200" dirty="0"/>
              <a:t> </a:t>
            </a:r>
            <a:r>
              <a:rPr lang="en-ID" sz="1200" dirty="0" err="1"/>
              <a:t>persyaratan</a:t>
            </a:r>
            <a:r>
              <a:rPr lang="en-ID" sz="1200" dirty="0"/>
              <a:t> </a:t>
            </a:r>
            <a:r>
              <a:rPr lang="en-ID" sz="1200" dirty="0" err="1"/>
              <a:t>sebagai</a:t>
            </a:r>
            <a:r>
              <a:rPr lang="en-ID" sz="1200" dirty="0"/>
              <a:t> </a:t>
            </a:r>
            <a:r>
              <a:rPr lang="en-ID" sz="1200" dirty="0" err="1"/>
              <a:t>berikut</a:t>
            </a:r>
            <a:r>
              <a:rPr lang="en-ID" sz="1200" dirty="0"/>
              <a:t>:</a:t>
            </a:r>
          </a:p>
          <a:p>
            <a:r>
              <a:rPr lang="en-ID" sz="1200" dirty="0"/>
              <a:t>	a. data </a:t>
            </a:r>
            <a:r>
              <a:rPr lang="en-ID" sz="1200" dirty="0" err="1"/>
              <a:t>pembuatan</a:t>
            </a:r>
            <a:r>
              <a:rPr lang="en-ID" sz="1200" dirty="0"/>
              <a:t> Tanda </a:t>
            </a:r>
            <a:r>
              <a:rPr lang="en-ID" sz="1200" dirty="0" err="1"/>
              <a:t>Tangan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</a:t>
            </a:r>
            <a:r>
              <a:rPr lang="en-ID" sz="1200" dirty="0" err="1"/>
              <a:t>terkait</a:t>
            </a:r>
            <a:r>
              <a:rPr lang="en-ID" sz="1200" dirty="0"/>
              <a:t> </a:t>
            </a:r>
            <a:r>
              <a:rPr lang="en-ID" sz="1200" dirty="0" err="1"/>
              <a:t>hanya</a:t>
            </a:r>
            <a:r>
              <a:rPr lang="en-ID" sz="1200" dirty="0"/>
              <a:t> </a:t>
            </a:r>
            <a:r>
              <a:rPr lang="en-ID" sz="1200" dirty="0" err="1"/>
              <a:t>kepada</a:t>
            </a:r>
            <a:r>
              <a:rPr lang="en-ID" sz="1200" dirty="0"/>
              <a:t> </a:t>
            </a:r>
            <a:r>
              <a:rPr lang="en-ID" sz="1200" dirty="0" err="1"/>
              <a:t>Penanda</a:t>
            </a:r>
            <a:r>
              <a:rPr lang="en-ID" sz="1200" dirty="0"/>
              <a:t> </a:t>
            </a:r>
            <a:r>
              <a:rPr lang="en-ID" sz="1200" dirty="0" err="1"/>
              <a:t>Tangan</a:t>
            </a:r>
            <a:r>
              <a:rPr lang="en-ID" sz="1200" dirty="0"/>
              <a:t>;</a:t>
            </a:r>
          </a:p>
          <a:p>
            <a:r>
              <a:rPr lang="en-ID" sz="1200" dirty="0"/>
              <a:t>	b. data </a:t>
            </a:r>
            <a:r>
              <a:rPr lang="en-ID" sz="1200" dirty="0" err="1"/>
              <a:t>pembuatan</a:t>
            </a:r>
            <a:r>
              <a:rPr lang="en-ID" sz="1200" dirty="0"/>
              <a:t> Tanda </a:t>
            </a:r>
            <a:r>
              <a:rPr lang="en-ID" sz="1200" dirty="0" err="1"/>
              <a:t>Tangan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pada </a:t>
            </a:r>
            <a:r>
              <a:rPr lang="en-ID" sz="1200" dirty="0" err="1"/>
              <a:t>saat</a:t>
            </a:r>
            <a:r>
              <a:rPr lang="en-ID" sz="1200" dirty="0"/>
              <a:t> proses </a:t>
            </a:r>
            <a:r>
              <a:rPr lang="en-ID" sz="1200" dirty="0" err="1"/>
              <a:t>penandatanganan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</a:t>
            </a:r>
            <a:r>
              <a:rPr lang="en-ID" sz="1200" dirty="0" err="1"/>
              <a:t>hanya</a:t>
            </a:r>
            <a:r>
              <a:rPr lang="en-ID" sz="1200" dirty="0"/>
              <a:t> </a:t>
            </a:r>
            <a:r>
              <a:rPr lang="en-ID" sz="1200" dirty="0" err="1"/>
              <a:t>ber</a:t>
            </a:r>
            <a:r>
              <a:rPr lang="en-ID" sz="1200" dirty="0"/>
              <a:t>	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kuasa</a:t>
            </a:r>
            <a:r>
              <a:rPr lang="en-ID" sz="1200" dirty="0"/>
              <a:t> </a:t>
            </a:r>
            <a:r>
              <a:rPr lang="en-ID" sz="1200" dirty="0" err="1"/>
              <a:t>Penanda</a:t>
            </a:r>
            <a:r>
              <a:rPr lang="en-ID" sz="1200" dirty="0"/>
              <a:t> </a:t>
            </a:r>
            <a:r>
              <a:rPr lang="en-ID" sz="1200" dirty="0" err="1"/>
              <a:t>Tangan</a:t>
            </a:r>
            <a:r>
              <a:rPr lang="en-ID" sz="1200" dirty="0"/>
              <a:t>;</a:t>
            </a:r>
          </a:p>
          <a:p>
            <a:r>
              <a:rPr lang="en-ID" sz="1200" dirty="0"/>
              <a:t>	c. </a:t>
            </a:r>
            <a:r>
              <a:rPr lang="en-ID" sz="1200" dirty="0" err="1"/>
              <a:t>segala</a:t>
            </a:r>
            <a:r>
              <a:rPr lang="en-ID" sz="1200" dirty="0"/>
              <a:t> </a:t>
            </a:r>
            <a:r>
              <a:rPr lang="en-ID" sz="1200" dirty="0" err="1"/>
              <a:t>perubahan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Tanda </a:t>
            </a:r>
            <a:r>
              <a:rPr lang="en-ID" sz="1200" dirty="0" err="1"/>
              <a:t>Tangan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yang </a:t>
            </a:r>
            <a:r>
              <a:rPr lang="en-ID" sz="1200" dirty="0" err="1"/>
              <a:t>terjadi</a:t>
            </a:r>
            <a:r>
              <a:rPr lang="en-ID" sz="1200" dirty="0"/>
              <a:t> </a:t>
            </a:r>
            <a:r>
              <a:rPr lang="en-ID" sz="1200" dirty="0" err="1"/>
              <a:t>setelah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</a:t>
            </a:r>
            <a:r>
              <a:rPr lang="en-ID" sz="1200" dirty="0" err="1"/>
              <a:t>penandatanganan</a:t>
            </a:r>
            <a:r>
              <a:rPr lang="en-ID" sz="1200" dirty="0"/>
              <a:t> 	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diketahui</a:t>
            </a:r>
            <a:r>
              <a:rPr lang="en-ID" sz="1200" dirty="0"/>
              <a:t>;</a:t>
            </a:r>
          </a:p>
          <a:p>
            <a:r>
              <a:rPr lang="en-ID" sz="1200" dirty="0"/>
              <a:t>	d. </a:t>
            </a:r>
            <a:r>
              <a:rPr lang="en-ID" sz="1200" dirty="0" err="1"/>
              <a:t>segala</a:t>
            </a:r>
            <a:r>
              <a:rPr lang="en-ID" sz="1200" dirty="0"/>
              <a:t> </a:t>
            </a:r>
            <a:r>
              <a:rPr lang="en-ID" sz="1200" dirty="0" err="1"/>
              <a:t>perubahan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yang </a:t>
            </a:r>
            <a:r>
              <a:rPr lang="en-ID" sz="1200" dirty="0" err="1"/>
              <a:t>terkait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Tanda </a:t>
            </a:r>
            <a:r>
              <a:rPr lang="en-ID" sz="1200" dirty="0" err="1"/>
              <a:t>Tangan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terse	but </a:t>
            </a:r>
            <a:r>
              <a:rPr lang="en-ID" sz="1200" dirty="0" err="1"/>
              <a:t>setelah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</a:t>
            </a:r>
            <a:r>
              <a:rPr lang="en-ID" sz="1200" dirty="0" err="1"/>
              <a:t>penandatanganan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diketahui</a:t>
            </a:r>
            <a:r>
              <a:rPr lang="en-ID" sz="1200" dirty="0"/>
              <a:t>;</a:t>
            </a:r>
          </a:p>
          <a:p>
            <a:r>
              <a:rPr lang="en-ID" sz="1200" dirty="0"/>
              <a:t>	e. </a:t>
            </a:r>
            <a:r>
              <a:rPr lang="en-ID" sz="1200" dirty="0" err="1"/>
              <a:t>terdapat</a:t>
            </a:r>
            <a:r>
              <a:rPr lang="en-ID" sz="1200" dirty="0"/>
              <a:t> </a:t>
            </a:r>
            <a:r>
              <a:rPr lang="en-ID" sz="1200" dirty="0" err="1"/>
              <a:t>cara</a:t>
            </a:r>
            <a:r>
              <a:rPr lang="en-ID" sz="1200" dirty="0"/>
              <a:t> </a:t>
            </a:r>
            <a:r>
              <a:rPr lang="en-ID" sz="1200" dirty="0" err="1"/>
              <a:t>tertentu</a:t>
            </a:r>
            <a:r>
              <a:rPr lang="en-ID" sz="1200" dirty="0"/>
              <a:t> yang </a:t>
            </a:r>
            <a:r>
              <a:rPr lang="en-ID" sz="1200" dirty="0" err="1"/>
              <a:t>dipakai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mengidentifikasi</a:t>
            </a:r>
            <a:r>
              <a:rPr lang="en-ID" sz="1200" dirty="0"/>
              <a:t> </a:t>
            </a:r>
            <a:r>
              <a:rPr lang="en-ID" sz="1200" dirty="0" err="1"/>
              <a:t>siapa</a:t>
            </a:r>
            <a:r>
              <a:rPr lang="en-ID" sz="1200" dirty="0"/>
              <a:t> </a:t>
            </a:r>
            <a:r>
              <a:rPr lang="en-ID" sz="1200" dirty="0" err="1"/>
              <a:t>Penandatangannya</a:t>
            </a:r>
            <a:r>
              <a:rPr lang="en-ID" sz="1200" dirty="0"/>
              <a:t>;</a:t>
            </a:r>
          </a:p>
          <a:p>
            <a:r>
              <a:rPr lang="en-ID" sz="1200" dirty="0"/>
              <a:t>	f. </a:t>
            </a:r>
            <a:r>
              <a:rPr lang="en-ID" sz="1200" dirty="0" err="1"/>
              <a:t>terdapat</a:t>
            </a:r>
            <a:r>
              <a:rPr lang="en-ID" sz="1200" dirty="0"/>
              <a:t> </a:t>
            </a:r>
            <a:r>
              <a:rPr lang="en-ID" sz="1200" dirty="0" err="1"/>
              <a:t>cara</a:t>
            </a:r>
            <a:r>
              <a:rPr lang="en-ID" sz="1200" dirty="0"/>
              <a:t> </a:t>
            </a:r>
            <a:r>
              <a:rPr lang="en-ID" sz="1200" dirty="0" err="1"/>
              <a:t>tertentu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menunjukkan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Penanda</a:t>
            </a:r>
            <a:r>
              <a:rPr lang="en-ID" sz="1200" dirty="0"/>
              <a:t> </a:t>
            </a:r>
            <a:r>
              <a:rPr lang="en-ID" sz="1200" dirty="0" err="1"/>
              <a:t>Tangan</a:t>
            </a:r>
            <a:r>
              <a:rPr lang="en-ID" sz="1200" dirty="0"/>
              <a:t> </a:t>
            </a:r>
            <a:r>
              <a:rPr lang="en-ID" sz="1200" dirty="0" err="1"/>
              <a:t>telah</a:t>
            </a:r>
            <a:r>
              <a:rPr lang="en-ID" sz="1200" dirty="0"/>
              <a:t>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persetujuan</a:t>
            </a:r>
            <a:r>
              <a:rPr lang="en-ID" sz="1200" dirty="0"/>
              <a:t> t	</a:t>
            </a:r>
            <a:r>
              <a:rPr lang="en-ID" sz="1200" dirty="0" err="1"/>
              <a:t>erhadap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yang </a:t>
            </a:r>
            <a:r>
              <a:rPr lang="en-ID" sz="1200" dirty="0" err="1"/>
              <a:t>terkait</a:t>
            </a:r>
            <a:r>
              <a:rPr lang="en-ID" sz="1200" dirty="0"/>
              <a:t>.</a:t>
            </a:r>
          </a:p>
          <a:p>
            <a:r>
              <a:rPr lang="en-ID" sz="1200" dirty="0"/>
              <a:t> 	(UU ITE No.11 </a:t>
            </a:r>
            <a:r>
              <a:rPr lang="en-ID" sz="1200" dirty="0" err="1"/>
              <a:t>Tahun</a:t>
            </a:r>
            <a:r>
              <a:rPr lang="en-ID" sz="1200" dirty="0"/>
              <a:t> 2008 </a:t>
            </a:r>
            <a:r>
              <a:rPr lang="en-ID" sz="1200" dirty="0" err="1"/>
              <a:t>Pasal</a:t>
            </a:r>
            <a:r>
              <a:rPr lang="en-ID" sz="1200" dirty="0"/>
              <a:t> 11 Ayat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Ketentuan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lanjut</a:t>
            </a:r>
            <a:r>
              <a:rPr lang="en-ID" sz="1200" dirty="0"/>
              <a:t> </a:t>
            </a:r>
            <a:r>
              <a:rPr lang="en-ID" sz="1200" dirty="0" err="1"/>
              <a:t>tentang</a:t>
            </a:r>
            <a:r>
              <a:rPr lang="en-ID" sz="1200" dirty="0"/>
              <a:t> Tanda </a:t>
            </a:r>
            <a:r>
              <a:rPr lang="en-ID" sz="1200" dirty="0" err="1"/>
              <a:t>Tangan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</a:t>
            </a:r>
            <a:r>
              <a:rPr lang="en-ID" sz="1200" dirty="0" err="1"/>
              <a:t>sebagaimana</a:t>
            </a:r>
            <a:r>
              <a:rPr lang="en-ID" sz="1200" dirty="0"/>
              <a:t> </a:t>
            </a:r>
            <a:r>
              <a:rPr lang="en-ID" sz="1200" dirty="0" err="1"/>
              <a:t>dimaksud</a:t>
            </a:r>
            <a:r>
              <a:rPr lang="en-ID" sz="1200" dirty="0"/>
              <a:t> pada </a:t>
            </a:r>
            <a:r>
              <a:rPr lang="en-ID" sz="1200" dirty="0" err="1"/>
              <a:t>ayat</a:t>
            </a:r>
            <a:r>
              <a:rPr lang="en-ID" sz="1200" dirty="0"/>
              <a:t> (1) </a:t>
            </a:r>
            <a:r>
              <a:rPr lang="en-ID" sz="1200" dirty="0" err="1"/>
              <a:t>diatur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Peraturan</a:t>
            </a:r>
            <a:r>
              <a:rPr lang="en-ID" sz="1200" dirty="0"/>
              <a:t> </a:t>
            </a:r>
            <a:r>
              <a:rPr lang="en-ID" sz="1200" dirty="0" err="1"/>
              <a:t>Pemerintah</a:t>
            </a:r>
            <a:r>
              <a:rPr lang="en-ID" sz="1200" dirty="0"/>
              <a:t>. (UU ITE No.11 </a:t>
            </a:r>
            <a:r>
              <a:rPr lang="en-ID" sz="1200" dirty="0" err="1"/>
              <a:t>Tahun</a:t>
            </a:r>
            <a:r>
              <a:rPr lang="en-ID" sz="1200" dirty="0"/>
              <a:t> 2008 </a:t>
            </a:r>
            <a:r>
              <a:rPr lang="en-ID" sz="1200" dirty="0" err="1"/>
              <a:t>Pasal</a:t>
            </a:r>
            <a:r>
              <a:rPr lang="en-ID" sz="1200" dirty="0"/>
              <a:t> 11 Ayat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Setiap</a:t>
            </a:r>
            <a:r>
              <a:rPr lang="en-ID" sz="1200" dirty="0"/>
              <a:t> Orang yang </a:t>
            </a:r>
            <a:r>
              <a:rPr lang="en-ID" sz="1200" dirty="0" err="1"/>
              <a:t>terlibat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Tanda </a:t>
            </a:r>
            <a:r>
              <a:rPr lang="en-ID" sz="1200" dirty="0" err="1"/>
              <a:t>Tangan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</a:t>
            </a:r>
            <a:r>
              <a:rPr lang="en-ID" sz="1200" dirty="0" err="1"/>
              <a:t>berkewajiban</a:t>
            </a:r>
            <a:r>
              <a:rPr lang="en-ID" sz="1200" dirty="0"/>
              <a:t>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pengamanan</a:t>
            </a:r>
            <a:r>
              <a:rPr lang="en-ID" sz="1200" dirty="0"/>
              <a:t> </a:t>
            </a:r>
            <a:r>
              <a:rPr lang="en-ID" sz="1200" dirty="0" err="1"/>
              <a:t>atas</a:t>
            </a:r>
            <a:r>
              <a:rPr lang="en-ID" sz="1200" dirty="0"/>
              <a:t> Tanda </a:t>
            </a:r>
            <a:r>
              <a:rPr lang="en-ID" sz="1200" dirty="0" err="1"/>
              <a:t>Tangan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yang </a:t>
            </a:r>
            <a:r>
              <a:rPr lang="en-ID" sz="1200" dirty="0" err="1"/>
              <a:t>digunakannya</a:t>
            </a:r>
            <a:r>
              <a:rPr lang="en-ID" sz="1200" dirty="0"/>
              <a:t>. (UU ITE No.11 </a:t>
            </a:r>
            <a:r>
              <a:rPr lang="en-ID" sz="1200" dirty="0" err="1"/>
              <a:t>Tahun</a:t>
            </a:r>
            <a:r>
              <a:rPr lang="en-ID" sz="1200" dirty="0"/>
              <a:t> 2008 </a:t>
            </a:r>
            <a:r>
              <a:rPr lang="en-ID" sz="1200" dirty="0" err="1"/>
              <a:t>Pasal</a:t>
            </a:r>
            <a:r>
              <a:rPr lang="en-ID" sz="1200" dirty="0"/>
              <a:t> 12)</a:t>
            </a:r>
          </a:p>
          <a:p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5472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7ADB-54E4-4390-BD1A-C526862E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16416" cy="884466"/>
          </a:xfrm>
        </p:spPr>
        <p:txBody>
          <a:bodyPr/>
          <a:lstStyle/>
          <a:p>
            <a:r>
              <a:rPr lang="en-ID" sz="2400" dirty="0"/>
              <a:t>PENYELENGGARAAN SERTIFIKASI ELEKTRONIK DAN SISTEM ELEKTRONIK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6A6B7-5B3D-441E-A84F-3B70304ECC9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7504" y="884466"/>
            <a:ext cx="4536504" cy="37755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Penyelenggara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menyelenggarakan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andal</a:t>
            </a:r>
            <a:r>
              <a:rPr lang="en-ID" dirty="0"/>
              <a:t> dan </a:t>
            </a:r>
            <a:r>
              <a:rPr lang="en-ID" dirty="0" err="1"/>
              <a:t>aman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bertanggung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beroperasinya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sebagaimana</a:t>
            </a:r>
            <a:r>
              <a:rPr lang="en-ID" dirty="0"/>
              <a:t> </a:t>
            </a:r>
            <a:r>
              <a:rPr lang="en-ID" dirty="0" err="1"/>
              <a:t>mestinya</a:t>
            </a:r>
            <a:r>
              <a:rPr lang="en-ID" dirty="0"/>
              <a:t>. (UU ITE No.11 </a:t>
            </a:r>
            <a:r>
              <a:rPr lang="en-ID" dirty="0" err="1"/>
              <a:t>Tahun</a:t>
            </a:r>
            <a:r>
              <a:rPr lang="en-ID" dirty="0"/>
              <a:t> 2008 </a:t>
            </a:r>
            <a:r>
              <a:rPr lang="en-ID" dirty="0" err="1"/>
              <a:t>Pasal</a:t>
            </a:r>
            <a:r>
              <a:rPr lang="en-ID" dirty="0"/>
              <a:t> 15 Ayat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Penyelenggara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bertanggung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Penyelenggaraan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Elektroniknya</a:t>
            </a:r>
            <a:r>
              <a:rPr lang="en-ID" dirty="0"/>
              <a:t>. (UU ITE No.11 </a:t>
            </a:r>
            <a:r>
              <a:rPr lang="en-ID" dirty="0" err="1"/>
              <a:t>Tahun</a:t>
            </a:r>
            <a:r>
              <a:rPr lang="en-ID" dirty="0"/>
              <a:t> 2008 </a:t>
            </a:r>
            <a:r>
              <a:rPr lang="en-ID" dirty="0" err="1"/>
              <a:t>Pasal</a:t>
            </a:r>
            <a:r>
              <a:rPr lang="en-ID" dirty="0"/>
              <a:t> 15 Ayat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Ketentuan</a:t>
            </a:r>
            <a:r>
              <a:rPr lang="en-ID" dirty="0"/>
              <a:t> </a:t>
            </a:r>
            <a:r>
              <a:rPr lang="en-ID" dirty="0" err="1"/>
              <a:t>sebagaimana</a:t>
            </a:r>
            <a:r>
              <a:rPr lang="en-ID" dirty="0"/>
              <a:t> </a:t>
            </a:r>
            <a:r>
              <a:rPr lang="en-ID" dirty="0" err="1"/>
              <a:t>dimaksud</a:t>
            </a:r>
            <a:r>
              <a:rPr lang="en-ID" dirty="0"/>
              <a:t> pada </a:t>
            </a:r>
            <a:r>
              <a:rPr lang="en-ID" dirty="0" err="1"/>
              <a:t>ayat</a:t>
            </a:r>
            <a:r>
              <a:rPr lang="en-ID" dirty="0"/>
              <a:t> (2)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berlaku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dibuktikan</a:t>
            </a:r>
            <a:r>
              <a:rPr lang="en-ID" dirty="0"/>
              <a:t> </a:t>
            </a:r>
            <a:r>
              <a:rPr lang="en-ID" dirty="0" err="1"/>
              <a:t>terjadinya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</a:t>
            </a:r>
            <a:r>
              <a:rPr lang="en-ID" dirty="0" err="1"/>
              <a:t>memaksa</a:t>
            </a:r>
            <a:r>
              <a:rPr lang="en-ID" dirty="0"/>
              <a:t>, </a:t>
            </a:r>
            <a:r>
              <a:rPr lang="en-ID" dirty="0" err="1"/>
              <a:t>kesalahan</a:t>
            </a:r>
            <a:r>
              <a:rPr lang="en-ID" dirty="0"/>
              <a:t>,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kelalaian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. (UU ITE No.11 </a:t>
            </a:r>
            <a:r>
              <a:rPr lang="en-ID" dirty="0" err="1"/>
              <a:t>Tahun</a:t>
            </a:r>
            <a:r>
              <a:rPr lang="en-ID" dirty="0"/>
              <a:t> 2008 </a:t>
            </a:r>
            <a:r>
              <a:rPr lang="en-ID" dirty="0" err="1"/>
              <a:t>Pasal</a:t>
            </a:r>
            <a:r>
              <a:rPr lang="en-ID" dirty="0"/>
              <a:t> 15 Ayat 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D6B48-D3DC-4CFF-96A8-4B6BECA35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736" y="699542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9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B070-2FDD-45BC-BA6D-268926FF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3518"/>
          </a:xfrm>
        </p:spPr>
        <p:txBody>
          <a:bodyPr/>
          <a:lstStyle/>
          <a:p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Elektronik</a:t>
            </a:r>
            <a:endParaRPr lang="en-ID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8C93A-F458-4E15-831E-86B10D0BFB5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0236" y="483518"/>
            <a:ext cx="6552728" cy="12241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100" dirty="0" err="1"/>
              <a:t>Penyelenggaraan</a:t>
            </a:r>
            <a:r>
              <a:rPr lang="en-ID" sz="1100" dirty="0"/>
              <a:t> </a:t>
            </a:r>
            <a:r>
              <a:rPr lang="en-ID" sz="1100" dirty="0" err="1"/>
              <a:t>Transaksi</a:t>
            </a:r>
            <a:r>
              <a:rPr lang="en-ID" sz="1100" dirty="0"/>
              <a:t> </a:t>
            </a:r>
            <a:r>
              <a:rPr lang="en-ID" sz="1100" dirty="0" err="1"/>
              <a:t>Elektronik</a:t>
            </a:r>
            <a:r>
              <a:rPr lang="en-ID" sz="1100" dirty="0"/>
              <a:t> </a:t>
            </a:r>
            <a:r>
              <a:rPr lang="en-ID" sz="1100" dirty="0" err="1"/>
              <a:t>dapat</a:t>
            </a:r>
            <a:r>
              <a:rPr lang="en-ID" sz="1100" dirty="0"/>
              <a:t> </a:t>
            </a:r>
            <a:r>
              <a:rPr lang="en-ID" sz="1100" dirty="0" err="1"/>
              <a:t>dilakukan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lingkup</a:t>
            </a:r>
            <a:r>
              <a:rPr lang="en-ID" sz="1100" dirty="0"/>
              <a:t> </a:t>
            </a:r>
            <a:r>
              <a:rPr lang="en-ID" sz="1100" dirty="0" err="1"/>
              <a:t>publik</a:t>
            </a:r>
            <a:r>
              <a:rPr lang="en-ID" sz="1100" dirty="0"/>
              <a:t> </a:t>
            </a:r>
            <a:r>
              <a:rPr lang="en-ID" sz="1100" dirty="0" err="1"/>
              <a:t>ataupun</a:t>
            </a:r>
            <a:r>
              <a:rPr lang="en-ID" sz="1100" dirty="0"/>
              <a:t> </a:t>
            </a:r>
            <a:r>
              <a:rPr lang="en-ID" sz="1100" dirty="0" err="1"/>
              <a:t>privat</a:t>
            </a:r>
            <a:r>
              <a:rPr lang="en-ID" sz="1100" dirty="0"/>
              <a:t>. (UU ITE No.11 </a:t>
            </a:r>
            <a:r>
              <a:rPr lang="en-ID" sz="1100" dirty="0" err="1"/>
              <a:t>Tahun</a:t>
            </a:r>
            <a:r>
              <a:rPr lang="en-ID" sz="1100" dirty="0"/>
              <a:t> 2008 </a:t>
            </a:r>
            <a:r>
              <a:rPr lang="en-ID" sz="1100" dirty="0" err="1"/>
              <a:t>Pasal</a:t>
            </a:r>
            <a:r>
              <a:rPr lang="en-ID" sz="1100" dirty="0"/>
              <a:t> 17 Ayat 1)</a:t>
            </a:r>
          </a:p>
          <a:p>
            <a:endParaRPr lang="en-ID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100" dirty="0" err="1"/>
              <a:t>Transaksi</a:t>
            </a:r>
            <a:r>
              <a:rPr lang="en-ID" sz="1100" dirty="0"/>
              <a:t> </a:t>
            </a:r>
            <a:r>
              <a:rPr lang="en-ID" sz="1100" dirty="0" err="1"/>
              <a:t>Elektronik</a:t>
            </a:r>
            <a:r>
              <a:rPr lang="en-ID" sz="1100" dirty="0"/>
              <a:t> yang </a:t>
            </a:r>
            <a:r>
              <a:rPr lang="en-ID" sz="1100" dirty="0" err="1"/>
              <a:t>dituangkan</a:t>
            </a:r>
            <a:r>
              <a:rPr lang="en-ID" sz="1100" dirty="0"/>
              <a:t> </a:t>
            </a:r>
            <a:r>
              <a:rPr lang="en-ID" sz="1100" dirty="0" err="1"/>
              <a:t>ke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Kontrak</a:t>
            </a:r>
            <a:r>
              <a:rPr lang="en-ID" sz="1100" dirty="0"/>
              <a:t> </a:t>
            </a:r>
            <a:r>
              <a:rPr lang="en-ID" sz="1100" dirty="0" err="1"/>
              <a:t>Elektronik</a:t>
            </a:r>
            <a:r>
              <a:rPr lang="en-ID" sz="1100" dirty="0"/>
              <a:t> </a:t>
            </a:r>
            <a:r>
              <a:rPr lang="en-ID" sz="1100" dirty="0" err="1"/>
              <a:t>mengikat</a:t>
            </a:r>
            <a:r>
              <a:rPr lang="en-ID" sz="1100" dirty="0"/>
              <a:t> para </a:t>
            </a:r>
            <a:r>
              <a:rPr lang="en-ID" sz="1100" dirty="0" err="1"/>
              <a:t>pihak</a:t>
            </a:r>
            <a:r>
              <a:rPr lang="en-ID" sz="1100" dirty="0"/>
              <a:t>. (UU ITE No.11 </a:t>
            </a:r>
            <a:r>
              <a:rPr lang="en-ID" sz="1100" dirty="0" err="1"/>
              <a:t>Tahun</a:t>
            </a:r>
            <a:r>
              <a:rPr lang="en-ID" sz="1100" dirty="0"/>
              <a:t> 2008 </a:t>
            </a:r>
            <a:r>
              <a:rPr lang="en-ID" sz="1100" dirty="0" err="1"/>
              <a:t>Pasal</a:t>
            </a:r>
            <a:r>
              <a:rPr lang="en-ID" sz="1100" dirty="0"/>
              <a:t> 18 Ayat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100" dirty="0"/>
              <a:t>Para </a:t>
            </a:r>
            <a:r>
              <a:rPr lang="en-ID" sz="1100" dirty="0" err="1"/>
              <a:t>pihak</a:t>
            </a:r>
            <a:r>
              <a:rPr lang="en-ID" sz="1100" dirty="0"/>
              <a:t> </a:t>
            </a:r>
            <a:r>
              <a:rPr lang="en-ID" sz="1100" dirty="0" err="1"/>
              <a:t>memiliki</a:t>
            </a:r>
            <a:r>
              <a:rPr lang="en-ID" sz="1100" dirty="0"/>
              <a:t> </a:t>
            </a:r>
            <a:r>
              <a:rPr lang="en-ID" sz="1100" dirty="0" err="1"/>
              <a:t>kewenangan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memilih</a:t>
            </a:r>
            <a:r>
              <a:rPr lang="en-ID" sz="1100" dirty="0"/>
              <a:t> </a:t>
            </a:r>
            <a:r>
              <a:rPr lang="en-ID" sz="1100" dirty="0" err="1"/>
              <a:t>hukum</a:t>
            </a:r>
            <a:r>
              <a:rPr lang="en-ID" sz="1100" dirty="0"/>
              <a:t> yang </a:t>
            </a:r>
            <a:r>
              <a:rPr lang="en-ID" sz="1100" dirty="0" err="1"/>
              <a:t>berlaku</a:t>
            </a:r>
            <a:r>
              <a:rPr lang="en-ID" sz="1100" dirty="0"/>
              <a:t> </a:t>
            </a:r>
            <a:r>
              <a:rPr lang="en-ID" sz="1100" dirty="0" err="1"/>
              <a:t>bagi</a:t>
            </a:r>
            <a:r>
              <a:rPr lang="en-ID" sz="1100" dirty="0"/>
              <a:t> </a:t>
            </a:r>
            <a:r>
              <a:rPr lang="en-ID" sz="1100" dirty="0" err="1"/>
              <a:t>Transaksi</a:t>
            </a:r>
            <a:r>
              <a:rPr lang="en-ID" sz="1100" dirty="0"/>
              <a:t> </a:t>
            </a:r>
            <a:r>
              <a:rPr lang="en-ID" sz="1100" dirty="0" err="1"/>
              <a:t>Elektronik</a:t>
            </a:r>
            <a:r>
              <a:rPr lang="en-ID" sz="1100" dirty="0"/>
              <a:t> </a:t>
            </a:r>
            <a:r>
              <a:rPr lang="en-ID" sz="1100" dirty="0" err="1"/>
              <a:t>internasional</a:t>
            </a:r>
            <a:r>
              <a:rPr lang="en-ID" sz="1100" dirty="0"/>
              <a:t> yang </a:t>
            </a:r>
            <a:r>
              <a:rPr lang="en-ID" sz="1100" dirty="0" err="1"/>
              <a:t>dibuatnya</a:t>
            </a:r>
            <a:r>
              <a:rPr lang="en-ID" sz="1100" dirty="0"/>
              <a:t>. (UU ITE No.11 </a:t>
            </a:r>
            <a:r>
              <a:rPr lang="en-ID" sz="1100" dirty="0" err="1"/>
              <a:t>Tahun</a:t>
            </a:r>
            <a:r>
              <a:rPr lang="en-ID" sz="1100" dirty="0"/>
              <a:t> 2008 </a:t>
            </a:r>
            <a:r>
              <a:rPr lang="en-ID" sz="1100" dirty="0" err="1"/>
              <a:t>Pasal</a:t>
            </a:r>
            <a:r>
              <a:rPr lang="en-ID" sz="1100" dirty="0"/>
              <a:t> 18 Ayat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100" dirty="0"/>
              <a:t>Para </a:t>
            </a:r>
            <a:r>
              <a:rPr lang="en-ID" sz="1100" dirty="0" err="1"/>
              <a:t>pihak</a:t>
            </a:r>
            <a:r>
              <a:rPr lang="en-ID" sz="1100" dirty="0"/>
              <a:t> yang </a:t>
            </a:r>
            <a:r>
              <a:rPr lang="en-ID" sz="1100" dirty="0" err="1"/>
              <a:t>melakukan</a:t>
            </a:r>
            <a:r>
              <a:rPr lang="en-ID" sz="1100" dirty="0"/>
              <a:t> </a:t>
            </a:r>
            <a:r>
              <a:rPr lang="en-ID" sz="1100" dirty="0" err="1"/>
              <a:t>Transaksi</a:t>
            </a:r>
            <a:r>
              <a:rPr lang="en-ID" sz="1100" dirty="0"/>
              <a:t> </a:t>
            </a:r>
            <a:r>
              <a:rPr lang="en-ID" sz="1100" dirty="0" err="1"/>
              <a:t>Elektronik</a:t>
            </a:r>
            <a:r>
              <a:rPr lang="en-ID" sz="1100" dirty="0"/>
              <a:t> </a:t>
            </a:r>
            <a:r>
              <a:rPr lang="en-ID" sz="1100" dirty="0" err="1"/>
              <a:t>harus</a:t>
            </a:r>
            <a:r>
              <a:rPr lang="en-ID" sz="1100" dirty="0"/>
              <a:t> </a:t>
            </a:r>
            <a:r>
              <a:rPr lang="en-ID" sz="1100" dirty="0" err="1"/>
              <a:t>menggunakan</a:t>
            </a:r>
            <a:r>
              <a:rPr lang="en-ID" sz="1100" dirty="0"/>
              <a:t> </a:t>
            </a:r>
            <a:r>
              <a:rPr lang="en-ID" sz="1100" dirty="0" err="1"/>
              <a:t>Sistem</a:t>
            </a:r>
            <a:r>
              <a:rPr lang="en-ID" sz="1100" dirty="0"/>
              <a:t> </a:t>
            </a:r>
            <a:r>
              <a:rPr lang="en-ID" sz="1100" dirty="0" err="1"/>
              <a:t>Elektronik</a:t>
            </a:r>
            <a:r>
              <a:rPr lang="en-ID" sz="1100" dirty="0"/>
              <a:t> yang </a:t>
            </a:r>
            <a:r>
              <a:rPr lang="en-ID" sz="1100" dirty="0" err="1"/>
              <a:t>disepakati</a:t>
            </a:r>
            <a:r>
              <a:rPr lang="en-ID" sz="1100" dirty="0"/>
              <a:t>. (UU ITE No.11 </a:t>
            </a:r>
            <a:r>
              <a:rPr lang="en-ID" sz="1100" dirty="0" err="1"/>
              <a:t>Tahun</a:t>
            </a:r>
            <a:r>
              <a:rPr lang="en-ID" sz="1100" dirty="0"/>
              <a:t> 2008 </a:t>
            </a:r>
            <a:r>
              <a:rPr lang="en-ID" sz="1100" dirty="0" err="1"/>
              <a:t>Pasal</a:t>
            </a:r>
            <a:r>
              <a:rPr lang="en-ID" sz="1100" dirty="0"/>
              <a:t> 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100" dirty="0" err="1"/>
              <a:t>Kecuali</a:t>
            </a:r>
            <a:r>
              <a:rPr lang="en-ID" sz="1100" dirty="0"/>
              <a:t> </a:t>
            </a:r>
            <a:r>
              <a:rPr lang="en-ID" sz="1100" dirty="0" err="1"/>
              <a:t>ditentukan</a:t>
            </a:r>
            <a:r>
              <a:rPr lang="en-ID" sz="1100" dirty="0"/>
              <a:t> lain oleh para </a:t>
            </a:r>
            <a:r>
              <a:rPr lang="en-ID" sz="1100" dirty="0" err="1"/>
              <a:t>pihak</a:t>
            </a:r>
            <a:r>
              <a:rPr lang="en-ID" sz="1100" dirty="0"/>
              <a:t>, </a:t>
            </a:r>
            <a:r>
              <a:rPr lang="en-ID" sz="1100" dirty="0" err="1"/>
              <a:t>Transaksi</a:t>
            </a:r>
            <a:r>
              <a:rPr lang="en-ID" sz="1100" dirty="0"/>
              <a:t> </a:t>
            </a:r>
            <a:r>
              <a:rPr lang="en-ID" sz="1100" dirty="0" err="1"/>
              <a:t>Elektronik</a:t>
            </a:r>
            <a:r>
              <a:rPr lang="en-ID" sz="1100" dirty="0"/>
              <a:t> </a:t>
            </a:r>
            <a:r>
              <a:rPr lang="en-ID" sz="1100" dirty="0" err="1"/>
              <a:t>terjadi</a:t>
            </a:r>
            <a:r>
              <a:rPr lang="en-ID" sz="1100" dirty="0"/>
              <a:t> pada </a:t>
            </a:r>
            <a:r>
              <a:rPr lang="en-ID" sz="1100" dirty="0" err="1"/>
              <a:t>saat</a:t>
            </a:r>
            <a:r>
              <a:rPr lang="en-ID" sz="1100" dirty="0"/>
              <a:t> </a:t>
            </a:r>
            <a:r>
              <a:rPr lang="en-ID" sz="1100" dirty="0" err="1"/>
              <a:t>penawaran</a:t>
            </a:r>
            <a:r>
              <a:rPr lang="en-ID" sz="1100" dirty="0"/>
              <a:t> </a:t>
            </a:r>
            <a:r>
              <a:rPr lang="en-ID" sz="1100" dirty="0" err="1"/>
              <a:t>transaksi</a:t>
            </a:r>
            <a:r>
              <a:rPr lang="en-ID" sz="1100" dirty="0"/>
              <a:t> yang </a:t>
            </a:r>
            <a:r>
              <a:rPr lang="en-ID" sz="1100" dirty="0" err="1"/>
              <a:t>dikirim</a:t>
            </a:r>
            <a:r>
              <a:rPr lang="en-ID" sz="1100" dirty="0"/>
              <a:t> </a:t>
            </a:r>
            <a:r>
              <a:rPr lang="en-ID" sz="1100" dirty="0" err="1"/>
              <a:t>Pengirim</a:t>
            </a:r>
            <a:r>
              <a:rPr lang="en-ID" sz="1100" dirty="0"/>
              <a:t> </a:t>
            </a:r>
            <a:r>
              <a:rPr lang="en-ID" sz="1100" dirty="0" err="1"/>
              <a:t>telah</a:t>
            </a:r>
            <a:r>
              <a:rPr lang="en-ID" sz="1100" dirty="0"/>
              <a:t> </a:t>
            </a:r>
            <a:r>
              <a:rPr lang="en-ID" sz="1100" dirty="0" err="1"/>
              <a:t>diterima</a:t>
            </a:r>
            <a:r>
              <a:rPr lang="en-ID" sz="1100" dirty="0"/>
              <a:t> dan </a:t>
            </a:r>
            <a:r>
              <a:rPr lang="en-ID" sz="1100" dirty="0" err="1"/>
              <a:t>disetujui</a:t>
            </a:r>
            <a:r>
              <a:rPr lang="en-ID" sz="1100" dirty="0"/>
              <a:t> </a:t>
            </a:r>
            <a:r>
              <a:rPr lang="en-ID" sz="1100" dirty="0" err="1"/>
              <a:t>Penerima</a:t>
            </a:r>
            <a:r>
              <a:rPr lang="en-ID" sz="1100" dirty="0"/>
              <a:t>. (UU ITE No.11 </a:t>
            </a:r>
            <a:r>
              <a:rPr lang="en-ID" sz="1100" dirty="0" err="1"/>
              <a:t>Tahun</a:t>
            </a:r>
            <a:r>
              <a:rPr lang="en-ID" sz="1100" dirty="0"/>
              <a:t> 2008 </a:t>
            </a:r>
            <a:r>
              <a:rPr lang="en-ID" sz="1100" dirty="0" err="1"/>
              <a:t>Pasal</a:t>
            </a:r>
            <a:r>
              <a:rPr lang="en-ID" sz="1100" dirty="0"/>
              <a:t> 20 Ayat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100" dirty="0" err="1"/>
              <a:t>Pengirim</a:t>
            </a:r>
            <a:r>
              <a:rPr lang="en-ID" sz="1100" dirty="0"/>
              <a:t> </a:t>
            </a:r>
            <a:r>
              <a:rPr lang="en-ID" sz="1100" dirty="0" err="1"/>
              <a:t>atau</a:t>
            </a:r>
            <a:r>
              <a:rPr lang="en-ID" sz="1100" dirty="0"/>
              <a:t> </a:t>
            </a:r>
            <a:r>
              <a:rPr lang="en-ID" sz="1100" dirty="0" err="1"/>
              <a:t>Penerima</a:t>
            </a:r>
            <a:r>
              <a:rPr lang="en-ID" sz="1100" dirty="0"/>
              <a:t> </a:t>
            </a:r>
            <a:r>
              <a:rPr lang="en-ID" sz="1100" dirty="0" err="1"/>
              <a:t>dapat</a:t>
            </a:r>
            <a:r>
              <a:rPr lang="en-ID" sz="1100" dirty="0"/>
              <a:t> </a:t>
            </a:r>
            <a:r>
              <a:rPr lang="en-ID" sz="1100" dirty="0" err="1"/>
              <a:t>melakukan</a:t>
            </a:r>
            <a:r>
              <a:rPr lang="en-ID" sz="1100" dirty="0"/>
              <a:t> </a:t>
            </a:r>
            <a:r>
              <a:rPr lang="en-ID" sz="1100" dirty="0" err="1"/>
              <a:t>Transaksi</a:t>
            </a:r>
            <a:r>
              <a:rPr lang="en-ID" sz="1100" dirty="0"/>
              <a:t> </a:t>
            </a:r>
            <a:r>
              <a:rPr lang="en-ID" sz="1100" dirty="0" err="1"/>
              <a:t>Elektronik</a:t>
            </a:r>
            <a:r>
              <a:rPr lang="en-ID" sz="1100" dirty="0"/>
              <a:t> </a:t>
            </a:r>
            <a:r>
              <a:rPr lang="en-ID" sz="1100" dirty="0" err="1"/>
              <a:t>sendiri</a:t>
            </a:r>
            <a:r>
              <a:rPr lang="en-ID" sz="1100" dirty="0"/>
              <a:t>, </a:t>
            </a:r>
            <a:r>
              <a:rPr lang="en-ID" sz="1100" dirty="0" err="1"/>
              <a:t>melalui</a:t>
            </a:r>
            <a:r>
              <a:rPr lang="en-ID" sz="1100" dirty="0"/>
              <a:t> </a:t>
            </a:r>
            <a:r>
              <a:rPr lang="en-ID" sz="1100" dirty="0" err="1"/>
              <a:t>pihak</a:t>
            </a:r>
            <a:r>
              <a:rPr lang="en-ID" sz="1100" dirty="0"/>
              <a:t> yang </a:t>
            </a:r>
            <a:r>
              <a:rPr lang="en-ID" sz="1100" dirty="0" err="1"/>
              <a:t>dikuasakan</a:t>
            </a:r>
            <a:r>
              <a:rPr lang="en-ID" sz="1100" dirty="0"/>
              <a:t> </a:t>
            </a:r>
            <a:r>
              <a:rPr lang="en-ID" sz="1100" dirty="0" err="1"/>
              <a:t>olehnya</a:t>
            </a:r>
            <a:r>
              <a:rPr lang="en-ID" sz="1100" dirty="0"/>
              <a:t>, </a:t>
            </a:r>
            <a:r>
              <a:rPr lang="en-ID" sz="1100" dirty="0" err="1"/>
              <a:t>atau</a:t>
            </a:r>
            <a:r>
              <a:rPr lang="en-ID" sz="1100" dirty="0"/>
              <a:t> </a:t>
            </a:r>
            <a:r>
              <a:rPr lang="en-ID" sz="1100" dirty="0" err="1"/>
              <a:t>melalui</a:t>
            </a:r>
            <a:r>
              <a:rPr lang="en-ID" sz="1100" dirty="0"/>
              <a:t> </a:t>
            </a:r>
            <a:r>
              <a:rPr lang="en-ID" sz="1100" dirty="0" err="1"/>
              <a:t>Agen</a:t>
            </a:r>
            <a:r>
              <a:rPr lang="en-ID" sz="1100" dirty="0"/>
              <a:t> </a:t>
            </a:r>
            <a:r>
              <a:rPr lang="en-ID" sz="1100" dirty="0" err="1"/>
              <a:t>Elektronik</a:t>
            </a:r>
            <a:r>
              <a:rPr lang="en-ID" sz="1100" dirty="0"/>
              <a:t>. (UU ITE No.11 </a:t>
            </a:r>
            <a:r>
              <a:rPr lang="en-ID" sz="1100" dirty="0" err="1"/>
              <a:t>Tahun</a:t>
            </a:r>
            <a:r>
              <a:rPr lang="en-ID" sz="1100" dirty="0"/>
              <a:t> 2008 </a:t>
            </a:r>
            <a:r>
              <a:rPr lang="en-ID" sz="1100" dirty="0" err="1"/>
              <a:t>Pasal</a:t>
            </a:r>
            <a:r>
              <a:rPr lang="en-ID" sz="1100" dirty="0"/>
              <a:t> 21 Ayat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100" dirty="0" err="1"/>
              <a:t>Penyelenggara</a:t>
            </a:r>
            <a:r>
              <a:rPr lang="en-ID" sz="1100" dirty="0"/>
              <a:t> </a:t>
            </a:r>
            <a:r>
              <a:rPr lang="en-ID" sz="1100" dirty="0" err="1"/>
              <a:t>Agen</a:t>
            </a:r>
            <a:r>
              <a:rPr lang="en-ID" sz="1100" dirty="0"/>
              <a:t> </a:t>
            </a:r>
            <a:r>
              <a:rPr lang="en-ID" sz="1100" dirty="0" err="1"/>
              <a:t>Elektronik</a:t>
            </a:r>
            <a:r>
              <a:rPr lang="en-ID" sz="1100" dirty="0"/>
              <a:t> </a:t>
            </a:r>
            <a:r>
              <a:rPr lang="en-ID" sz="1100" dirty="0" err="1"/>
              <a:t>tertentu</a:t>
            </a:r>
            <a:r>
              <a:rPr lang="en-ID" sz="1100" dirty="0"/>
              <a:t> </a:t>
            </a:r>
            <a:r>
              <a:rPr lang="en-ID" sz="1100" dirty="0" err="1"/>
              <a:t>harus</a:t>
            </a:r>
            <a:r>
              <a:rPr lang="en-ID" sz="1100" dirty="0"/>
              <a:t> </a:t>
            </a:r>
            <a:r>
              <a:rPr lang="en-ID" sz="1100" dirty="0" err="1"/>
              <a:t>menyediakan</a:t>
            </a:r>
            <a:r>
              <a:rPr lang="en-ID" sz="1100" dirty="0"/>
              <a:t> </a:t>
            </a:r>
            <a:r>
              <a:rPr lang="en-ID" sz="1100" dirty="0" err="1"/>
              <a:t>fitur</a:t>
            </a:r>
            <a:r>
              <a:rPr lang="en-ID" sz="1100" dirty="0"/>
              <a:t> pada </a:t>
            </a:r>
            <a:r>
              <a:rPr lang="en-ID" sz="1100" dirty="0" err="1"/>
              <a:t>Agen</a:t>
            </a:r>
            <a:r>
              <a:rPr lang="en-ID" sz="1100" dirty="0"/>
              <a:t> </a:t>
            </a:r>
            <a:r>
              <a:rPr lang="en-ID" sz="1100" dirty="0" err="1"/>
              <a:t>Elektronik</a:t>
            </a:r>
            <a:r>
              <a:rPr lang="en-ID" sz="1100" dirty="0"/>
              <a:t> yang </a:t>
            </a:r>
            <a:r>
              <a:rPr lang="en-ID" sz="1100" dirty="0" err="1"/>
              <a:t>dioperasikannya</a:t>
            </a:r>
            <a:r>
              <a:rPr lang="en-ID" sz="1100" dirty="0"/>
              <a:t> yang </a:t>
            </a:r>
            <a:r>
              <a:rPr lang="en-ID" sz="1100" dirty="0" err="1"/>
              <a:t>memungkinkan</a:t>
            </a:r>
            <a:r>
              <a:rPr lang="en-ID" sz="1100" dirty="0"/>
              <a:t> </a:t>
            </a:r>
            <a:r>
              <a:rPr lang="en-ID" sz="1100" dirty="0" err="1"/>
              <a:t>penggunanya</a:t>
            </a:r>
            <a:r>
              <a:rPr lang="en-ID" sz="1100" dirty="0"/>
              <a:t> </a:t>
            </a:r>
            <a:r>
              <a:rPr lang="en-ID" sz="1100" dirty="0" err="1"/>
              <a:t>melakukan</a:t>
            </a:r>
            <a:r>
              <a:rPr lang="en-ID" sz="1100" dirty="0"/>
              <a:t> </a:t>
            </a:r>
            <a:r>
              <a:rPr lang="en-ID" sz="1100" dirty="0" err="1"/>
              <a:t>perubahan</a:t>
            </a:r>
            <a:r>
              <a:rPr lang="en-ID" sz="1100" dirty="0"/>
              <a:t> </a:t>
            </a:r>
            <a:r>
              <a:rPr lang="en-ID" sz="1100" dirty="0" err="1"/>
              <a:t>informasi</a:t>
            </a:r>
            <a:r>
              <a:rPr lang="en-ID" sz="1100" dirty="0"/>
              <a:t> yang </a:t>
            </a:r>
            <a:r>
              <a:rPr lang="en-ID" sz="1100" dirty="0" err="1"/>
              <a:t>masih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proses </a:t>
            </a:r>
            <a:r>
              <a:rPr lang="en-ID" sz="1100" dirty="0" err="1"/>
              <a:t>transaksi</a:t>
            </a:r>
            <a:r>
              <a:rPr lang="en-ID" sz="1100" dirty="0"/>
              <a:t>. (UU ITE No.11 </a:t>
            </a:r>
            <a:r>
              <a:rPr lang="en-ID" sz="1100" dirty="0" err="1"/>
              <a:t>Tahun</a:t>
            </a:r>
            <a:r>
              <a:rPr lang="en-ID" sz="1100" dirty="0"/>
              <a:t> 2008 </a:t>
            </a:r>
            <a:r>
              <a:rPr lang="en-ID" sz="1100" dirty="0" err="1"/>
              <a:t>Pasal</a:t>
            </a:r>
            <a:r>
              <a:rPr lang="en-ID" sz="1100" dirty="0"/>
              <a:t> 22 Ayat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E6547-0020-4220-A544-79949E622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423" y="1347614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4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0C47-E954-4AB0-B2D6-FC2426CE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Perbuatan</a:t>
            </a:r>
            <a:r>
              <a:rPr lang="en-US" dirty="0"/>
              <a:t> Yang </a:t>
            </a:r>
            <a:r>
              <a:rPr lang="en-US" dirty="0" err="1"/>
              <a:t>Dilarang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1A3FC5-598F-417C-B2A8-EE568B4CC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1346994"/>
            <a:ext cx="2881312" cy="288131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22E4D-9AFC-456B-A6A0-4CDACC02D7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7504" y="987574"/>
            <a:ext cx="5616624" cy="38164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Setiap</a:t>
            </a:r>
            <a:r>
              <a:rPr lang="en-ID" dirty="0"/>
              <a:t> Orang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sengaja</a:t>
            </a:r>
            <a:r>
              <a:rPr lang="en-ID" dirty="0"/>
              <a:t> dan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mendistribusikan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mentransmisikan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diaksesnya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muatan</a:t>
            </a:r>
            <a:r>
              <a:rPr lang="en-ID" dirty="0"/>
              <a:t> yang </a:t>
            </a:r>
            <a:r>
              <a:rPr lang="en-ID" dirty="0" err="1"/>
              <a:t>melanggar</a:t>
            </a:r>
            <a:r>
              <a:rPr lang="en-ID" dirty="0"/>
              <a:t> </a:t>
            </a:r>
            <a:r>
              <a:rPr lang="en-ID" dirty="0" err="1"/>
              <a:t>kesusilaan</a:t>
            </a:r>
            <a:r>
              <a:rPr lang="en-ID" dirty="0"/>
              <a:t>. (UU ITE No.11 </a:t>
            </a:r>
            <a:r>
              <a:rPr lang="en-ID" dirty="0" err="1"/>
              <a:t>Tahun</a:t>
            </a:r>
            <a:r>
              <a:rPr lang="en-ID" dirty="0"/>
              <a:t> 2008 </a:t>
            </a:r>
            <a:r>
              <a:rPr lang="en-ID" dirty="0" err="1"/>
              <a:t>Pasal</a:t>
            </a:r>
            <a:r>
              <a:rPr lang="en-ID" dirty="0"/>
              <a:t> 27 Ayat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Setiap</a:t>
            </a:r>
            <a:r>
              <a:rPr lang="en-ID" dirty="0"/>
              <a:t> Orang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sengaja</a:t>
            </a:r>
            <a:r>
              <a:rPr lang="en-ID" dirty="0"/>
              <a:t> dan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menyebarkan</a:t>
            </a:r>
            <a:r>
              <a:rPr lang="en-ID" dirty="0"/>
              <a:t> </a:t>
            </a:r>
            <a:r>
              <a:rPr lang="en-ID" dirty="0" err="1"/>
              <a:t>berita</a:t>
            </a:r>
            <a:r>
              <a:rPr lang="en-ID" dirty="0"/>
              <a:t> </a:t>
            </a:r>
            <a:r>
              <a:rPr lang="en-ID" dirty="0" err="1"/>
              <a:t>bohong</a:t>
            </a:r>
            <a:r>
              <a:rPr lang="en-ID" dirty="0"/>
              <a:t> dan </a:t>
            </a:r>
            <a:r>
              <a:rPr lang="en-ID" dirty="0" err="1"/>
              <a:t>menyesatkan</a:t>
            </a:r>
            <a:r>
              <a:rPr lang="en-ID" dirty="0"/>
              <a:t> yang </a:t>
            </a:r>
            <a:r>
              <a:rPr lang="en-ID" dirty="0" err="1"/>
              <a:t>mengakibatkan</a:t>
            </a:r>
            <a:r>
              <a:rPr lang="en-ID" dirty="0"/>
              <a:t> </a:t>
            </a:r>
            <a:r>
              <a:rPr lang="en-ID" dirty="0" err="1"/>
              <a:t>kerugian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. (UU ITE No.11 </a:t>
            </a:r>
            <a:r>
              <a:rPr lang="en-ID" dirty="0" err="1"/>
              <a:t>Tahun</a:t>
            </a:r>
            <a:r>
              <a:rPr lang="en-ID" dirty="0"/>
              <a:t> 2008 </a:t>
            </a:r>
            <a:r>
              <a:rPr lang="en-ID" dirty="0" err="1"/>
              <a:t>Pasal</a:t>
            </a:r>
            <a:r>
              <a:rPr lang="en-ID" dirty="0"/>
              <a:t> 28 Ayat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Setiap</a:t>
            </a:r>
            <a:r>
              <a:rPr lang="en-ID" dirty="0"/>
              <a:t> Orang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sengaja</a:t>
            </a:r>
            <a:r>
              <a:rPr lang="en-ID" dirty="0"/>
              <a:t> dan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menyebarkan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ditujukan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menimbulkan</a:t>
            </a:r>
            <a:r>
              <a:rPr lang="en-ID" dirty="0"/>
              <a:t> rasa </a:t>
            </a:r>
            <a:r>
              <a:rPr lang="en-ID" dirty="0" err="1"/>
              <a:t>kebencian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permusuhan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suku</a:t>
            </a:r>
            <a:r>
              <a:rPr lang="en-ID" dirty="0"/>
              <a:t>, agama, </a:t>
            </a:r>
            <a:r>
              <a:rPr lang="en-ID" dirty="0" err="1"/>
              <a:t>ras</a:t>
            </a:r>
            <a:r>
              <a:rPr lang="en-ID" dirty="0"/>
              <a:t>, dan </a:t>
            </a:r>
            <a:r>
              <a:rPr lang="en-ID" dirty="0" err="1"/>
              <a:t>antargolongan</a:t>
            </a:r>
            <a:r>
              <a:rPr lang="en-ID" dirty="0"/>
              <a:t> (SARA). (UU ITE No.11 </a:t>
            </a:r>
            <a:r>
              <a:rPr lang="en-ID" dirty="0" err="1"/>
              <a:t>Tahun</a:t>
            </a:r>
            <a:r>
              <a:rPr lang="en-ID" dirty="0"/>
              <a:t> 2008 </a:t>
            </a:r>
            <a:r>
              <a:rPr lang="en-ID" dirty="0" err="1"/>
              <a:t>Pasal</a:t>
            </a:r>
            <a:r>
              <a:rPr lang="en-ID" dirty="0"/>
              <a:t> 28 Ayat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5930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0C47-E954-4AB0-B2D6-FC2426CE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Perbuatan</a:t>
            </a:r>
            <a:r>
              <a:rPr lang="en-US" dirty="0"/>
              <a:t> Yang </a:t>
            </a:r>
            <a:r>
              <a:rPr lang="en-US" dirty="0" err="1"/>
              <a:t>Dilarang</a:t>
            </a:r>
            <a:r>
              <a:rPr lang="en-US" dirty="0"/>
              <a:t> (</a:t>
            </a:r>
            <a:r>
              <a:rPr lang="en-US" dirty="0" err="1"/>
              <a:t>Lanjut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1A3FC5-598F-417C-B2A8-EE568B4CC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1346994"/>
            <a:ext cx="2881312" cy="288131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22E4D-9AFC-456B-A6A0-4CDACC02D7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7504" y="771550"/>
            <a:ext cx="5616624" cy="38164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Setiap</a:t>
            </a:r>
            <a:r>
              <a:rPr lang="en-ID" sz="1200" dirty="0"/>
              <a:t> Orang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sengaja</a:t>
            </a:r>
            <a:r>
              <a:rPr lang="en-ID" sz="1200" dirty="0"/>
              <a:t> dan </a:t>
            </a:r>
            <a:r>
              <a:rPr lang="en-ID" sz="1200" dirty="0" err="1"/>
              <a:t>tanpa</a:t>
            </a:r>
            <a:r>
              <a:rPr lang="en-ID" sz="1200" dirty="0"/>
              <a:t> </a:t>
            </a:r>
            <a:r>
              <a:rPr lang="en-ID" sz="1200" dirty="0" err="1"/>
              <a:t>hak</a:t>
            </a:r>
            <a:r>
              <a:rPr lang="en-ID" sz="1200" dirty="0"/>
              <a:t> </a:t>
            </a:r>
            <a:r>
              <a:rPr lang="en-ID" sz="1200" dirty="0" err="1"/>
              <a:t>mengirimkan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dan/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Dokumen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yang </a:t>
            </a:r>
            <a:r>
              <a:rPr lang="en-ID" sz="1200" dirty="0" err="1"/>
              <a:t>berisi</a:t>
            </a:r>
            <a:r>
              <a:rPr lang="en-ID" sz="1200" dirty="0"/>
              <a:t> </a:t>
            </a:r>
            <a:r>
              <a:rPr lang="en-ID" sz="1200" dirty="0" err="1"/>
              <a:t>ancaman</a:t>
            </a:r>
            <a:r>
              <a:rPr lang="en-ID" sz="1200" dirty="0"/>
              <a:t> </a:t>
            </a:r>
            <a:r>
              <a:rPr lang="en-ID" sz="1200" dirty="0" err="1"/>
              <a:t>kekerasan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menakut-nakuti</a:t>
            </a:r>
            <a:r>
              <a:rPr lang="en-ID" sz="1200" dirty="0"/>
              <a:t> yang </a:t>
            </a:r>
            <a:r>
              <a:rPr lang="en-ID" sz="1200" dirty="0" err="1"/>
              <a:t>ditujukan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pribadi</a:t>
            </a:r>
            <a:r>
              <a:rPr lang="en-ID" sz="1200" dirty="0"/>
              <a:t>.(UU ITE No.11 </a:t>
            </a:r>
            <a:r>
              <a:rPr lang="en-ID" sz="1200" dirty="0" err="1"/>
              <a:t>Tahun</a:t>
            </a:r>
            <a:r>
              <a:rPr lang="en-ID" sz="1200" dirty="0"/>
              <a:t> 2008 </a:t>
            </a:r>
            <a:r>
              <a:rPr lang="en-ID" sz="1200" dirty="0" err="1"/>
              <a:t>Pasal</a:t>
            </a:r>
            <a:r>
              <a:rPr lang="en-ID" sz="1200" dirty="0"/>
              <a:t> 29)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Setiap</a:t>
            </a:r>
            <a:r>
              <a:rPr lang="en-ID" sz="1200" dirty="0"/>
              <a:t> Orang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sengaja</a:t>
            </a:r>
            <a:r>
              <a:rPr lang="en-ID" sz="1200" dirty="0"/>
              <a:t> dan </a:t>
            </a:r>
            <a:r>
              <a:rPr lang="en-ID" sz="1200" dirty="0" err="1"/>
              <a:t>tanpa</a:t>
            </a:r>
            <a:r>
              <a:rPr lang="en-ID" sz="1200" dirty="0"/>
              <a:t> </a:t>
            </a:r>
            <a:r>
              <a:rPr lang="en-ID" sz="1200" dirty="0" err="1"/>
              <a:t>hak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melawan</a:t>
            </a:r>
            <a:r>
              <a:rPr lang="en-ID" sz="1200" dirty="0"/>
              <a:t> </a:t>
            </a:r>
            <a:r>
              <a:rPr lang="en-ID" sz="1200" dirty="0" err="1"/>
              <a:t>hukum</a:t>
            </a:r>
            <a:r>
              <a:rPr lang="en-ID" sz="1200" dirty="0"/>
              <a:t> </a:t>
            </a:r>
            <a:r>
              <a:rPr lang="en-ID" sz="1200" dirty="0" err="1"/>
              <a:t>mengakses</a:t>
            </a:r>
            <a:r>
              <a:rPr lang="en-ID" sz="1200" dirty="0"/>
              <a:t> </a:t>
            </a:r>
            <a:r>
              <a:rPr lang="en-ID" sz="1200" dirty="0" err="1"/>
              <a:t>Komputer</a:t>
            </a:r>
            <a:r>
              <a:rPr lang="en-ID" sz="1200" dirty="0"/>
              <a:t> dan/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</a:t>
            </a:r>
            <a:r>
              <a:rPr lang="en-ID" sz="1200" dirty="0" err="1"/>
              <a:t>milik</a:t>
            </a:r>
            <a:r>
              <a:rPr lang="en-ID" sz="1200" dirty="0"/>
              <a:t> Orang lain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cara</a:t>
            </a:r>
            <a:r>
              <a:rPr lang="en-ID" sz="1200" dirty="0"/>
              <a:t> </a:t>
            </a:r>
            <a:r>
              <a:rPr lang="en-ID" sz="1200" dirty="0" err="1"/>
              <a:t>apa</a:t>
            </a:r>
            <a:r>
              <a:rPr lang="en-ID" sz="1200" dirty="0"/>
              <a:t> pun.(UU ITE No.11 </a:t>
            </a:r>
            <a:r>
              <a:rPr lang="en-ID" sz="1200" dirty="0" err="1"/>
              <a:t>Tahun</a:t>
            </a:r>
            <a:r>
              <a:rPr lang="en-ID" sz="1200" dirty="0"/>
              <a:t> 2008 </a:t>
            </a:r>
            <a:r>
              <a:rPr lang="en-ID" sz="1200" dirty="0" err="1"/>
              <a:t>Pasal</a:t>
            </a:r>
            <a:r>
              <a:rPr lang="en-ID" sz="1200" dirty="0"/>
              <a:t> 30 Ayat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Setiap</a:t>
            </a:r>
            <a:r>
              <a:rPr lang="en-ID" sz="1200" dirty="0"/>
              <a:t> Orang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sengaja</a:t>
            </a:r>
            <a:r>
              <a:rPr lang="en-ID" sz="1200" dirty="0"/>
              <a:t> dan </a:t>
            </a:r>
            <a:r>
              <a:rPr lang="en-ID" sz="1200" dirty="0" err="1"/>
              <a:t>tanpa</a:t>
            </a:r>
            <a:r>
              <a:rPr lang="en-ID" sz="1200" dirty="0"/>
              <a:t> </a:t>
            </a:r>
            <a:r>
              <a:rPr lang="en-ID" sz="1200" dirty="0" err="1"/>
              <a:t>hak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melawan</a:t>
            </a:r>
            <a:r>
              <a:rPr lang="en-ID" sz="1200" dirty="0"/>
              <a:t> </a:t>
            </a:r>
            <a:r>
              <a:rPr lang="en-ID" sz="1200" dirty="0" err="1"/>
              <a:t>hukum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intersepsi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penyadapan</a:t>
            </a:r>
            <a:r>
              <a:rPr lang="en-ID" sz="1200" dirty="0"/>
              <a:t> </a:t>
            </a:r>
            <a:r>
              <a:rPr lang="en-ID" sz="1200" dirty="0" err="1"/>
              <a:t>atas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dan/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Dokumen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suatu</a:t>
            </a:r>
            <a:r>
              <a:rPr lang="en-ID" sz="1200" dirty="0"/>
              <a:t> </a:t>
            </a:r>
            <a:r>
              <a:rPr lang="en-ID" sz="1200" dirty="0" err="1"/>
              <a:t>Komputer</a:t>
            </a:r>
            <a:r>
              <a:rPr lang="en-ID" sz="1200" dirty="0"/>
              <a:t> dan/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</a:t>
            </a:r>
            <a:r>
              <a:rPr lang="en-ID" sz="1200" dirty="0" err="1"/>
              <a:t>tertentu</a:t>
            </a:r>
            <a:r>
              <a:rPr lang="en-ID" sz="1200" dirty="0"/>
              <a:t> </a:t>
            </a:r>
            <a:r>
              <a:rPr lang="en-ID" sz="1200" dirty="0" err="1"/>
              <a:t>milik</a:t>
            </a:r>
            <a:r>
              <a:rPr lang="en-ID" sz="1200" dirty="0"/>
              <a:t> Orang lain.(UU ITE No.11 </a:t>
            </a:r>
            <a:r>
              <a:rPr lang="en-ID" sz="1200" dirty="0" err="1"/>
              <a:t>Tahun</a:t>
            </a:r>
            <a:r>
              <a:rPr lang="en-ID" sz="1200" dirty="0"/>
              <a:t> 2008 </a:t>
            </a:r>
            <a:r>
              <a:rPr lang="en-ID" sz="1200" dirty="0" err="1"/>
              <a:t>Pasal</a:t>
            </a:r>
            <a:r>
              <a:rPr lang="en-ID" sz="1200" dirty="0"/>
              <a:t> 31 Ayat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Setiap</a:t>
            </a:r>
            <a:r>
              <a:rPr lang="en-ID" sz="1200" dirty="0"/>
              <a:t> Orang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sengaja</a:t>
            </a:r>
            <a:r>
              <a:rPr lang="en-ID" sz="1200" dirty="0"/>
              <a:t> dan </a:t>
            </a:r>
            <a:r>
              <a:rPr lang="en-ID" sz="1200" dirty="0" err="1"/>
              <a:t>tanpa</a:t>
            </a:r>
            <a:r>
              <a:rPr lang="en-ID" sz="1200" dirty="0"/>
              <a:t> </a:t>
            </a:r>
            <a:r>
              <a:rPr lang="en-ID" sz="1200" dirty="0" err="1"/>
              <a:t>hak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melawan</a:t>
            </a:r>
            <a:r>
              <a:rPr lang="en-ID" sz="1200" dirty="0"/>
              <a:t> </a:t>
            </a:r>
            <a:r>
              <a:rPr lang="en-ID" sz="1200" dirty="0" err="1"/>
              <a:t>hukum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cara</a:t>
            </a:r>
            <a:r>
              <a:rPr lang="en-ID" sz="1200" dirty="0"/>
              <a:t> </a:t>
            </a:r>
            <a:r>
              <a:rPr lang="en-ID" sz="1200" dirty="0" err="1"/>
              <a:t>apa</a:t>
            </a:r>
            <a:r>
              <a:rPr lang="en-ID" sz="1200" dirty="0"/>
              <a:t> pun </a:t>
            </a:r>
            <a:r>
              <a:rPr lang="en-ID" sz="1200" dirty="0" err="1"/>
              <a:t>mengubah</a:t>
            </a:r>
            <a:r>
              <a:rPr lang="en-ID" sz="1200" dirty="0"/>
              <a:t>, </a:t>
            </a:r>
            <a:r>
              <a:rPr lang="en-ID" sz="1200" dirty="0" err="1"/>
              <a:t>menambah</a:t>
            </a:r>
            <a:r>
              <a:rPr lang="en-ID" sz="1200" dirty="0"/>
              <a:t>, </a:t>
            </a:r>
            <a:r>
              <a:rPr lang="en-ID" sz="1200" dirty="0" err="1"/>
              <a:t>mengurangi</a:t>
            </a:r>
            <a:r>
              <a:rPr lang="en-ID" sz="1200" dirty="0"/>
              <a:t>,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transmisi</a:t>
            </a:r>
            <a:r>
              <a:rPr lang="en-ID" sz="1200" dirty="0"/>
              <a:t>, </a:t>
            </a:r>
            <a:r>
              <a:rPr lang="en-ID" sz="1200" dirty="0" err="1"/>
              <a:t>merusak</a:t>
            </a:r>
            <a:r>
              <a:rPr lang="en-ID" sz="1200" dirty="0"/>
              <a:t>, </a:t>
            </a:r>
            <a:r>
              <a:rPr lang="en-ID" sz="1200" dirty="0" err="1"/>
              <a:t>menghilangkan</a:t>
            </a:r>
            <a:r>
              <a:rPr lang="en-ID" sz="1200" dirty="0"/>
              <a:t>, </a:t>
            </a:r>
            <a:r>
              <a:rPr lang="en-ID" sz="1200" dirty="0" err="1"/>
              <a:t>memindahkan</a:t>
            </a:r>
            <a:r>
              <a:rPr lang="en-ID" sz="1200" dirty="0"/>
              <a:t>, </a:t>
            </a:r>
            <a:r>
              <a:rPr lang="en-ID" sz="1200" dirty="0" err="1"/>
              <a:t>menyembunyikan</a:t>
            </a:r>
            <a:r>
              <a:rPr lang="en-ID" sz="1200" dirty="0"/>
              <a:t> </a:t>
            </a:r>
            <a:r>
              <a:rPr lang="en-ID" sz="1200" dirty="0" err="1"/>
              <a:t>suatu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dan/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Dokumen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</a:t>
            </a:r>
            <a:r>
              <a:rPr lang="en-ID" sz="1200" dirty="0" err="1"/>
              <a:t>milik</a:t>
            </a:r>
            <a:r>
              <a:rPr lang="en-ID" sz="1200" dirty="0"/>
              <a:t> Orang lain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milik</a:t>
            </a:r>
            <a:r>
              <a:rPr lang="en-ID" sz="1200" dirty="0"/>
              <a:t> </a:t>
            </a:r>
            <a:r>
              <a:rPr lang="en-ID" sz="1200" dirty="0" err="1"/>
              <a:t>publik</a:t>
            </a:r>
            <a:r>
              <a:rPr lang="en-ID" sz="1200" dirty="0"/>
              <a:t>. (UU ITE No.11 </a:t>
            </a:r>
            <a:r>
              <a:rPr lang="en-ID" sz="1200" dirty="0" err="1"/>
              <a:t>Tahun</a:t>
            </a:r>
            <a:r>
              <a:rPr lang="en-ID" sz="1200" dirty="0"/>
              <a:t> 2008 </a:t>
            </a:r>
            <a:r>
              <a:rPr lang="en-ID" sz="1200" dirty="0" err="1"/>
              <a:t>Pasal</a:t>
            </a:r>
            <a:r>
              <a:rPr lang="en-ID" sz="1200" dirty="0"/>
              <a:t> 32 Ayat 1)</a:t>
            </a:r>
          </a:p>
        </p:txBody>
      </p:sp>
    </p:spTree>
    <p:extLst>
      <p:ext uri="{BB962C8B-B14F-4D97-AF65-F5344CB8AC3E}">
        <p14:creationId xmlns:p14="http://schemas.microsoft.com/office/powerpoint/2010/main" val="173123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0C47-E954-4AB0-B2D6-FC2426CE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Perbuatan</a:t>
            </a:r>
            <a:r>
              <a:rPr lang="en-US" dirty="0"/>
              <a:t> Yang </a:t>
            </a:r>
            <a:r>
              <a:rPr lang="en-US" dirty="0" err="1"/>
              <a:t>Dilarang</a:t>
            </a:r>
            <a:r>
              <a:rPr lang="en-US" dirty="0"/>
              <a:t> (</a:t>
            </a:r>
            <a:r>
              <a:rPr lang="en-US" dirty="0" err="1"/>
              <a:t>Lanjut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1A3FC5-598F-417C-B2A8-EE568B4CC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1346994"/>
            <a:ext cx="2881312" cy="288131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22E4D-9AFC-456B-A6A0-4CDACC02D7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7504" y="771550"/>
            <a:ext cx="5616624" cy="38164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Setiap</a:t>
            </a:r>
            <a:r>
              <a:rPr lang="en-ID" sz="1200" dirty="0"/>
              <a:t> Orang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sengaja</a:t>
            </a:r>
            <a:r>
              <a:rPr lang="en-ID" sz="1200" dirty="0"/>
              <a:t> dan </a:t>
            </a:r>
            <a:r>
              <a:rPr lang="en-ID" sz="1200" dirty="0" err="1"/>
              <a:t>tanpa</a:t>
            </a:r>
            <a:r>
              <a:rPr lang="en-ID" sz="1200" dirty="0"/>
              <a:t> </a:t>
            </a:r>
            <a:r>
              <a:rPr lang="en-ID" sz="1200" dirty="0" err="1"/>
              <a:t>hak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melawan</a:t>
            </a:r>
            <a:r>
              <a:rPr lang="en-ID" sz="1200" dirty="0"/>
              <a:t> </a:t>
            </a:r>
            <a:r>
              <a:rPr lang="en-ID" sz="1200" dirty="0" err="1"/>
              <a:t>hukum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tindakan</a:t>
            </a:r>
            <a:r>
              <a:rPr lang="en-ID" sz="1200" dirty="0"/>
              <a:t> </a:t>
            </a:r>
            <a:r>
              <a:rPr lang="en-ID" sz="1200" dirty="0" err="1"/>
              <a:t>apa</a:t>
            </a:r>
            <a:r>
              <a:rPr lang="en-ID" sz="1200" dirty="0"/>
              <a:t> pun yang </a:t>
            </a:r>
            <a:r>
              <a:rPr lang="en-ID" sz="1200" dirty="0" err="1"/>
              <a:t>berakibat</a:t>
            </a:r>
            <a:r>
              <a:rPr lang="en-ID" sz="1200" dirty="0"/>
              <a:t> </a:t>
            </a:r>
            <a:r>
              <a:rPr lang="en-ID" sz="1200" dirty="0" err="1"/>
              <a:t>terganggunya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dan/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mengakibatkan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bekerja</a:t>
            </a:r>
            <a:r>
              <a:rPr lang="en-ID" sz="1200" dirty="0"/>
              <a:t> </a:t>
            </a:r>
            <a:r>
              <a:rPr lang="en-ID" sz="1200" dirty="0" err="1"/>
              <a:t>sebagaimana</a:t>
            </a:r>
            <a:r>
              <a:rPr lang="en-ID" sz="1200" dirty="0"/>
              <a:t> </a:t>
            </a:r>
            <a:r>
              <a:rPr lang="en-ID" sz="1200" dirty="0" err="1"/>
              <a:t>mestinya.UU</a:t>
            </a:r>
            <a:r>
              <a:rPr lang="en-ID" sz="1200" dirty="0"/>
              <a:t> ITE No.11 </a:t>
            </a:r>
            <a:r>
              <a:rPr lang="en-ID" sz="1200" dirty="0" err="1"/>
              <a:t>Tahun</a:t>
            </a:r>
            <a:r>
              <a:rPr lang="en-ID" sz="1200" dirty="0"/>
              <a:t> 2008 </a:t>
            </a:r>
            <a:r>
              <a:rPr lang="en-ID" sz="1200" dirty="0" err="1"/>
              <a:t>Pasal</a:t>
            </a:r>
            <a:r>
              <a:rPr lang="en-ID" sz="1200" dirty="0"/>
              <a:t> 33)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Setiap</a:t>
            </a:r>
            <a:r>
              <a:rPr lang="en-ID" sz="1200" dirty="0"/>
              <a:t> Orang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sengaja</a:t>
            </a:r>
            <a:r>
              <a:rPr lang="en-ID" sz="1200" dirty="0"/>
              <a:t> dan </a:t>
            </a:r>
            <a:r>
              <a:rPr lang="en-ID" sz="1200" dirty="0" err="1"/>
              <a:t>tanpa</a:t>
            </a:r>
            <a:r>
              <a:rPr lang="en-ID" sz="1200" dirty="0"/>
              <a:t> </a:t>
            </a:r>
            <a:r>
              <a:rPr lang="en-ID" sz="1200" dirty="0" err="1"/>
              <a:t>hak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melawan</a:t>
            </a:r>
            <a:r>
              <a:rPr lang="en-ID" sz="1200" dirty="0"/>
              <a:t> </a:t>
            </a:r>
            <a:r>
              <a:rPr lang="en-ID" sz="1200" dirty="0" err="1"/>
              <a:t>hukum</a:t>
            </a:r>
            <a:r>
              <a:rPr lang="en-ID" sz="1200" dirty="0"/>
              <a:t> </a:t>
            </a:r>
            <a:r>
              <a:rPr lang="en-ID" sz="1200" dirty="0" err="1"/>
              <a:t>memproduksi</a:t>
            </a:r>
            <a:r>
              <a:rPr lang="en-ID" sz="1200" dirty="0"/>
              <a:t>, </a:t>
            </a:r>
            <a:r>
              <a:rPr lang="en-ID" sz="1200" dirty="0" err="1"/>
              <a:t>menjual</a:t>
            </a:r>
            <a:r>
              <a:rPr lang="en-ID" sz="1200" dirty="0"/>
              <a:t>, </a:t>
            </a:r>
            <a:r>
              <a:rPr lang="en-ID" sz="1200" dirty="0" err="1"/>
              <a:t>mengadakan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digunakan</a:t>
            </a:r>
            <a:r>
              <a:rPr lang="en-ID" sz="1200" dirty="0"/>
              <a:t>, </a:t>
            </a:r>
            <a:r>
              <a:rPr lang="en-ID" sz="1200" dirty="0" err="1"/>
              <a:t>mengimpor</a:t>
            </a:r>
            <a:r>
              <a:rPr lang="en-ID" sz="1200" dirty="0"/>
              <a:t>, </a:t>
            </a:r>
            <a:r>
              <a:rPr lang="en-ID" sz="1200" dirty="0" err="1"/>
              <a:t>mendistribusikan</a:t>
            </a:r>
            <a:r>
              <a:rPr lang="en-ID" sz="1200" dirty="0"/>
              <a:t>, </a:t>
            </a:r>
            <a:r>
              <a:rPr lang="en-ID" sz="1200" dirty="0" err="1"/>
              <a:t>menyediakan</a:t>
            </a:r>
            <a:r>
              <a:rPr lang="en-ID" sz="1200" dirty="0"/>
              <a:t>,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: </a:t>
            </a:r>
          </a:p>
          <a:p>
            <a:r>
              <a:rPr lang="en-ID" sz="1200" dirty="0"/>
              <a:t>	a. </a:t>
            </a:r>
            <a:r>
              <a:rPr lang="en-ID" sz="1200" dirty="0" err="1"/>
              <a:t>perangkat</a:t>
            </a:r>
            <a:r>
              <a:rPr lang="en-ID" sz="1200" dirty="0"/>
              <a:t> </a:t>
            </a:r>
            <a:r>
              <a:rPr lang="en-ID" sz="1200" dirty="0" err="1"/>
              <a:t>keras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perangkat</a:t>
            </a:r>
            <a:r>
              <a:rPr lang="en-ID" sz="1200" dirty="0"/>
              <a:t> </a:t>
            </a:r>
            <a:r>
              <a:rPr lang="en-ID" sz="1200" dirty="0" err="1"/>
              <a:t>lunak</a:t>
            </a:r>
            <a:r>
              <a:rPr lang="en-ID" sz="1200" dirty="0"/>
              <a:t> </a:t>
            </a:r>
            <a:r>
              <a:rPr lang="en-ID" sz="1200" dirty="0" err="1"/>
              <a:t>Komputer</a:t>
            </a:r>
            <a:r>
              <a:rPr lang="en-ID" sz="1200" dirty="0"/>
              <a:t> yang </a:t>
            </a:r>
            <a:r>
              <a:rPr lang="en-ID" sz="1200" dirty="0" err="1"/>
              <a:t>dir</a:t>
            </a:r>
            <a:r>
              <a:rPr lang="en-ID" sz="1200" dirty="0"/>
              <a:t>	</a:t>
            </a:r>
            <a:r>
              <a:rPr lang="en-ID" sz="1200" dirty="0" err="1"/>
              <a:t>ancang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khusus</a:t>
            </a:r>
            <a:r>
              <a:rPr lang="en-ID" sz="1200" dirty="0"/>
              <a:t> </a:t>
            </a:r>
            <a:r>
              <a:rPr lang="en-ID" sz="1200" dirty="0" err="1"/>
              <a:t>dikembangkan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memfasilit</a:t>
            </a:r>
            <a:r>
              <a:rPr lang="en-ID" sz="1200" dirty="0"/>
              <a:t>	</a:t>
            </a:r>
            <a:r>
              <a:rPr lang="en-ID" sz="1200" dirty="0" err="1"/>
              <a:t>asi</a:t>
            </a:r>
            <a:r>
              <a:rPr lang="en-ID" sz="1200" dirty="0"/>
              <a:t> </a:t>
            </a:r>
            <a:r>
              <a:rPr lang="en-ID" sz="1200" dirty="0" err="1"/>
              <a:t>perbuatan</a:t>
            </a:r>
            <a:r>
              <a:rPr lang="en-ID" sz="1200" dirty="0"/>
              <a:t> </a:t>
            </a:r>
            <a:r>
              <a:rPr lang="en-ID" sz="1200" dirty="0" err="1"/>
              <a:t>sebagaimana</a:t>
            </a:r>
            <a:r>
              <a:rPr lang="en-ID" sz="1200" dirty="0"/>
              <a:t> </a:t>
            </a:r>
            <a:r>
              <a:rPr lang="en-ID" sz="1200" dirty="0" err="1"/>
              <a:t>dimaksud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Pasal</a:t>
            </a:r>
            <a:r>
              <a:rPr lang="en-ID" sz="1200" dirty="0"/>
              <a:t> 27 </a:t>
            </a:r>
            <a:r>
              <a:rPr lang="en-ID" sz="1200" dirty="0" err="1"/>
              <a:t>samp</a:t>
            </a:r>
            <a:r>
              <a:rPr lang="en-ID" sz="1200" dirty="0"/>
              <a:t>	ai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Pasal</a:t>
            </a:r>
            <a:r>
              <a:rPr lang="en-ID" sz="1200" dirty="0"/>
              <a:t> 33;</a:t>
            </a:r>
          </a:p>
          <a:p>
            <a:r>
              <a:rPr lang="en-ID" sz="1200" dirty="0"/>
              <a:t>	b. </a:t>
            </a:r>
            <a:r>
              <a:rPr lang="en-ID" sz="1200" dirty="0" err="1"/>
              <a:t>sandi</a:t>
            </a:r>
            <a:r>
              <a:rPr lang="en-ID" sz="1200" dirty="0"/>
              <a:t> </a:t>
            </a:r>
            <a:r>
              <a:rPr lang="en-ID" sz="1200" dirty="0" err="1"/>
              <a:t>lewat</a:t>
            </a:r>
            <a:r>
              <a:rPr lang="en-ID" sz="1200" dirty="0"/>
              <a:t> </a:t>
            </a:r>
            <a:r>
              <a:rPr lang="en-ID" sz="1200" dirty="0" err="1"/>
              <a:t>Komputer</a:t>
            </a:r>
            <a:r>
              <a:rPr lang="en-ID" sz="1200" dirty="0"/>
              <a:t>, Kode </a:t>
            </a:r>
            <a:r>
              <a:rPr lang="en-ID" sz="1200" dirty="0" err="1"/>
              <a:t>Akses</a:t>
            </a:r>
            <a:r>
              <a:rPr lang="en-ID" sz="1200" dirty="0"/>
              <a:t>,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hal</a:t>
            </a:r>
            <a:r>
              <a:rPr lang="en-ID" sz="1200" dirty="0"/>
              <a:t> yang </a:t>
            </a:r>
            <a:r>
              <a:rPr lang="en-ID" sz="1200" dirty="0" err="1"/>
              <a:t>sejenis</a:t>
            </a:r>
            <a:r>
              <a:rPr lang="en-ID" sz="1200" dirty="0"/>
              <a:t> 	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itu</a:t>
            </a:r>
            <a:r>
              <a:rPr lang="en-ID" sz="1200" dirty="0"/>
              <a:t> yang </a:t>
            </a:r>
            <a:r>
              <a:rPr lang="en-ID" sz="1200" dirty="0" err="1"/>
              <a:t>ditujukan</a:t>
            </a:r>
            <a:r>
              <a:rPr lang="en-ID" sz="1200" dirty="0"/>
              <a:t> agar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Elektronik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d	</a:t>
            </a:r>
            <a:r>
              <a:rPr lang="en-ID" sz="1200" dirty="0" err="1"/>
              <a:t>apat</a:t>
            </a:r>
            <a:r>
              <a:rPr lang="en-ID" sz="1200" dirty="0"/>
              <a:t> </a:t>
            </a:r>
            <a:r>
              <a:rPr lang="en-ID" sz="1200" dirty="0" err="1"/>
              <a:t>diakses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tujuan</a:t>
            </a:r>
            <a:r>
              <a:rPr lang="en-ID" sz="1200" dirty="0"/>
              <a:t> </a:t>
            </a:r>
            <a:r>
              <a:rPr lang="en-ID" sz="1200" dirty="0" err="1"/>
              <a:t>memfasilitasi</a:t>
            </a:r>
            <a:r>
              <a:rPr lang="en-ID" sz="1200" dirty="0"/>
              <a:t> </a:t>
            </a:r>
            <a:r>
              <a:rPr lang="en-ID" sz="1200" dirty="0" err="1"/>
              <a:t>perbuatan</a:t>
            </a:r>
            <a:r>
              <a:rPr lang="en-ID" sz="1200" dirty="0"/>
              <a:t> </a:t>
            </a:r>
            <a:r>
              <a:rPr lang="en-ID" sz="1200" dirty="0" err="1"/>
              <a:t>sebagai</a:t>
            </a:r>
            <a:r>
              <a:rPr lang="en-ID" sz="1200" dirty="0"/>
              <a:t>	mana </a:t>
            </a:r>
            <a:r>
              <a:rPr lang="en-ID" sz="1200" dirty="0" err="1"/>
              <a:t>dimaksud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Pasal</a:t>
            </a:r>
            <a:r>
              <a:rPr lang="en-ID" sz="1200" dirty="0"/>
              <a:t> 27 </a:t>
            </a:r>
            <a:r>
              <a:rPr lang="en-ID" sz="1200" dirty="0" err="1"/>
              <a:t>sampai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Pasal</a:t>
            </a:r>
            <a:r>
              <a:rPr lang="en-ID" sz="1200" dirty="0"/>
              <a:t> 33. </a:t>
            </a:r>
          </a:p>
          <a:p>
            <a:r>
              <a:rPr lang="en-ID" sz="1200" dirty="0"/>
              <a:t>(UU ITE No.11 </a:t>
            </a:r>
            <a:r>
              <a:rPr lang="en-ID" sz="1200" dirty="0" err="1"/>
              <a:t>Tahun</a:t>
            </a:r>
            <a:r>
              <a:rPr lang="en-ID" sz="1200" dirty="0"/>
              <a:t> 2008 </a:t>
            </a:r>
            <a:r>
              <a:rPr lang="en-ID" sz="1200" dirty="0" err="1"/>
              <a:t>Pasal</a:t>
            </a:r>
            <a:r>
              <a:rPr lang="en-ID" sz="1200" dirty="0"/>
              <a:t> 34 Ayat 1)</a:t>
            </a:r>
          </a:p>
        </p:txBody>
      </p:sp>
    </p:spTree>
    <p:extLst>
      <p:ext uri="{BB962C8B-B14F-4D97-AF65-F5344CB8AC3E}">
        <p14:creationId xmlns:p14="http://schemas.microsoft.com/office/powerpoint/2010/main" val="290812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1615</Words>
  <Application>Microsoft Office PowerPoint</Application>
  <PresentationFormat>On-screen Show (16:9)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Office Theme</vt:lpstr>
      <vt:lpstr>Custom Design</vt:lpstr>
      <vt:lpstr>PowerPoint Presentation</vt:lpstr>
      <vt:lpstr>Pengertian UU ITE</vt:lpstr>
      <vt:lpstr>Informasi, Dokumen, dan Tanda Tangan Elektronik</vt:lpstr>
      <vt:lpstr>Informasi, Dokumen, dan Tanda Tangan Elektronik (Lanjut)</vt:lpstr>
      <vt:lpstr>PENYELENGGARAAN SERTIFIKASI ELEKTRONIK DAN SISTEM ELEKTRONIK</vt:lpstr>
      <vt:lpstr>Transaksi Elektronik</vt:lpstr>
      <vt:lpstr>Perbuatan Yang Dilarang</vt:lpstr>
      <vt:lpstr>Perbuatan Yang Dilarang (Lanjut)</vt:lpstr>
      <vt:lpstr>Perbuatan Yang Dilarang (Lanjut)</vt:lpstr>
      <vt:lpstr>Perbuatan Yang Dilarang (Lanjut)</vt:lpstr>
      <vt:lpstr>Kelebihan &amp; Kekurangan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Muhammad Telaga</cp:lastModifiedBy>
  <cp:revision>33</cp:revision>
  <dcterms:created xsi:type="dcterms:W3CDTF">2014-04-01T16:27:38Z</dcterms:created>
  <dcterms:modified xsi:type="dcterms:W3CDTF">2020-05-04T08:41:17Z</dcterms:modified>
</cp:coreProperties>
</file>