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69" d="100"/>
          <a:sy n="69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0EA8-13A0-4651-B009-90393A359D73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71909-9AEE-42B6-B315-D4ABA1602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29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0EA8-13A0-4651-B009-90393A359D73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71909-9AEE-42B6-B315-D4ABA1602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05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0EA8-13A0-4651-B009-90393A359D73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71909-9AEE-42B6-B315-D4ABA1602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5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0EA8-13A0-4651-B009-90393A359D73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71909-9AEE-42B6-B315-D4ABA1602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221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0EA8-13A0-4651-B009-90393A359D73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71909-9AEE-42B6-B315-D4ABA1602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33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0EA8-13A0-4651-B009-90393A359D73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71909-9AEE-42B6-B315-D4ABA1602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404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0EA8-13A0-4651-B009-90393A359D73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71909-9AEE-42B6-B315-D4ABA1602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393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0EA8-13A0-4651-B009-90393A359D73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71909-9AEE-42B6-B315-D4ABA1602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96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0EA8-13A0-4651-B009-90393A359D73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71909-9AEE-42B6-B315-D4ABA1602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459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0EA8-13A0-4651-B009-90393A359D73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71909-9AEE-42B6-B315-D4ABA1602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911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0EA8-13A0-4651-B009-90393A359D73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71909-9AEE-42B6-B315-D4ABA1602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20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70EA8-13A0-4651-B009-90393A359D73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71909-9AEE-42B6-B315-D4ABA1602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040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597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https://ramorra.wordpress.com/2013/02/01/resume-uu-ite/</a:t>
            </a:r>
          </a:p>
        </p:txBody>
      </p:sp>
    </p:spTree>
    <p:extLst>
      <p:ext uri="{BB962C8B-B14F-4D97-AF65-F5344CB8AC3E}">
        <p14:creationId xmlns:p14="http://schemas.microsoft.com/office/powerpoint/2010/main" val="4239571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13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Referensi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8</cp:revision>
  <dcterms:created xsi:type="dcterms:W3CDTF">2020-05-05T01:31:40Z</dcterms:created>
  <dcterms:modified xsi:type="dcterms:W3CDTF">2020-05-05T06:13:20Z</dcterms:modified>
</cp:coreProperties>
</file>