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8FC2-E364-465E-B8A5-C53003472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A33A9-0005-4323-8E03-36EF8A243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A87EE-DBD8-409F-B5B7-27B1EAFD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036B-5F8E-4714-8DD5-0AAE171FDA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5B2CE-2E12-473D-BDD2-F4D3AA24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5652-E9CA-4BAF-BA6C-963C222B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4042-713C-4213-A152-68C435713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4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8B3C-CC1F-4359-A454-134FD7BE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A25A4-EB9A-4B2B-BEDE-FEE3D4CFA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09973-FE22-46BD-9F06-EDFA54B6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036B-5F8E-4714-8DD5-0AAE171FDA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01F3F-5EE2-4B9A-B5BA-9E502BCC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4431B-2D1C-4AF5-9D55-E7967DB2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4042-713C-4213-A152-68C435713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1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EC8B1-A999-43AF-8154-99D52C244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78FA2-401A-4B75-BECC-0A6C0362B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4900B-FCA9-4969-8940-8086B13C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036B-5F8E-4714-8DD5-0AAE171FDA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E2D1D-C9BD-430B-84A8-552E8AF6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2E92A-60B5-455D-819E-448DBE8F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4042-713C-4213-A152-68C435713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0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FD71-D85C-450A-9449-EE185D42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DCF4-E4ED-4F72-A977-942E21E07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A63F3-DA86-413C-B9B4-B95A179B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036B-5F8E-4714-8DD5-0AAE171FDA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979C-E696-49D9-B1E4-412FD36C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66E13-0EFB-49E4-B484-E3DE2445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4042-713C-4213-A152-68C435713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0CEF-C48A-4ED2-BFE4-0F9BCDF6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E6B8E-C07F-47C9-99FD-09D34C960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5EFA-F16D-4BE1-9737-AC775806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036B-5F8E-4714-8DD5-0AAE171FDA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5879F-09C9-4E27-9BA0-CDEA0E22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C3970-64FB-4F0F-B86C-C1466426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4042-713C-4213-A152-68C435713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798D-FED8-43F7-848D-63983E35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6040-7547-4B12-9D5D-A2169B11B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B6DA4-42A9-4D94-954C-FD2DB7419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C2980-2895-4F72-BD02-A981C9B9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036B-5F8E-4714-8DD5-0AAE171FDA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391D2-FF6C-46CA-8341-5D9512CD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44F1F-6796-44C9-B8F0-08406E79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4042-713C-4213-A152-68C435713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9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024F-0217-4CA6-B4B2-01AE7E35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AE3D1-DC0B-42F8-BD71-703044C0D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F525E-1D23-4B95-A2AF-70EF8BCDE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87758-58B9-4D14-BD4B-3D5AE09E3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29134-A2C8-4017-BA74-8B72271F2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03B70-6B12-4EC6-9899-6E32AB7D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036B-5F8E-4714-8DD5-0AAE171FDA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CD8BA-8311-4AD6-9195-CA6D6685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041E7-8C39-4F60-B649-8E155689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4042-713C-4213-A152-68C435713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3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AB92-07D6-45CD-8B27-A4E0928C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B15E6-DF79-4B0D-AAEC-610FDA78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036B-5F8E-4714-8DD5-0AAE171FDA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8DE37-00E6-454D-8F69-E824968A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6A45F-FEA5-4FD0-BF5B-D9F3E634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4042-713C-4213-A152-68C435713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31076-13E0-425D-9211-B8545AFC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036B-5F8E-4714-8DD5-0AAE171FDA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B75C5-65C4-4A72-8C4C-7EABA90F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56F5A-B641-48DA-8C6A-11A6830C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4042-713C-4213-A152-68C435713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4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D7C7-D8E2-47DF-8EE1-AECE7F1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1DF5-B312-4638-9B85-5A1854CD4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D9AB-F315-4E90-9C44-6C014A6EF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F3B15-3D0A-47E2-9CC7-B384E212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036B-5F8E-4714-8DD5-0AAE171FDA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215EB-EA19-49C1-93D6-0916D8BC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F5835-C4E2-419C-AFD9-9A0D3535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4042-713C-4213-A152-68C435713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1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E225-44C2-4DE7-BA16-66AF3F88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18AB5-60F8-4230-A1AC-7D588B392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84F2A-DE87-4FB1-8878-2A2A980B3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3914E-51FC-4CAC-A19E-C5C150D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036B-5F8E-4714-8DD5-0AAE171FDA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17121-4452-46BF-8808-E16210AA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AC494-A641-4F9B-A90B-4CC6BE55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4042-713C-4213-A152-68C435713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2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FD245-CEBA-4900-87CF-20E99084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AB333-D6FA-40D3-8D4E-A803193E0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A803-B6E8-4F96-A7F4-C5C3D8488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036B-5F8E-4714-8DD5-0AAE171FDA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83229-0C0F-442C-B3BD-EE9D11D12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6C727-D693-40AA-9059-A686D541D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84042-713C-4213-A152-68C435713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3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9CE168-57D1-4B64-A0E5-DFDE3A596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7ED3DD8-B6CF-4945-AF73-232F7FA277DF}"/>
              </a:ext>
            </a:extLst>
          </p:cNvPr>
          <p:cNvSpPr/>
          <p:nvPr/>
        </p:nvSpPr>
        <p:spPr>
          <a:xfrm flipV="1">
            <a:off x="0" y="0"/>
            <a:ext cx="7300686" cy="6858000"/>
          </a:xfrm>
          <a:custGeom>
            <a:avLst/>
            <a:gdLst>
              <a:gd name="connsiteX0" fmla="*/ 0 w 5143500"/>
              <a:gd name="connsiteY0" fmla="*/ 6858000 h 6858000"/>
              <a:gd name="connsiteX1" fmla="*/ 5143500 w 5143500"/>
              <a:gd name="connsiteY1" fmla="*/ 6858000 h 6858000"/>
              <a:gd name="connsiteX2" fmla="*/ 3429000 w 5143500"/>
              <a:gd name="connsiteY2" fmla="*/ 0 h 6858000"/>
              <a:gd name="connsiteX3" fmla="*/ 0 w 51435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6858000">
                <a:moveTo>
                  <a:pt x="0" y="6858000"/>
                </a:moveTo>
                <a:lnTo>
                  <a:pt x="5143500" y="6858000"/>
                </a:lnTo>
                <a:lnTo>
                  <a:pt x="34290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4B4DC7-A131-458D-BC4C-CCEE95737537}"/>
              </a:ext>
            </a:extLst>
          </p:cNvPr>
          <p:cNvSpPr/>
          <p:nvPr/>
        </p:nvSpPr>
        <p:spPr>
          <a:xfrm>
            <a:off x="0" y="2551837"/>
            <a:ext cx="61614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MAKE YOUR DREAM</a:t>
            </a:r>
          </a:p>
          <a:p>
            <a:pPr algn="ctr"/>
            <a:r>
              <a:rPr lang="en-US" sz="5400" b="1" spc="50" dirty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COME TRUE</a:t>
            </a:r>
            <a:endParaRPr lang="en-US" sz="5400" b="1" cap="none" spc="50" dirty="0">
              <a:ln w="9525" cmpd="sng">
                <a:noFill/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765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</cp:revision>
  <dcterms:created xsi:type="dcterms:W3CDTF">2019-11-13T04:37:25Z</dcterms:created>
  <dcterms:modified xsi:type="dcterms:W3CDTF">2019-11-13T08:12:53Z</dcterms:modified>
</cp:coreProperties>
</file>