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68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09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0D770-7538-4121-9289-4A1D8D64BFDE}" type="datetimeFigureOut">
              <a:rPr lang="en-US"/>
              <a:pPr>
                <a:defRPr/>
              </a:pPr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9F3CA-6A20-4342-91A4-5CE5C9E156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BA94E-1AC1-459E-B79B-DB2F988E8FA7}" type="datetimeFigureOut">
              <a:rPr lang="en-US"/>
              <a:pPr>
                <a:defRPr/>
              </a:pPr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80634-DA73-4CB3-86DD-2E11C1B91F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4E4D7-8E30-4639-9FFF-23F7A282F94B}" type="datetimeFigureOut">
              <a:rPr lang="en-US"/>
              <a:pPr>
                <a:defRPr/>
              </a:pPr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27B7B-1A7F-4012-A63D-47000BDE4B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04625-1D25-413B-8C59-803FAF09010F}" type="datetimeFigureOut">
              <a:rPr lang="en-US"/>
              <a:pPr>
                <a:defRPr/>
              </a:pPr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94328-4BC7-4AAA-92C7-6A4DF3E82A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1B10A-935A-4B4F-8109-FE7C97B9047E}" type="datetimeFigureOut">
              <a:rPr lang="en-US"/>
              <a:pPr>
                <a:defRPr/>
              </a:pPr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88ABB-AA92-4815-AA2F-70AFA2BF90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09BEA-A59C-4A87-B05E-2F12DDECD2A9}" type="datetimeFigureOut">
              <a:rPr lang="en-US"/>
              <a:pPr>
                <a:defRPr/>
              </a:pPr>
              <a:t>5/17/2017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5A512-CA3B-4CF9-9F2E-E3BC8B310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89F2B-14A2-4997-A359-CDDC9AD30F5D}" type="datetimeFigureOut">
              <a:rPr lang="en-US"/>
              <a:pPr>
                <a:defRPr/>
              </a:pPr>
              <a:t>5/17/2017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62A0A-3D43-40A5-B119-9114CED557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3097A-B00D-4EDD-8140-2C49C25D627A}" type="datetimeFigureOut">
              <a:rPr lang="en-US"/>
              <a:pPr>
                <a:defRPr/>
              </a:pPr>
              <a:t>5/17/2017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8AB3E-5A59-4DE4-93D4-903ED8B50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D1D1B-37EA-41CF-9742-1759D08D6D2E}" type="datetimeFigureOut">
              <a:rPr lang="en-US"/>
              <a:pPr>
                <a:defRPr/>
              </a:pPr>
              <a:t>5/17/2017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D9F24-70F8-4775-9FA1-4DD56336A9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7306B-45DC-4FCB-9FFF-5F38DE02E3F6}" type="datetimeFigureOut">
              <a:rPr lang="en-US"/>
              <a:pPr>
                <a:defRPr/>
              </a:pPr>
              <a:t>5/17/2017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DB339-7554-45F0-B396-B364FD84F9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74A48-9F5C-4F90-B30E-F7B516843754}" type="datetimeFigureOut">
              <a:rPr lang="en-US"/>
              <a:pPr>
                <a:defRPr/>
              </a:pPr>
              <a:t>5/17/2017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6EF6E-D30A-4A00-8703-1DAAF03520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3896E0A-05F3-47A8-A8AD-50BD8BA5D288}" type="datetimeFigureOut">
              <a:rPr lang="en-US"/>
              <a:pPr>
                <a:defRPr/>
              </a:pPr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AC5E96-6815-4210-9F7E-F7A6A7F27A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4572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Measuring length with slide calipers </a:t>
            </a:r>
            <a:endParaRPr 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267825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381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Measuring length with slide calipers </a:t>
            </a: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43000"/>
            <a:ext cx="91821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Measuring length with slide calipers </a:t>
            </a:r>
            <a:endParaRPr 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5" y="1371600"/>
            <a:ext cx="8850923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Measuring length with slide calipers </a:t>
            </a:r>
            <a:endParaRPr 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57013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length with slide calipers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91106"/>
            <a:ext cx="8229600" cy="434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25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Measuring length with slide calipers </vt:lpstr>
      <vt:lpstr>Measuring length with slide calipers </vt:lpstr>
      <vt:lpstr>Measuring length with slide calipers </vt:lpstr>
      <vt:lpstr>Measuring length with slide calipers </vt:lpstr>
      <vt:lpstr>Measuring length with slide calipers </vt:lpstr>
    </vt:vector>
  </TitlesOfParts>
  <Company>Personal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measure length with slide calipers</dc:title>
  <dc:creator>Dr. Mohammad Abdul Mannan</dc:creator>
  <cp:lastModifiedBy>murtaza</cp:lastModifiedBy>
  <cp:revision>49</cp:revision>
  <dcterms:created xsi:type="dcterms:W3CDTF">2011-02-20T18:59:18Z</dcterms:created>
  <dcterms:modified xsi:type="dcterms:W3CDTF">2017-05-17T04:44:29Z</dcterms:modified>
</cp:coreProperties>
</file>