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8" r:id="rId6"/>
    <p:sldId id="27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373737"/>
    <a:srgbClr val="323232"/>
    <a:srgbClr val="2D2D2D"/>
    <a:srgbClr val="00B0F0"/>
    <a:srgbClr val="6A5485"/>
    <a:srgbClr val="F8F8F8"/>
    <a:srgbClr val="6E0071"/>
    <a:srgbClr val="851D84"/>
    <a:srgbClr val="A52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52" d="100"/>
          <a:sy n="152" d="100"/>
        </p:scale>
        <p:origin x="-80" y="-6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081F4-4212-784E-A028-BFA050263C1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7CA3D-A5D5-9843-BD83-FBD66B9E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7CA3D-A5D5-9843-BD83-FBD66B9E5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3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8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5781-BEE9-3A48-B043-AF8BA587D09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medicalsignalandimage.blogspot.com/2016/02/matlab-code-to-perform-tomographic.html" TargetMode="External"/><Relationship Id="rId3" Type="http://schemas.openxmlformats.org/officeDocument/2006/relationships/hyperlink" Target="http://homepages.inf.ed.ac.uk/rbf/CVonline/LOCAL_COPIES/AV0405/HAYDEN/Slice_Reconstructi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8818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5F5F5"/>
                </a:solidFill>
                <a:latin typeface="Futura Medium" charset="0"/>
                <a:ea typeface="Futura Medium" charset="0"/>
                <a:cs typeface="Futura Medium" charset="0"/>
              </a:rPr>
              <a:t>CT Scan / Radon Project</a:t>
            </a:r>
            <a:endParaRPr lang="en-US" sz="4800" dirty="0">
              <a:solidFill>
                <a:srgbClr val="F5F5F5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7464325-28CD-4B52-A8D4-FEFDAD093C5E}"/>
              </a:ext>
            </a:extLst>
          </p:cNvPr>
          <p:cNvSpPr/>
          <p:nvPr/>
        </p:nvSpPr>
        <p:spPr>
          <a:xfrm>
            <a:off x="3387279" y="1522183"/>
            <a:ext cx="5417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5F5F5"/>
                </a:solidFill>
                <a:latin typeface="Futura Medium" charset="0"/>
                <a:ea typeface="Futura Medium" charset="0"/>
                <a:cs typeface="Futura Medium" charset="0"/>
              </a:rPr>
              <a:t>Project Progress</a:t>
            </a:r>
            <a:endParaRPr lang="en-US" sz="3600" dirty="0">
              <a:solidFill>
                <a:srgbClr val="F5F5F5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7464325-28CD-4B52-A8D4-FEFDAD093C5E}"/>
              </a:ext>
            </a:extLst>
          </p:cNvPr>
          <p:cNvSpPr/>
          <p:nvPr/>
        </p:nvSpPr>
        <p:spPr>
          <a:xfrm>
            <a:off x="3387279" y="4022555"/>
            <a:ext cx="5417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F5F5F5"/>
                </a:solidFill>
                <a:latin typeface="Futura Medium" charset="0"/>
                <a:ea typeface="Futura Medium" charset="0"/>
                <a:cs typeface="Futura Medium" charset="0"/>
              </a:rPr>
              <a:t>Tim Shepard</a:t>
            </a:r>
            <a:endParaRPr lang="en-US" sz="1600" dirty="0">
              <a:solidFill>
                <a:srgbClr val="F5F5F5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9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119967" cy="355027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CT Scan / Radon Project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pic>
        <p:nvPicPr>
          <p:cNvPr id="6" name="Picture 5" descr="Screen Shot 2017-11-13 at 12.47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17" y="942848"/>
            <a:ext cx="7810500" cy="591515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0779" y="1203231"/>
            <a:ext cx="3199955" cy="5071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Objectives:</a:t>
            </a: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1.  Simulate CT Scan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by stepping through the Radon Transform for each angle chosen. (Compare with Radon Transform from Python’s </a:t>
            </a:r>
            <a:r>
              <a:rPr lang="en-US" sz="2200" dirty="0" err="1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Scikit</a:t>
            </a:r>
            <a:r>
              <a:rPr lang="en-US" sz="2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-Image)</a:t>
            </a:r>
            <a:endParaRPr lang="en-US" sz="2200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1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119967" cy="355027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CT Scan / Radon Project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0779" y="1203231"/>
            <a:ext cx="3199955" cy="5071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Objectives:</a:t>
            </a: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2.  Simulate Slice Reconstruction by stepping through back-projections for each angle</a:t>
            </a: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5" name="Picture 4" descr="Screen Shot 2017-11-13 at 1.0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24" y="942848"/>
            <a:ext cx="7810500" cy="59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6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119967" cy="355027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CT Scan / Radon Project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0779" y="1203231"/>
            <a:ext cx="3199955" cy="5071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Objectives:</a:t>
            </a: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2.  Simulate Slice Reconstruction by doing a back-projection for each angle</a:t>
            </a:r>
            <a:r>
              <a:rPr lang="en-US" sz="2200" dirty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. (Compare with Radon Transform from Python’s </a:t>
            </a:r>
            <a:r>
              <a:rPr lang="en-US" sz="2200" dirty="0" err="1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Scikit</a:t>
            </a:r>
            <a:r>
              <a:rPr lang="en-US" sz="2200" dirty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-Image)</a:t>
            </a: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3" name="Picture 2" descr="Screen Shot 2017-11-13 at 12.58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84" y="937641"/>
            <a:ext cx="7810500" cy="59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7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CT Scan / Radon Project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53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Observations:</a:t>
            </a:r>
          </a:p>
          <a:p>
            <a:pPr lvl="1"/>
            <a:r>
              <a:rPr lang="en-US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More, denser angles gives a better image</a:t>
            </a:r>
          </a:p>
          <a:p>
            <a:pPr lvl="1"/>
            <a:r>
              <a:rPr lang="en-US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Must take CT Scans from 0° to 180° to get full image</a:t>
            </a:r>
            <a:endParaRPr lang="en-US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lvl="1"/>
            <a:r>
              <a:rPr lang="en-US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Simple back-p</a:t>
            </a:r>
            <a:r>
              <a:rPr lang="en-US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rojection without filtering gives a blurred image. I think this is because the low frequencies from each CT Scan dominate.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85582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CT Scan / Radon Project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53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Work Remaining</a:t>
            </a:r>
          </a:p>
          <a:p>
            <a:pPr lvl="1"/>
            <a:r>
              <a:rPr lang="en-US" sz="24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Do a high-pass filter before back-projecting each radon line</a:t>
            </a:r>
          </a:p>
          <a:p>
            <a:pPr lvl="1"/>
            <a:r>
              <a:rPr lang="en-US" sz="24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Improve GUI</a:t>
            </a:r>
          </a:p>
          <a:p>
            <a:pPr lvl="1"/>
            <a:endParaRPr lang="en-US" sz="2400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Sources</a:t>
            </a:r>
            <a:r>
              <a:rPr lang="en-US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:</a:t>
            </a:r>
          </a:p>
          <a:p>
            <a:pPr marL="742950" lvl="2" indent="-342900"/>
            <a:r>
              <a:rPr lang="en-US" dirty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  <a:hlinkClick r:id="rId2"/>
              </a:rPr>
              <a:t>http://biomedicalsignalandimage.blogspot.com/2016/02/matlab-code-to-perform-</a:t>
            </a:r>
            <a:r>
              <a:rPr lang="en-US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  <a:hlinkClick r:id="rId2"/>
              </a:rPr>
              <a:t>tomographic.html</a:t>
            </a:r>
            <a:endParaRPr lang="en-US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742950" lvl="2" indent="-342900"/>
            <a:endParaRPr lang="en-US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742950" lvl="2" indent="-342900"/>
            <a:r>
              <a:rPr lang="en-US" dirty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  <a:hlinkClick r:id="rId3"/>
              </a:rPr>
              <a:t>http://homepages.inf.ed.ac.uk/rbf/CVonline/LOCAL_COPIES/AV0405/HAYDEN/</a:t>
            </a:r>
            <a:r>
              <a:rPr lang="en-US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  <a:hlinkClick r:id="rId3"/>
              </a:rPr>
              <a:t>Slice_Reconstruction.html</a:t>
            </a:r>
            <a:endParaRPr lang="en-US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742950" lvl="2" indent="-342900"/>
            <a:endParaRPr lang="en-US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742950" lvl="2" indent="-342900"/>
            <a:endParaRPr lang="en-US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lvl="1"/>
            <a:endParaRPr lang="en-US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lvl="1"/>
            <a:endParaRPr lang="en-US" dirty="0" smtClean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88173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4F55A18-AA04-44F1-8A45-C293AB91EC66}"/>
              </a:ext>
            </a:extLst>
          </p:cNvPr>
          <p:cNvSpPr/>
          <p:nvPr/>
        </p:nvSpPr>
        <p:spPr>
          <a:xfrm>
            <a:off x="4391559" y="2967335"/>
            <a:ext cx="340888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685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214</Words>
  <Application>Microsoft Macintosh PowerPoint</Application>
  <PresentationFormat>Custom</PresentationFormat>
  <Paragraphs>52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CT Scan / Radon Project</vt:lpstr>
      <vt:lpstr>CT Scan / Radon Project</vt:lpstr>
      <vt:lpstr>CT Scan / Radon Project</vt:lpstr>
      <vt:lpstr>CT Scan / Radon Project</vt:lpstr>
      <vt:lpstr>CT Scan / Radon Project</vt:lpstr>
      <vt:lpstr>PowerPoint Presentation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Shepard</dc:creator>
  <cp:lastModifiedBy>Timothy Shepard</cp:lastModifiedBy>
  <cp:revision>74</cp:revision>
  <dcterms:created xsi:type="dcterms:W3CDTF">2017-10-04T21:17:27Z</dcterms:created>
  <dcterms:modified xsi:type="dcterms:W3CDTF">2017-11-13T07:27:12Z</dcterms:modified>
</cp:coreProperties>
</file>