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2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5" r:id="rId5"/>
    <p:sldMasterId id="2147483710" r:id="rId6"/>
  </p:sldMasterIdLst>
  <p:notesMasterIdLst>
    <p:notesMasterId r:id="rId65"/>
  </p:notesMasterIdLst>
  <p:handoutMasterIdLst>
    <p:handoutMasterId r:id="rId66"/>
  </p:handoutMasterIdLst>
  <p:sldIdLst>
    <p:sldId id="258" r:id="rId7"/>
    <p:sldId id="336" r:id="rId8"/>
    <p:sldId id="427" r:id="rId9"/>
    <p:sldId id="419" r:id="rId10"/>
    <p:sldId id="394" r:id="rId11"/>
    <p:sldId id="418" r:id="rId12"/>
    <p:sldId id="417" r:id="rId13"/>
    <p:sldId id="396" r:id="rId14"/>
    <p:sldId id="397" r:id="rId15"/>
    <p:sldId id="398" r:id="rId16"/>
    <p:sldId id="399" r:id="rId17"/>
    <p:sldId id="400" r:id="rId18"/>
    <p:sldId id="405" r:id="rId19"/>
    <p:sldId id="406" r:id="rId20"/>
    <p:sldId id="407" r:id="rId21"/>
    <p:sldId id="408" r:id="rId22"/>
    <p:sldId id="409" r:id="rId23"/>
    <p:sldId id="410" r:id="rId24"/>
    <p:sldId id="422" r:id="rId25"/>
    <p:sldId id="423" r:id="rId26"/>
    <p:sldId id="404" r:id="rId27"/>
    <p:sldId id="424" r:id="rId28"/>
    <p:sldId id="425" r:id="rId29"/>
    <p:sldId id="432" r:id="rId30"/>
    <p:sldId id="433" r:id="rId31"/>
    <p:sldId id="434" r:id="rId32"/>
    <p:sldId id="415" r:id="rId33"/>
    <p:sldId id="362" r:id="rId34"/>
    <p:sldId id="363" r:id="rId35"/>
    <p:sldId id="435" r:id="rId36"/>
    <p:sldId id="436" r:id="rId37"/>
    <p:sldId id="411" r:id="rId38"/>
    <p:sldId id="420" r:id="rId39"/>
    <p:sldId id="368" r:id="rId40"/>
    <p:sldId id="428" r:id="rId41"/>
    <p:sldId id="429" r:id="rId42"/>
    <p:sldId id="430" r:id="rId43"/>
    <p:sldId id="426" r:id="rId44"/>
    <p:sldId id="431" r:id="rId45"/>
    <p:sldId id="370" r:id="rId46"/>
    <p:sldId id="371" r:id="rId47"/>
    <p:sldId id="392" r:id="rId48"/>
    <p:sldId id="412" r:id="rId49"/>
    <p:sldId id="378" r:id="rId50"/>
    <p:sldId id="379" r:id="rId51"/>
    <p:sldId id="380" r:id="rId52"/>
    <p:sldId id="381" r:id="rId53"/>
    <p:sldId id="382" r:id="rId54"/>
    <p:sldId id="383" r:id="rId55"/>
    <p:sldId id="386" r:id="rId56"/>
    <p:sldId id="387" r:id="rId57"/>
    <p:sldId id="388" r:id="rId58"/>
    <p:sldId id="385" r:id="rId59"/>
    <p:sldId id="389" r:id="rId60"/>
    <p:sldId id="390" r:id="rId61"/>
    <p:sldId id="391" r:id="rId62"/>
    <p:sldId id="413" r:id="rId63"/>
    <p:sldId id="416" r:id="rId64"/>
  </p:sldIdLst>
  <p:sldSz cx="12192000" cy="6858000"/>
  <p:notesSz cx="9928225" cy="14357350"/>
  <p:custDataLst>
    <p:tags r:id="rId67"/>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e Reinbigler" initials="RR" lastIdx="2" clrIdx="0">
    <p:extLst>
      <p:ext uri="{19B8F6BF-5375-455C-9EA6-DF929625EA0E}">
        <p15:presenceInfo xmlns:p15="http://schemas.microsoft.com/office/powerpoint/2012/main" userId="S-1-5-21-861567501-1220945662-682003330-4501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3291"/>
    <a:srgbClr val="149B5F"/>
    <a:srgbClr val="FFC000"/>
    <a:srgbClr val="C00000"/>
    <a:srgbClr val="FFE9AD"/>
    <a:srgbClr val="92D050"/>
    <a:srgbClr val="FF0000"/>
    <a:srgbClr val="7FDAE3"/>
    <a:srgbClr val="BFBFBF"/>
    <a:srgbClr val="2DBE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8C791D1-577A-447D-96BB-B3F56476A42B}">
  <a:tblStyle styleId="{C8C791D1-577A-447D-96BB-B3F56476A42B}" styleName="MERCK Table Template">
    <a:wholeTbl>
      <a:tcTxStyle>
        <a:fontRef idx="minor">
          <a:scrgbClr r="0" g="0" b="0"/>
        </a:fontRef>
        <a:schemeClr val="tx1"/>
      </a:tcTxStyle>
      <a:tcStyle>
        <a:tcBdr>
          <a:left>
            <a:ln>
              <a:noFill/>
            </a:ln>
          </a:left>
          <a:right>
            <a:ln>
              <a:noFill/>
            </a:ln>
          </a:right>
          <a:top>
            <a:ln w="9525" cmpd="sng">
              <a:solidFill>
                <a:schemeClr val="accent1"/>
              </a:solidFill>
            </a:ln>
          </a:top>
          <a:bottom>
            <a:ln w="9525" cmpd="sng">
              <a:solidFill>
                <a:schemeClr val="accent1"/>
              </a:solidFill>
            </a:ln>
          </a:bottom>
          <a:insideH>
            <a:ln w="9525" cmpd="sng">
              <a:solidFill>
                <a:schemeClr val="accent1"/>
              </a:solidFill>
            </a:ln>
          </a:insideH>
          <a:insideV>
            <a:ln>
              <a:noFill/>
            </a:ln>
          </a:insideV>
        </a:tcBdr>
        <a:fill>
          <a:noFill/>
        </a:fill>
      </a:tcStyle>
    </a:wholeTbl>
    <a:lastCol>
      <a:tcTxStyle b="on">
        <a:fontRef idx="minor">
          <a:scrgbClr r="0" g="0" b="0"/>
        </a:fontRef>
        <a:schemeClr val="accent1"/>
      </a:tcTxStyle>
      <a:tcStyle>
        <a:tcBdr/>
      </a:tcStyle>
    </a:lastCol>
    <a:firstCol>
      <a:tcTxStyle b="on">
        <a:fontRef idx="minor">
          <a:scrgbClr r="0" g="0" b="0"/>
        </a:fontRef>
        <a:schemeClr val="accent1"/>
      </a:tcTxStyle>
      <a:tcStyle>
        <a:tcBdr/>
      </a:tcStyle>
    </a:firstCol>
    <a:lastRow>
      <a:tcTxStyle b="on">
        <a:fontRef idx="minor">
          <a:scrgbClr r="0" g="0" b="0"/>
        </a:fontRef>
        <a:schemeClr val="accent1"/>
      </a:tcTxStyle>
      <a:tcStyle>
        <a:tcBdr/>
      </a:tcStyle>
    </a:lastRow>
    <a:firstRow>
      <a:tcTxStyle b="off">
        <a:fontRef idx="minor">
          <a:scrgbClr r="0" g="0" b="0"/>
        </a:fontRef>
        <a:schemeClr val="bg1"/>
      </a:tcTxStyle>
      <a:tcStyle>
        <a:tcBdr/>
        <a:fillRef idx="1">
          <a:schemeClr val="accent1"/>
        </a:fillRef>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1" autoAdjust="0"/>
    <p:restoredTop sz="61071" autoAdjust="0"/>
  </p:normalViewPr>
  <p:slideViewPr>
    <p:cSldViewPr snapToGrid="0">
      <p:cViewPr varScale="1">
        <p:scale>
          <a:sx n="68" d="100"/>
          <a:sy n="68" d="100"/>
        </p:scale>
        <p:origin x="1776" y="78"/>
      </p:cViewPr>
      <p:guideLst/>
    </p:cSldViewPr>
  </p:slideViewPr>
  <p:outlineViewPr>
    <p:cViewPr>
      <p:scale>
        <a:sx n="33" d="100"/>
        <a:sy n="33" d="100"/>
      </p:scale>
      <p:origin x="0" y="-22752"/>
    </p:cViewPr>
  </p:outlineViewPr>
  <p:notesTextViewPr>
    <p:cViewPr>
      <p:scale>
        <a:sx n="125" d="100"/>
        <a:sy n="125"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commentAuthors" Target="commentAuthors.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ags" Target="tags/tag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36A47-754B-4D33-A783-6DEDE04D7F4C}" type="doc">
      <dgm:prSet loTypeId="urn:microsoft.com/office/officeart/2005/8/layout/cycle1" loCatId="cycle" qsTypeId="urn:microsoft.com/office/officeart/2005/8/quickstyle/simple5" qsCatId="simple" csTypeId="urn:microsoft.com/office/officeart/2005/8/colors/accent0_1" csCatId="mainScheme" phldr="1"/>
      <dgm:spPr/>
      <dgm:t>
        <a:bodyPr/>
        <a:lstStyle/>
        <a:p>
          <a:endParaRPr lang="en-US"/>
        </a:p>
      </dgm:t>
    </dgm:pt>
    <dgm:pt modelId="{69D71243-EF3F-42F1-AA93-F48A6B3B1907}">
      <dgm:prSet phldrT="[Text]"/>
      <dgm:spPr/>
      <dgm:t>
        <a:bodyPr/>
        <a:lstStyle/>
        <a:p>
          <a:r>
            <a:rPr lang="en-US" dirty="0">
              <a:solidFill>
                <a:schemeClr val="tx1"/>
              </a:solidFill>
            </a:rPr>
            <a:t>Test</a:t>
          </a:r>
        </a:p>
      </dgm:t>
    </dgm:pt>
    <dgm:pt modelId="{E56A75F4-E1DF-454E-8F37-B6E45C86C81D}" type="parTrans" cxnId="{C1C9B638-9C6F-4426-A76B-682B6D79448D}">
      <dgm:prSet/>
      <dgm:spPr/>
      <dgm:t>
        <a:bodyPr/>
        <a:lstStyle/>
        <a:p>
          <a:endParaRPr lang="en-US"/>
        </a:p>
      </dgm:t>
    </dgm:pt>
    <dgm:pt modelId="{77C6AE52-B195-4DFA-8528-CA649983BB7A}" type="sibTrans" cxnId="{C1C9B638-9C6F-4426-A76B-682B6D79448D}">
      <dgm:prSet/>
      <dgm:spPr>
        <a:solidFill>
          <a:schemeClr val="accent2"/>
        </a:solidFill>
      </dgm:spPr>
      <dgm:t>
        <a:bodyPr/>
        <a:lstStyle/>
        <a:p>
          <a:endParaRPr lang="en-US"/>
        </a:p>
      </dgm:t>
    </dgm:pt>
    <dgm:pt modelId="{BA1AF26B-43D8-4F64-B93B-E879013F9511}">
      <dgm:prSet phldrT="[Text]"/>
      <dgm:spPr/>
      <dgm:t>
        <a:bodyPr/>
        <a:lstStyle/>
        <a:p>
          <a:r>
            <a:rPr lang="en-US" dirty="0" smtClean="0">
              <a:solidFill>
                <a:schemeClr val="tx1"/>
              </a:solidFill>
            </a:rPr>
            <a:t>Code</a:t>
          </a:r>
          <a:endParaRPr lang="en-US" dirty="0">
            <a:solidFill>
              <a:schemeClr val="tx1"/>
            </a:solidFill>
          </a:endParaRPr>
        </a:p>
      </dgm:t>
    </dgm:pt>
    <dgm:pt modelId="{7F4DE223-FE92-4FF3-9580-F100D0AB887E}" type="parTrans" cxnId="{E650534F-CE1B-419F-B059-4A276B5FD976}">
      <dgm:prSet/>
      <dgm:spPr/>
      <dgm:t>
        <a:bodyPr/>
        <a:lstStyle/>
        <a:p>
          <a:endParaRPr lang="en-US"/>
        </a:p>
      </dgm:t>
    </dgm:pt>
    <dgm:pt modelId="{83490A75-046E-47FD-BF80-4BB25CFE3260}" type="sibTrans" cxnId="{E650534F-CE1B-419F-B059-4A276B5FD976}">
      <dgm:prSet/>
      <dgm:spPr>
        <a:solidFill>
          <a:schemeClr val="accent2"/>
        </a:solidFill>
      </dgm:spPr>
      <dgm:t>
        <a:bodyPr/>
        <a:lstStyle/>
        <a:p>
          <a:endParaRPr lang="en-US"/>
        </a:p>
      </dgm:t>
    </dgm:pt>
    <dgm:pt modelId="{1AF3984D-0AD1-4292-A995-D352364AE116}">
      <dgm:prSet phldrT="[Text]"/>
      <dgm:spPr/>
      <dgm:t>
        <a:bodyPr/>
        <a:lstStyle/>
        <a:p>
          <a:r>
            <a:rPr lang="en-US" dirty="0" smtClean="0">
              <a:solidFill>
                <a:schemeClr val="tx1"/>
              </a:solidFill>
            </a:rPr>
            <a:t>Design</a:t>
          </a:r>
          <a:endParaRPr lang="en-US" dirty="0">
            <a:solidFill>
              <a:schemeClr val="tx1"/>
            </a:solidFill>
          </a:endParaRPr>
        </a:p>
      </dgm:t>
    </dgm:pt>
    <dgm:pt modelId="{0309CF4A-89D3-432D-9C93-6DF7154ECF7E}" type="parTrans" cxnId="{D66E6B9D-EAA4-4F0C-BAC6-BDE732CB51E6}">
      <dgm:prSet/>
      <dgm:spPr/>
      <dgm:t>
        <a:bodyPr/>
        <a:lstStyle/>
        <a:p>
          <a:endParaRPr lang="en-US"/>
        </a:p>
      </dgm:t>
    </dgm:pt>
    <dgm:pt modelId="{4D0E4775-2505-4BBD-899E-BC24C98F60FD}" type="sibTrans" cxnId="{D66E6B9D-EAA4-4F0C-BAC6-BDE732CB51E6}">
      <dgm:prSet/>
      <dgm:spPr>
        <a:solidFill>
          <a:schemeClr val="accent2"/>
        </a:solidFill>
      </dgm:spPr>
      <dgm:t>
        <a:bodyPr/>
        <a:lstStyle/>
        <a:p>
          <a:endParaRPr lang="en-US"/>
        </a:p>
      </dgm:t>
    </dgm:pt>
    <dgm:pt modelId="{1758E442-B9D4-49A2-AA7E-C22C71D675A1}">
      <dgm:prSet phldrT="[Text]"/>
      <dgm:spPr/>
      <dgm:t>
        <a:bodyPr/>
        <a:lstStyle/>
        <a:p>
          <a:r>
            <a:rPr lang="en-US" dirty="0" smtClean="0">
              <a:solidFill>
                <a:schemeClr val="tx1"/>
              </a:solidFill>
            </a:rPr>
            <a:t>Test</a:t>
          </a:r>
          <a:endParaRPr lang="en-US" dirty="0">
            <a:solidFill>
              <a:schemeClr val="tx1"/>
            </a:solidFill>
          </a:endParaRPr>
        </a:p>
      </dgm:t>
    </dgm:pt>
    <dgm:pt modelId="{B202CE56-3AA1-49A8-88EA-4063286A5CCE}" type="parTrans" cxnId="{A92A6D26-821D-472C-86A2-E91AF1AEE90E}">
      <dgm:prSet/>
      <dgm:spPr/>
      <dgm:t>
        <a:bodyPr/>
        <a:lstStyle/>
        <a:p>
          <a:endParaRPr lang="en-US"/>
        </a:p>
      </dgm:t>
    </dgm:pt>
    <dgm:pt modelId="{E2F50554-1748-4577-B4DD-11BFFDCBA33F}" type="sibTrans" cxnId="{A92A6D26-821D-472C-86A2-E91AF1AEE90E}">
      <dgm:prSet/>
      <dgm:spPr>
        <a:solidFill>
          <a:schemeClr val="accent2"/>
        </a:solidFill>
      </dgm:spPr>
      <dgm:t>
        <a:bodyPr/>
        <a:lstStyle/>
        <a:p>
          <a:endParaRPr lang="en-US"/>
        </a:p>
      </dgm:t>
    </dgm:pt>
    <dgm:pt modelId="{82A6A634-B843-4B9A-982F-FD2023032FF8}">
      <dgm:prSet phldrT="[Text]"/>
      <dgm:spPr/>
      <dgm:t>
        <a:bodyPr/>
        <a:lstStyle/>
        <a:p>
          <a:r>
            <a:rPr lang="en-US" dirty="0" smtClean="0">
              <a:solidFill>
                <a:schemeClr val="tx1"/>
              </a:solidFill>
            </a:rPr>
            <a:t>Code</a:t>
          </a:r>
          <a:endParaRPr lang="en-US" dirty="0">
            <a:solidFill>
              <a:schemeClr val="tx1"/>
            </a:solidFill>
          </a:endParaRPr>
        </a:p>
      </dgm:t>
    </dgm:pt>
    <dgm:pt modelId="{4A39C795-851B-482B-ABB3-05F0D91A5F92}" type="parTrans" cxnId="{8DEE86DE-C47D-444F-87AC-9DAB514EAC84}">
      <dgm:prSet/>
      <dgm:spPr/>
      <dgm:t>
        <a:bodyPr/>
        <a:lstStyle/>
        <a:p>
          <a:endParaRPr lang="en-US"/>
        </a:p>
      </dgm:t>
    </dgm:pt>
    <dgm:pt modelId="{A7713B4B-078D-4B0E-A860-98A3FA9567F3}" type="sibTrans" cxnId="{8DEE86DE-C47D-444F-87AC-9DAB514EAC84}">
      <dgm:prSet/>
      <dgm:spPr>
        <a:solidFill>
          <a:schemeClr val="accent2"/>
        </a:solidFill>
      </dgm:spPr>
      <dgm:t>
        <a:bodyPr/>
        <a:lstStyle/>
        <a:p>
          <a:endParaRPr lang="en-US"/>
        </a:p>
      </dgm:t>
    </dgm:pt>
    <dgm:pt modelId="{74203B94-D217-49AF-863E-87EC1A8E1D09}" type="pres">
      <dgm:prSet presAssocID="{CBD36A47-754B-4D33-A783-6DEDE04D7F4C}" presName="cycle" presStyleCnt="0">
        <dgm:presLayoutVars>
          <dgm:dir/>
          <dgm:resizeHandles val="exact"/>
        </dgm:presLayoutVars>
      </dgm:prSet>
      <dgm:spPr/>
      <dgm:t>
        <a:bodyPr/>
        <a:lstStyle/>
        <a:p>
          <a:endParaRPr lang="en-US"/>
        </a:p>
      </dgm:t>
    </dgm:pt>
    <dgm:pt modelId="{017791D8-E1A8-4E5C-9417-D920FB3D7BC1}" type="pres">
      <dgm:prSet presAssocID="{69D71243-EF3F-42F1-AA93-F48A6B3B1907}" presName="dummy" presStyleCnt="0"/>
      <dgm:spPr/>
    </dgm:pt>
    <dgm:pt modelId="{08AD9648-01B5-4672-897A-AC09841B95CA}" type="pres">
      <dgm:prSet presAssocID="{69D71243-EF3F-42F1-AA93-F48A6B3B1907}" presName="node" presStyleLbl="revTx" presStyleIdx="0" presStyleCnt="5" custRadScaleRad="100000" custRadScaleInc="0">
        <dgm:presLayoutVars>
          <dgm:bulletEnabled val="1"/>
        </dgm:presLayoutVars>
      </dgm:prSet>
      <dgm:spPr/>
      <dgm:t>
        <a:bodyPr/>
        <a:lstStyle/>
        <a:p>
          <a:endParaRPr lang="en-US"/>
        </a:p>
      </dgm:t>
    </dgm:pt>
    <dgm:pt modelId="{90976966-52C3-4207-9F23-9262E9145F00}" type="pres">
      <dgm:prSet presAssocID="{77C6AE52-B195-4DFA-8528-CA649983BB7A}" presName="sibTrans" presStyleLbl="node1" presStyleIdx="0" presStyleCnt="5"/>
      <dgm:spPr/>
      <dgm:t>
        <a:bodyPr/>
        <a:lstStyle/>
        <a:p>
          <a:endParaRPr lang="en-US"/>
        </a:p>
      </dgm:t>
    </dgm:pt>
    <dgm:pt modelId="{E0D68C01-B81A-4603-B187-EAA799EF3A4F}" type="pres">
      <dgm:prSet presAssocID="{BA1AF26B-43D8-4F64-B93B-E879013F9511}" presName="dummy" presStyleCnt="0"/>
      <dgm:spPr/>
    </dgm:pt>
    <dgm:pt modelId="{0F913356-D7E7-4794-9A14-799DF66AEE0F}" type="pres">
      <dgm:prSet presAssocID="{BA1AF26B-43D8-4F64-B93B-E879013F9511}" presName="node" presStyleLbl="revTx" presStyleIdx="1" presStyleCnt="5" custRadScaleRad="100000" custRadScaleInc="0">
        <dgm:presLayoutVars>
          <dgm:bulletEnabled val="1"/>
        </dgm:presLayoutVars>
      </dgm:prSet>
      <dgm:spPr/>
      <dgm:t>
        <a:bodyPr/>
        <a:lstStyle/>
        <a:p>
          <a:endParaRPr lang="en-US"/>
        </a:p>
      </dgm:t>
    </dgm:pt>
    <dgm:pt modelId="{CCF8A78B-DC73-47E9-8DC7-7827889234FD}" type="pres">
      <dgm:prSet presAssocID="{83490A75-046E-47FD-BF80-4BB25CFE3260}" presName="sibTrans" presStyleLbl="node1" presStyleIdx="1" presStyleCnt="5" custLinFactNeighborX="6080"/>
      <dgm:spPr/>
      <dgm:t>
        <a:bodyPr/>
        <a:lstStyle/>
        <a:p>
          <a:endParaRPr lang="en-US"/>
        </a:p>
      </dgm:t>
    </dgm:pt>
    <dgm:pt modelId="{4A01B401-EA57-457B-9691-72A5B3C0DBC8}" type="pres">
      <dgm:prSet presAssocID="{1AF3984D-0AD1-4292-A995-D352364AE116}" presName="dummy" presStyleCnt="0"/>
      <dgm:spPr/>
    </dgm:pt>
    <dgm:pt modelId="{FF1BE444-5F45-493A-846B-C13CA5A31B29}" type="pres">
      <dgm:prSet presAssocID="{1AF3984D-0AD1-4292-A995-D352364AE116}" presName="node" presStyleLbl="revTx" presStyleIdx="2" presStyleCnt="5" custRadScaleRad="100000" custRadScaleInc="0">
        <dgm:presLayoutVars>
          <dgm:bulletEnabled val="1"/>
        </dgm:presLayoutVars>
      </dgm:prSet>
      <dgm:spPr/>
      <dgm:t>
        <a:bodyPr/>
        <a:lstStyle/>
        <a:p>
          <a:endParaRPr lang="en-US"/>
        </a:p>
      </dgm:t>
    </dgm:pt>
    <dgm:pt modelId="{178ED4A8-F236-4B17-9206-CC050EB9E665}" type="pres">
      <dgm:prSet presAssocID="{4D0E4775-2505-4BBD-899E-BC24C98F60FD}" presName="sibTrans" presStyleLbl="node1" presStyleIdx="2" presStyleCnt="5"/>
      <dgm:spPr/>
      <dgm:t>
        <a:bodyPr/>
        <a:lstStyle/>
        <a:p>
          <a:endParaRPr lang="en-US"/>
        </a:p>
      </dgm:t>
    </dgm:pt>
    <dgm:pt modelId="{74531F68-13A2-4A66-8A9E-3CE55390A664}" type="pres">
      <dgm:prSet presAssocID="{1758E442-B9D4-49A2-AA7E-C22C71D675A1}" presName="dummy" presStyleCnt="0"/>
      <dgm:spPr/>
    </dgm:pt>
    <dgm:pt modelId="{16A225C2-4916-4047-BFF5-C281F5FF16B5}" type="pres">
      <dgm:prSet presAssocID="{1758E442-B9D4-49A2-AA7E-C22C71D675A1}" presName="node" presStyleLbl="revTx" presStyleIdx="3" presStyleCnt="5">
        <dgm:presLayoutVars>
          <dgm:bulletEnabled val="1"/>
        </dgm:presLayoutVars>
      </dgm:prSet>
      <dgm:spPr/>
      <dgm:t>
        <a:bodyPr/>
        <a:lstStyle/>
        <a:p>
          <a:endParaRPr lang="en-US"/>
        </a:p>
      </dgm:t>
    </dgm:pt>
    <dgm:pt modelId="{C3391105-A233-4882-A3D4-113FA939D9AB}" type="pres">
      <dgm:prSet presAssocID="{E2F50554-1748-4577-B4DD-11BFFDCBA33F}" presName="sibTrans" presStyleLbl="node1" presStyleIdx="3" presStyleCnt="5"/>
      <dgm:spPr/>
      <dgm:t>
        <a:bodyPr/>
        <a:lstStyle/>
        <a:p>
          <a:endParaRPr lang="en-US"/>
        </a:p>
      </dgm:t>
    </dgm:pt>
    <dgm:pt modelId="{DC0C3132-A2C8-4655-AC3A-92C84281D4E6}" type="pres">
      <dgm:prSet presAssocID="{82A6A634-B843-4B9A-982F-FD2023032FF8}" presName="dummy" presStyleCnt="0"/>
      <dgm:spPr/>
    </dgm:pt>
    <dgm:pt modelId="{F0875C95-B771-4CD1-8962-1762855EDAE3}" type="pres">
      <dgm:prSet presAssocID="{82A6A634-B843-4B9A-982F-FD2023032FF8}" presName="node" presStyleLbl="revTx" presStyleIdx="4" presStyleCnt="5" custRadScaleRad="100000" custRadScaleInc="0">
        <dgm:presLayoutVars>
          <dgm:bulletEnabled val="1"/>
        </dgm:presLayoutVars>
      </dgm:prSet>
      <dgm:spPr/>
      <dgm:t>
        <a:bodyPr/>
        <a:lstStyle/>
        <a:p>
          <a:endParaRPr lang="en-US"/>
        </a:p>
      </dgm:t>
    </dgm:pt>
    <dgm:pt modelId="{0B0EB12B-6F7B-4B09-9454-887CEC105B41}" type="pres">
      <dgm:prSet presAssocID="{A7713B4B-078D-4B0E-A860-98A3FA9567F3}" presName="sibTrans" presStyleLbl="node1" presStyleIdx="4" presStyleCnt="5"/>
      <dgm:spPr/>
      <dgm:t>
        <a:bodyPr/>
        <a:lstStyle/>
        <a:p>
          <a:endParaRPr lang="en-US"/>
        </a:p>
      </dgm:t>
    </dgm:pt>
  </dgm:ptLst>
  <dgm:cxnLst>
    <dgm:cxn modelId="{D66E6B9D-EAA4-4F0C-BAC6-BDE732CB51E6}" srcId="{CBD36A47-754B-4D33-A783-6DEDE04D7F4C}" destId="{1AF3984D-0AD1-4292-A995-D352364AE116}" srcOrd="2" destOrd="0" parTransId="{0309CF4A-89D3-432D-9C93-6DF7154ECF7E}" sibTransId="{4D0E4775-2505-4BBD-899E-BC24C98F60FD}"/>
    <dgm:cxn modelId="{0DF6B4AE-1D82-4B4F-87BA-C5FF9C1D4B78}" type="presOf" srcId="{E2F50554-1748-4577-B4DD-11BFFDCBA33F}" destId="{C3391105-A233-4882-A3D4-113FA939D9AB}" srcOrd="0" destOrd="0" presId="urn:microsoft.com/office/officeart/2005/8/layout/cycle1"/>
    <dgm:cxn modelId="{A5EE0C36-D5D7-4249-AE65-A72AC9C9546A}" type="presOf" srcId="{69D71243-EF3F-42F1-AA93-F48A6B3B1907}" destId="{08AD9648-01B5-4672-897A-AC09841B95CA}" srcOrd="0" destOrd="0" presId="urn:microsoft.com/office/officeart/2005/8/layout/cycle1"/>
    <dgm:cxn modelId="{A92A6D26-821D-472C-86A2-E91AF1AEE90E}" srcId="{CBD36A47-754B-4D33-A783-6DEDE04D7F4C}" destId="{1758E442-B9D4-49A2-AA7E-C22C71D675A1}" srcOrd="3" destOrd="0" parTransId="{B202CE56-3AA1-49A8-88EA-4063286A5CCE}" sibTransId="{E2F50554-1748-4577-B4DD-11BFFDCBA33F}"/>
    <dgm:cxn modelId="{44303A5E-4244-43BD-915C-05267375C2E0}" type="presOf" srcId="{4D0E4775-2505-4BBD-899E-BC24C98F60FD}" destId="{178ED4A8-F236-4B17-9206-CC050EB9E665}" srcOrd="0" destOrd="0" presId="urn:microsoft.com/office/officeart/2005/8/layout/cycle1"/>
    <dgm:cxn modelId="{2E09F844-5CCB-4505-8439-01A89454B2B4}" type="presOf" srcId="{1758E442-B9D4-49A2-AA7E-C22C71D675A1}" destId="{16A225C2-4916-4047-BFF5-C281F5FF16B5}" srcOrd="0" destOrd="0" presId="urn:microsoft.com/office/officeart/2005/8/layout/cycle1"/>
    <dgm:cxn modelId="{7AD13023-236A-46A4-B324-BE361867872E}" type="presOf" srcId="{83490A75-046E-47FD-BF80-4BB25CFE3260}" destId="{CCF8A78B-DC73-47E9-8DC7-7827889234FD}" srcOrd="0" destOrd="0" presId="urn:microsoft.com/office/officeart/2005/8/layout/cycle1"/>
    <dgm:cxn modelId="{BFE91589-B42C-483C-B291-25BB97B73A13}" type="presOf" srcId="{1AF3984D-0AD1-4292-A995-D352364AE116}" destId="{FF1BE444-5F45-493A-846B-C13CA5A31B29}" srcOrd="0" destOrd="0" presId="urn:microsoft.com/office/officeart/2005/8/layout/cycle1"/>
    <dgm:cxn modelId="{5126192F-00DE-45E3-9FA4-665BD8D27F71}" type="presOf" srcId="{BA1AF26B-43D8-4F64-B93B-E879013F9511}" destId="{0F913356-D7E7-4794-9A14-799DF66AEE0F}" srcOrd="0" destOrd="0" presId="urn:microsoft.com/office/officeart/2005/8/layout/cycle1"/>
    <dgm:cxn modelId="{E650534F-CE1B-419F-B059-4A276B5FD976}" srcId="{CBD36A47-754B-4D33-A783-6DEDE04D7F4C}" destId="{BA1AF26B-43D8-4F64-B93B-E879013F9511}" srcOrd="1" destOrd="0" parTransId="{7F4DE223-FE92-4FF3-9580-F100D0AB887E}" sibTransId="{83490A75-046E-47FD-BF80-4BB25CFE3260}"/>
    <dgm:cxn modelId="{C1C9B638-9C6F-4426-A76B-682B6D79448D}" srcId="{CBD36A47-754B-4D33-A783-6DEDE04D7F4C}" destId="{69D71243-EF3F-42F1-AA93-F48A6B3B1907}" srcOrd="0" destOrd="0" parTransId="{E56A75F4-E1DF-454E-8F37-B6E45C86C81D}" sibTransId="{77C6AE52-B195-4DFA-8528-CA649983BB7A}"/>
    <dgm:cxn modelId="{76C5D5B6-3FA0-4347-AECA-BAFF9DF9F39E}" type="presOf" srcId="{A7713B4B-078D-4B0E-A860-98A3FA9567F3}" destId="{0B0EB12B-6F7B-4B09-9454-887CEC105B41}" srcOrd="0" destOrd="0" presId="urn:microsoft.com/office/officeart/2005/8/layout/cycle1"/>
    <dgm:cxn modelId="{3AD47E1B-C876-4255-9EB7-1F909A43A49B}" type="presOf" srcId="{82A6A634-B843-4B9A-982F-FD2023032FF8}" destId="{F0875C95-B771-4CD1-8962-1762855EDAE3}" srcOrd="0" destOrd="0" presId="urn:microsoft.com/office/officeart/2005/8/layout/cycle1"/>
    <dgm:cxn modelId="{8DEE86DE-C47D-444F-87AC-9DAB514EAC84}" srcId="{CBD36A47-754B-4D33-A783-6DEDE04D7F4C}" destId="{82A6A634-B843-4B9A-982F-FD2023032FF8}" srcOrd="4" destOrd="0" parTransId="{4A39C795-851B-482B-ABB3-05F0D91A5F92}" sibTransId="{A7713B4B-078D-4B0E-A860-98A3FA9567F3}"/>
    <dgm:cxn modelId="{0F2CF682-03ED-43E9-951F-6ED9BC0925CE}" type="presOf" srcId="{77C6AE52-B195-4DFA-8528-CA649983BB7A}" destId="{90976966-52C3-4207-9F23-9262E9145F00}" srcOrd="0" destOrd="0" presId="urn:microsoft.com/office/officeart/2005/8/layout/cycle1"/>
    <dgm:cxn modelId="{59B3E7F2-E52E-4882-80D5-0164998237A6}" type="presOf" srcId="{CBD36A47-754B-4D33-A783-6DEDE04D7F4C}" destId="{74203B94-D217-49AF-863E-87EC1A8E1D09}" srcOrd="0" destOrd="0" presId="urn:microsoft.com/office/officeart/2005/8/layout/cycle1"/>
    <dgm:cxn modelId="{DE1A3458-0B80-49C4-969E-47E2BB63739B}" type="presParOf" srcId="{74203B94-D217-49AF-863E-87EC1A8E1D09}" destId="{017791D8-E1A8-4E5C-9417-D920FB3D7BC1}" srcOrd="0" destOrd="0" presId="urn:microsoft.com/office/officeart/2005/8/layout/cycle1"/>
    <dgm:cxn modelId="{0B44F503-2AE8-4198-B56B-740477F7D623}" type="presParOf" srcId="{74203B94-D217-49AF-863E-87EC1A8E1D09}" destId="{08AD9648-01B5-4672-897A-AC09841B95CA}" srcOrd="1" destOrd="0" presId="urn:microsoft.com/office/officeart/2005/8/layout/cycle1"/>
    <dgm:cxn modelId="{6E12828B-4360-45B7-9344-4AA57A97B5EC}" type="presParOf" srcId="{74203B94-D217-49AF-863E-87EC1A8E1D09}" destId="{90976966-52C3-4207-9F23-9262E9145F00}" srcOrd="2" destOrd="0" presId="urn:microsoft.com/office/officeart/2005/8/layout/cycle1"/>
    <dgm:cxn modelId="{5741D4FA-46D2-44A9-8A4F-758A28381EBA}" type="presParOf" srcId="{74203B94-D217-49AF-863E-87EC1A8E1D09}" destId="{E0D68C01-B81A-4603-B187-EAA799EF3A4F}" srcOrd="3" destOrd="0" presId="urn:microsoft.com/office/officeart/2005/8/layout/cycle1"/>
    <dgm:cxn modelId="{D3A7674B-EF5C-4968-92EA-EB6E37C8E0A2}" type="presParOf" srcId="{74203B94-D217-49AF-863E-87EC1A8E1D09}" destId="{0F913356-D7E7-4794-9A14-799DF66AEE0F}" srcOrd="4" destOrd="0" presId="urn:microsoft.com/office/officeart/2005/8/layout/cycle1"/>
    <dgm:cxn modelId="{CAC82FBD-B257-49F9-BA84-166F9F02E237}" type="presParOf" srcId="{74203B94-D217-49AF-863E-87EC1A8E1D09}" destId="{CCF8A78B-DC73-47E9-8DC7-7827889234FD}" srcOrd="5" destOrd="0" presId="urn:microsoft.com/office/officeart/2005/8/layout/cycle1"/>
    <dgm:cxn modelId="{B69D06BC-02A5-468A-9C0E-DB718BFD0A6B}" type="presParOf" srcId="{74203B94-D217-49AF-863E-87EC1A8E1D09}" destId="{4A01B401-EA57-457B-9691-72A5B3C0DBC8}" srcOrd="6" destOrd="0" presId="urn:microsoft.com/office/officeart/2005/8/layout/cycle1"/>
    <dgm:cxn modelId="{069DD7AF-3AC4-4E1D-9BA5-445C2F20A978}" type="presParOf" srcId="{74203B94-D217-49AF-863E-87EC1A8E1D09}" destId="{FF1BE444-5F45-493A-846B-C13CA5A31B29}" srcOrd="7" destOrd="0" presId="urn:microsoft.com/office/officeart/2005/8/layout/cycle1"/>
    <dgm:cxn modelId="{8604ECA0-1697-4777-814D-726BA2CEB984}" type="presParOf" srcId="{74203B94-D217-49AF-863E-87EC1A8E1D09}" destId="{178ED4A8-F236-4B17-9206-CC050EB9E665}" srcOrd="8" destOrd="0" presId="urn:microsoft.com/office/officeart/2005/8/layout/cycle1"/>
    <dgm:cxn modelId="{00AD738A-2A32-474F-BB9D-0E6943D88C12}" type="presParOf" srcId="{74203B94-D217-49AF-863E-87EC1A8E1D09}" destId="{74531F68-13A2-4A66-8A9E-3CE55390A664}" srcOrd="9" destOrd="0" presId="urn:microsoft.com/office/officeart/2005/8/layout/cycle1"/>
    <dgm:cxn modelId="{02DAEF69-2F48-4246-8910-05D748067105}" type="presParOf" srcId="{74203B94-D217-49AF-863E-87EC1A8E1D09}" destId="{16A225C2-4916-4047-BFF5-C281F5FF16B5}" srcOrd="10" destOrd="0" presId="urn:microsoft.com/office/officeart/2005/8/layout/cycle1"/>
    <dgm:cxn modelId="{F0C36F75-B0C5-45A0-9104-7B1936340E05}" type="presParOf" srcId="{74203B94-D217-49AF-863E-87EC1A8E1D09}" destId="{C3391105-A233-4882-A3D4-113FA939D9AB}" srcOrd="11" destOrd="0" presId="urn:microsoft.com/office/officeart/2005/8/layout/cycle1"/>
    <dgm:cxn modelId="{F33CC699-D62E-45D7-A683-BB777FD72974}" type="presParOf" srcId="{74203B94-D217-49AF-863E-87EC1A8E1D09}" destId="{DC0C3132-A2C8-4655-AC3A-92C84281D4E6}" srcOrd="12" destOrd="0" presId="urn:microsoft.com/office/officeart/2005/8/layout/cycle1"/>
    <dgm:cxn modelId="{A24EE989-A564-4E57-B5E4-0D817022FEBE}" type="presParOf" srcId="{74203B94-D217-49AF-863E-87EC1A8E1D09}" destId="{F0875C95-B771-4CD1-8962-1762855EDAE3}" srcOrd="13" destOrd="0" presId="urn:microsoft.com/office/officeart/2005/8/layout/cycle1"/>
    <dgm:cxn modelId="{7D3F9CEF-3C09-4987-B929-12A11DD8F0BF}" type="presParOf" srcId="{74203B94-D217-49AF-863E-87EC1A8E1D09}" destId="{0B0EB12B-6F7B-4B09-9454-887CEC105B41}" srcOrd="14"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D9648-01B5-4672-897A-AC09841B95CA}">
      <dsp:nvSpPr>
        <dsp:cNvPr id="0" name=""/>
        <dsp:cNvSpPr/>
      </dsp:nvSpPr>
      <dsp:spPr>
        <a:xfrm>
          <a:off x="1544330" y="15581"/>
          <a:ext cx="513509" cy="513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solidFill>
                <a:schemeClr val="tx1"/>
              </a:solidFill>
            </a:rPr>
            <a:t>Test</a:t>
          </a:r>
        </a:p>
      </dsp:txBody>
      <dsp:txXfrm>
        <a:off x="1544330" y="15581"/>
        <a:ext cx="513509" cy="513509"/>
      </dsp:txXfrm>
    </dsp:sp>
    <dsp:sp modelId="{90976966-52C3-4207-9F23-9262E9145F00}">
      <dsp:nvSpPr>
        <dsp:cNvPr id="0" name=""/>
        <dsp:cNvSpPr/>
      </dsp:nvSpPr>
      <dsp:spPr>
        <a:xfrm>
          <a:off x="334579" y="510"/>
          <a:ext cx="1927550" cy="1927550"/>
        </a:xfrm>
        <a:prstGeom prst="circularArrow">
          <a:avLst>
            <a:gd name="adj1" fmla="val 5195"/>
            <a:gd name="adj2" fmla="val 335530"/>
            <a:gd name="adj3" fmla="val 21294802"/>
            <a:gd name="adj4" fmla="val 19764871"/>
            <a:gd name="adj5" fmla="val 6061"/>
          </a:avLst>
        </a:prstGeom>
        <a:solidFill>
          <a:schemeClr val="accent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F913356-D7E7-4794-9A14-799DF66AEE0F}">
      <dsp:nvSpPr>
        <dsp:cNvPr id="0" name=""/>
        <dsp:cNvSpPr/>
      </dsp:nvSpPr>
      <dsp:spPr>
        <a:xfrm>
          <a:off x="1855035" y="971832"/>
          <a:ext cx="513509" cy="513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Code</a:t>
          </a:r>
          <a:endParaRPr lang="en-US" sz="1300" kern="1200" dirty="0">
            <a:solidFill>
              <a:schemeClr val="tx1"/>
            </a:solidFill>
          </a:endParaRPr>
        </a:p>
      </dsp:txBody>
      <dsp:txXfrm>
        <a:off x="1855035" y="971832"/>
        <a:ext cx="513509" cy="513509"/>
      </dsp:txXfrm>
    </dsp:sp>
    <dsp:sp modelId="{CCF8A78B-DC73-47E9-8DC7-7827889234FD}">
      <dsp:nvSpPr>
        <dsp:cNvPr id="0" name=""/>
        <dsp:cNvSpPr/>
      </dsp:nvSpPr>
      <dsp:spPr>
        <a:xfrm>
          <a:off x="451774" y="510"/>
          <a:ext cx="1927550" cy="1927550"/>
        </a:xfrm>
        <a:prstGeom prst="circularArrow">
          <a:avLst>
            <a:gd name="adj1" fmla="val 5195"/>
            <a:gd name="adj2" fmla="val 335530"/>
            <a:gd name="adj3" fmla="val 4016315"/>
            <a:gd name="adj4" fmla="val 2251948"/>
            <a:gd name="adj5" fmla="val 6061"/>
          </a:avLst>
        </a:prstGeom>
        <a:solidFill>
          <a:schemeClr val="accent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F1BE444-5F45-493A-846B-C13CA5A31B29}">
      <dsp:nvSpPr>
        <dsp:cNvPr id="0" name=""/>
        <dsp:cNvSpPr/>
      </dsp:nvSpPr>
      <dsp:spPr>
        <a:xfrm>
          <a:off x="1041599" y="1562827"/>
          <a:ext cx="513509" cy="513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a:t>
          </a:r>
          <a:endParaRPr lang="en-US" sz="1300" kern="1200" dirty="0">
            <a:solidFill>
              <a:schemeClr val="tx1"/>
            </a:solidFill>
          </a:endParaRPr>
        </a:p>
      </dsp:txBody>
      <dsp:txXfrm>
        <a:off x="1041599" y="1562827"/>
        <a:ext cx="513509" cy="513509"/>
      </dsp:txXfrm>
    </dsp:sp>
    <dsp:sp modelId="{178ED4A8-F236-4B17-9206-CC050EB9E665}">
      <dsp:nvSpPr>
        <dsp:cNvPr id="0" name=""/>
        <dsp:cNvSpPr/>
      </dsp:nvSpPr>
      <dsp:spPr>
        <a:xfrm>
          <a:off x="334579" y="510"/>
          <a:ext cx="1927550" cy="1927550"/>
        </a:xfrm>
        <a:prstGeom prst="circularArrow">
          <a:avLst>
            <a:gd name="adj1" fmla="val 5195"/>
            <a:gd name="adj2" fmla="val 335530"/>
            <a:gd name="adj3" fmla="val 8212522"/>
            <a:gd name="adj4" fmla="val 6448155"/>
            <a:gd name="adj5" fmla="val 6061"/>
          </a:avLst>
        </a:prstGeom>
        <a:solidFill>
          <a:schemeClr val="accent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6A225C2-4916-4047-BFF5-C281F5FF16B5}">
      <dsp:nvSpPr>
        <dsp:cNvPr id="0" name=""/>
        <dsp:cNvSpPr/>
      </dsp:nvSpPr>
      <dsp:spPr>
        <a:xfrm>
          <a:off x="228164" y="971832"/>
          <a:ext cx="513509" cy="513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Test</a:t>
          </a:r>
          <a:endParaRPr lang="en-US" sz="1300" kern="1200" dirty="0">
            <a:solidFill>
              <a:schemeClr val="tx1"/>
            </a:solidFill>
          </a:endParaRPr>
        </a:p>
      </dsp:txBody>
      <dsp:txXfrm>
        <a:off x="228164" y="971832"/>
        <a:ext cx="513509" cy="513509"/>
      </dsp:txXfrm>
    </dsp:sp>
    <dsp:sp modelId="{C3391105-A233-4882-A3D4-113FA939D9AB}">
      <dsp:nvSpPr>
        <dsp:cNvPr id="0" name=""/>
        <dsp:cNvSpPr/>
      </dsp:nvSpPr>
      <dsp:spPr>
        <a:xfrm>
          <a:off x="334579" y="510"/>
          <a:ext cx="1927550" cy="1927550"/>
        </a:xfrm>
        <a:prstGeom prst="circularArrow">
          <a:avLst>
            <a:gd name="adj1" fmla="val 5195"/>
            <a:gd name="adj2" fmla="val 335530"/>
            <a:gd name="adj3" fmla="val 12299599"/>
            <a:gd name="adj4" fmla="val 10769668"/>
            <a:gd name="adj5" fmla="val 6061"/>
          </a:avLst>
        </a:prstGeom>
        <a:solidFill>
          <a:schemeClr val="accent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0875C95-B771-4CD1-8962-1762855EDAE3}">
      <dsp:nvSpPr>
        <dsp:cNvPr id="0" name=""/>
        <dsp:cNvSpPr/>
      </dsp:nvSpPr>
      <dsp:spPr>
        <a:xfrm>
          <a:off x="538869" y="15581"/>
          <a:ext cx="513509" cy="513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Code</a:t>
          </a:r>
          <a:endParaRPr lang="en-US" sz="1300" kern="1200" dirty="0">
            <a:solidFill>
              <a:schemeClr val="tx1"/>
            </a:solidFill>
          </a:endParaRPr>
        </a:p>
      </dsp:txBody>
      <dsp:txXfrm>
        <a:off x="538869" y="15581"/>
        <a:ext cx="513509" cy="513509"/>
      </dsp:txXfrm>
    </dsp:sp>
    <dsp:sp modelId="{0B0EB12B-6F7B-4B09-9454-887CEC105B41}">
      <dsp:nvSpPr>
        <dsp:cNvPr id="0" name=""/>
        <dsp:cNvSpPr/>
      </dsp:nvSpPr>
      <dsp:spPr>
        <a:xfrm>
          <a:off x="334579" y="510"/>
          <a:ext cx="1927550" cy="1927550"/>
        </a:xfrm>
        <a:prstGeom prst="circularArrow">
          <a:avLst>
            <a:gd name="adj1" fmla="val 5195"/>
            <a:gd name="adj2" fmla="val 335530"/>
            <a:gd name="adj3" fmla="val 16867299"/>
            <a:gd name="adj4" fmla="val 15197171"/>
            <a:gd name="adj5" fmla="val 6061"/>
          </a:avLst>
        </a:prstGeom>
        <a:solidFill>
          <a:schemeClr val="accent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699264" y="560835"/>
            <a:ext cx="8541800" cy="780183"/>
          </a:xfrm>
          <a:prstGeom prst="rect">
            <a:avLst/>
          </a:prstGeom>
        </p:spPr>
        <p:txBody>
          <a:bodyPr vert="horz" lIns="0" tIns="0" rIns="0" bIns="0" rtlCol="0" anchor="t" anchorCtr="0"/>
          <a:lstStyle/>
          <a:p>
            <a:pPr defTabSz="1387659"/>
            <a:endParaRPr lang="en-US" b="1">
              <a:solidFill>
                <a:schemeClr val="accent1"/>
              </a:solidFill>
            </a:endParaRPr>
          </a:p>
        </p:txBody>
      </p:sp>
      <p:sp>
        <p:nvSpPr>
          <p:cNvPr id="5" name="Slide Number Placeholder 4"/>
          <p:cNvSpPr>
            <a:spLocks noGrp="1"/>
          </p:cNvSpPr>
          <p:nvPr>
            <p:ph type="sldNum" sz="quarter" idx="3"/>
          </p:nvPr>
        </p:nvSpPr>
        <p:spPr>
          <a:xfrm>
            <a:off x="706159" y="13849370"/>
            <a:ext cx="938204" cy="326361"/>
          </a:xfrm>
          <a:prstGeom prst="rect">
            <a:avLst/>
          </a:prstGeom>
        </p:spPr>
        <p:txBody>
          <a:bodyPr vert="horz" lIns="0" tIns="0" rIns="0" bIns="0" rtlCol="0" anchor="b" anchorCtr="0"/>
          <a:lstStyle/>
          <a:p>
            <a:pPr defTabSz="1387659"/>
            <a:fld id="{B5DEFBAB-FB4D-49BD-8AD6-E81783D0CA4E}" type="slidenum">
              <a:rPr lang="en-US" sz="1500">
                <a:solidFill>
                  <a:schemeClr val="accent1"/>
                </a:solidFill>
              </a:rPr>
              <a:pPr defTabSz="1387659"/>
              <a:t>‹#›</a:t>
            </a:fld>
            <a:endParaRPr lang="en-US" sz="1500">
              <a:solidFill>
                <a:schemeClr val="accent1"/>
              </a:solidFill>
            </a:endParaRPr>
          </a:p>
        </p:txBody>
      </p:sp>
      <p:pic>
        <p:nvPicPr>
          <p:cNvPr id="6" name="Grafik 8"/>
          <p:cNvPicPr>
            <a:picLocks noChangeAspect="1"/>
          </p:cNvPicPr>
          <p:nvPr/>
        </p:nvPicPr>
        <p:blipFill>
          <a:blip r:embed="rId2"/>
          <a:stretch>
            <a:fillRect/>
          </a:stretch>
        </p:blipFill>
        <p:spPr>
          <a:xfrm>
            <a:off x="7153257" y="13057932"/>
            <a:ext cx="2151544" cy="1117799"/>
          </a:xfrm>
          <a:prstGeom prst="rect">
            <a:avLst/>
          </a:prstGeom>
        </p:spPr>
      </p:pic>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ußzeilenplatzhalter 5"/>
          <p:cNvSpPr>
            <a:spLocks noGrp="1"/>
          </p:cNvSpPr>
          <p:nvPr>
            <p:ph type="ftr" sz="quarter" idx="4"/>
          </p:nvPr>
        </p:nvSpPr>
        <p:spPr>
          <a:xfrm>
            <a:off x="706160" y="4970274"/>
            <a:ext cx="8578196" cy="339188"/>
          </a:xfrm>
          <a:prstGeom prst="rect">
            <a:avLst/>
          </a:prstGeom>
        </p:spPr>
        <p:txBody>
          <a:bodyPr vert="horz" lIns="0" tIns="0" rIns="0" bIns="0" rtlCol="0" anchor="b"/>
          <a:lstStyle>
            <a:lvl1pPr>
              <a:defRPr lang="de-DE" sz="1800" b="1">
                <a:solidFill>
                  <a:schemeClr val="accent1"/>
                </a:solidFill>
              </a:defRPr>
            </a:lvl1pPr>
          </a:lstStyle>
          <a:p>
            <a:pPr defTabSz="1387659"/>
            <a:endParaRPr lang="en-US"/>
          </a:p>
        </p:txBody>
      </p:sp>
      <p:sp>
        <p:nvSpPr>
          <p:cNvPr id="7" name="Foliennummernplatzhalter 6"/>
          <p:cNvSpPr>
            <a:spLocks noGrp="1"/>
          </p:cNvSpPr>
          <p:nvPr>
            <p:ph type="sldNum" sz="quarter" idx="5"/>
          </p:nvPr>
        </p:nvSpPr>
        <p:spPr>
          <a:xfrm>
            <a:off x="706159" y="13849370"/>
            <a:ext cx="938204" cy="326361"/>
          </a:xfrm>
          <a:prstGeom prst="rect">
            <a:avLst/>
          </a:prstGeom>
        </p:spPr>
        <p:txBody>
          <a:bodyPr vert="horz" lIns="0" tIns="0" rIns="0" bIns="0" rtlCol="0" anchor="b"/>
          <a:lstStyle>
            <a:lvl1pPr>
              <a:defRPr lang="de-DE" sz="1500" smtClean="0">
                <a:solidFill>
                  <a:schemeClr val="accent1"/>
                </a:solidFill>
              </a:defRPr>
            </a:lvl1pPr>
          </a:lstStyle>
          <a:p>
            <a:pPr defTabSz="1387659"/>
            <a:fld id="{28182E2C-AC48-45A1-A539-1D63FC6BDE45}" type="slidenum">
              <a:rPr lang="en-US" smtClean="0"/>
              <a:pPr defTabSz="1387659"/>
              <a:t>‹#›</a:t>
            </a:fld>
            <a:endParaRPr lang="en-US"/>
          </a:p>
        </p:txBody>
      </p:sp>
      <p:sp>
        <p:nvSpPr>
          <p:cNvPr id="9" name="Notes Placeholder 8"/>
          <p:cNvSpPr>
            <a:spLocks noGrp="1"/>
          </p:cNvSpPr>
          <p:nvPr>
            <p:ph type="body" sz="quarter" idx="3"/>
          </p:nvPr>
        </p:nvSpPr>
        <p:spPr>
          <a:xfrm>
            <a:off x="706160" y="5535588"/>
            <a:ext cx="8578196" cy="8101403"/>
          </a:xfrm>
          <a:prstGeom prst="rect">
            <a:avLst/>
          </a:prstGeom>
        </p:spPr>
        <p:txBody>
          <a:bodyPr vert="horz" lIns="0" tIns="54634" rIns="0" bIns="0" rtlCol="0"/>
          <a:lstStyle/>
          <a:p>
            <a:pPr marL="0" marR="0" lvl="0" indent="0" algn="l" defTabSz="1387693" rtl="0" eaLnBrk="1" fontAlgn="auto" latinLnBrk="0" hangingPunct="1">
              <a:lnSpc>
                <a:spcPct val="100000"/>
              </a:lnSpc>
              <a:spcBef>
                <a:spcPts val="911"/>
              </a:spcBef>
              <a:spcAft>
                <a:spcPts val="455"/>
              </a:spcAft>
              <a:buClrTx/>
              <a:buSzTx/>
              <a:buFont typeface="Arial" panose="020B0604020202020204" pitchFamily="34" charset="0"/>
              <a:buNone/>
              <a:tabLst/>
              <a:defRPr/>
            </a:pPr>
            <a:r>
              <a:rPr kumimoji="0" lang="en-US" sz="2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Click to edit Master text styles</a:t>
            </a:r>
          </a:p>
          <a:p>
            <a:pPr marL="273168" marR="0" lvl="1" indent="-273168" algn="l" defTabSz="1387693" rtl="0" eaLnBrk="1" fontAlgn="auto" latinLnBrk="0" hangingPunct="1">
              <a:lnSpc>
                <a:spcPct val="100000"/>
              </a:lnSpc>
              <a:spcBef>
                <a:spcPts val="455"/>
              </a:spcBef>
              <a:spcAft>
                <a:spcPts val="455"/>
              </a:spcAft>
              <a:buClr>
                <a:srgbClr val="52328F"/>
              </a:buClr>
              <a:buSzTx/>
              <a:buFont typeface="Wingdings" panose="05000000000000000000" pitchFamily="2" charset="2"/>
              <a:buChar char=""/>
              <a:tabLst/>
              <a:defRPr/>
            </a:pPr>
            <a:r>
              <a:rPr kumimoji="0" lang="en-US" sz="2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Second level</a:t>
            </a:r>
          </a:p>
          <a:p>
            <a:pPr marL="546336" marR="0" lvl="2" indent="-273168" algn="l" defTabSz="1387693" rtl="0" eaLnBrk="1" fontAlgn="auto" latinLnBrk="0" hangingPunct="1">
              <a:lnSpc>
                <a:spcPct val="100000"/>
              </a:lnSpc>
              <a:spcBef>
                <a:spcPts val="455"/>
              </a:spcBef>
              <a:spcAft>
                <a:spcPts val="455"/>
              </a:spcAft>
              <a:buClr>
                <a:srgbClr val="52328F"/>
              </a:buClr>
              <a:buSzTx/>
              <a:buFont typeface="Symbol" panose="05050102010706020507" pitchFamily="18" charset="2"/>
              <a:buChar char="-"/>
              <a:tabLst/>
              <a:defRPr/>
            </a:pPr>
            <a:r>
              <a:rPr kumimoji="0" lang="en-US" sz="2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Third level</a:t>
            </a:r>
          </a:p>
          <a:p>
            <a:pPr marL="816716" marR="0" lvl="3" indent="-273168" algn="l" defTabSz="1387693" rtl="0" eaLnBrk="1" fontAlgn="auto" latinLnBrk="0" hangingPunct="1">
              <a:lnSpc>
                <a:spcPct val="100000"/>
              </a:lnSpc>
              <a:spcBef>
                <a:spcPts val="455"/>
              </a:spcBef>
              <a:spcAft>
                <a:spcPts val="455"/>
              </a:spcAft>
              <a:buClr>
                <a:srgbClr val="28BECD"/>
              </a:buClr>
              <a:buSzTx/>
              <a:buFont typeface="Symbol" panose="05050102010706020507" pitchFamily="18" charset="2"/>
              <a:buChar char="-"/>
              <a:tabLst/>
              <a:defRPr/>
            </a:pPr>
            <a:r>
              <a:rPr kumimoji="0" lang="en-US" sz="2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Fourth level</a:t>
            </a:r>
          </a:p>
          <a:p>
            <a:pPr marL="1093772" marR="0" lvl="4" indent="-273168" algn="l" defTabSz="1387693" rtl="0" eaLnBrk="1" fontAlgn="auto" latinLnBrk="0" hangingPunct="1">
              <a:lnSpc>
                <a:spcPct val="100000"/>
              </a:lnSpc>
              <a:spcBef>
                <a:spcPts val="455"/>
              </a:spcBef>
              <a:spcAft>
                <a:spcPts val="455"/>
              </a:spcAft>
              <a:buClr>
                <a:srgbClr val="28BECD"/>
              </a:buClr>
              <a:buSzTx/>
              <a:buFont typeface="Symbol" panose="05050102010706020507" pitchFamily="18" charset="2"/>
              <a:buChar char="-"/>
              <a:tabLst/>
              <a:defRPr/>
            </a:pPr>
            <a:r>
              <a:rPr kumimoji="0" lang="en-US" sz="2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Fifth level</a:t>
            </a:r>
            <a:endParaRPr kumimoji="0" lang="de-DE" sz="2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0" name="Slide Image Placeholder 9"/>
          <p:cNvSpPr>
            <a:spLocks noGrp="1" noRot="1" noChangeAspect="1"/>
          </p:cNvSpPr>
          <p:nvPr>
            <p:ph type="sldImg" idx="2"/>
          </p:nvPr>
        </p:nvSpPr>
        <p:spPr>
          <a:xfrm>
            <a:off x="428625" y="560388"/>
            <a:ext cx="7086600" cy="3986212"/>
          </a:xfrm>
          <a:prstGeom prst="rect">
            <a:avLst/>
          </a:prstGeom>
          <a:noFill/>
          <a:ln w="12700">
            <a:solidFill>
              <a:prstClr val="black"/>
            </a:solidFill>
          </a:ln>
        </p:spPr>
        <p:txBody>
          <a:bodyPr vert="horz" lIns="138769" tIns="69385" rIns="138769" bIns="69385" rtlCol="0" anchor="ctr"/>
          <a:lstStyle/>
          <a:p>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notes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sz="1200"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300"/>
      </a:spcBef>
      <a:spcAft>
        <a:spcPts val="300"/>
      </a:spcAft>
      <a:buClr>
        <a:srgbClr val="52328F"/>
      </a:buClr>
      <a:buSzTx/>
      <a:buFont typeface="Wingdings" panose="05000000000000000000" pitchFamily="2" charset="2"/>
      <a:buChar char=""/>
      <a:tabLst/>
      <a:defRPr sz="1200" kern="1200">
        <a:solidFill>
          <a:schemeClr val="tx1"/>
        </a:solidFill>
        <a:latin typeface="+mn-lt"/>
        <a:ea typeface="+mn-ea"/>
        <a:cs typeface="+mn-cs"/>
      </a:defRPr>
    </a:lvl2pPr>
    <a:lvl3pPr marL="360000" marR="0" indent="-180000" algn="l" defTabSz="914400" rtl="0" eaLnBrk="1" fontAlgn="auto" latinLnBrk="0" hangingPunct="1">
      <a:lnSpc>
        <a:spcPct val="100000"/>
      </a:lnSpc>
      <a:spcBef>
        <a:spcPts val="300"/>
      </a:spcBef>
      <a:spcAft>
        <a:spcPts val="300"/>
      </a:spcAft>
      <a:buClr>
        <a:srgbClr val="52328F"/>
      </a:buClr>
      <a:buSzTx/>
      <a:buFont typeface="Symbol" panose="05050102010706020507" pitchFamily="18" charset="2"/>
      <a:buChar char="-"/>
      <a:tabLst/>
      <a:defRPr sz="1200" kern="1200">
        <a:solidFill>
          <a:schemeClr val="tx1"/>
        </a:solidFill>
        <a:latin typeface="+mn-lt"/>
        <a:ea typeface="+mn-ea"/>
        <a:cs typeface="+mn-cs"/>
      </a:defRPr>
    </a:lvl3pPr>
    <a:lvl4pPr marL="538163" marR="0" indent="-180000" algn="l" defTabSz="914400" rtl="0" eaLnBrk="1" fontAlgn="auto" latinLnBrk="0" hangingPunct="1">
      <a:lnSpc>
        <a:spcPct val="100000"/>
      </a:lnSpc>
      <a:spcBef>
        <a:spcPts val="300"/>
      </a:spcBef>
      <a:spcAft>
        <a:spcPts val="300"/>
      </a:spcAft>
      <a:buClr>
        <a:srgbClr val="28BECD"/>
      </a:buClr>
      <a:buSzTx/>
      <a:buFont typeface="Symbol" panose="05050102010706020507" pitchFamily="18" charset="2"/>
      <a:buChar char="-"/>
      <a:tabLst/>
      <a:defRPr sz="1200" kern="1200">
        <a:solidFill>
          <a:schemeClr val="tx1"/>
        </a:solidFill>
        <a:latin typeface="+mn-lt"/>
        <a:ea typeface="+mn-ea"/>
        <a:cs typeface="+mn-cs"/>
      </a:defRPr>
    </a:lvl4pPr>
    <a:lvl5pPr marL="720725" marR="0" indent="-180000" algn="l" defTabSz="914400" rtl="0" eaLnBrk="1" fontAlgn="auto" latinLnBrk="0" hangingPunct="1">
      <a:lnSpc>
        <a:spcPct val="100000"/>
      </a:lnSpc>
      <a:spcBef>
        <a:spcPts val="300"/>
      </a:spcBef>
      <a:spcAft>
        <a:spcPts val="300"/>
      </a:spcAft>
      <a:buClr>
        <a:srgbClr val="28BECD"/>
      </a:buClr>
      <a:buSzTx/>
      <a:buFont typeface="Symbol" panose="05050102010706020507" pitchFamily="18" charset="2"/>
      <a:buChar char="-"/>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en-US" smtClean="0"/>
              <a:pPr defTabSz="1387659"/>
              <a:t>1</a:t>
            </a:fld>
            <a:endParaRPr lang="en-US"/>
          </a:p>
        </p:txBody>
      </p:sp>
    </p:spTree>
    <p:extLst>
      <p:ext uri="{BB962C8B-B14F-4D97-AF65-F5344CB8AC3E}">
        <p14:creationId xmlns:p14="http://schemas.microsoft.com/office/powerpoint/2010/main" val="3915935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dirty="0" smtClean="0"/>
              <a:t>The 2nd principle is: execute what has been written as intended.</a:t>
            </a:r>
            <a:r>
              <a:rPr lang="en-US" baseline="0" dirty="0" smtClean="0"/>
              <a:t> T</a:t>
            </a:r>
            <a:r>
              <a:rPr lang="en-US" dirty="0" smtClean="0"/>
              <a:t>he Requirements tells you what to create, if and only if, it has been written in a ‘SMART’ manner. According to Good Documentation Practices, this means these</a:t>
            </a:r>
            <a:r>
              <a:rPr lang="en-US" baseline="0" dirty="0" smtClean="0"/>
              <a:t> have been created </a:t>
            </a:r>
            <a:r>
              <a:rPr lang="en-US" dirty="0" smtClean="0"/>
              <a:t>Specific, Measurable, Accurate, Result oriented and Testable.</a:t>
            </a:r>
            <a:r>
              <a:rPr lang="en-US" baseline="0" dirty="0" smtClean="0"/>
              <a:t> </a:t>
            </a:r>
          </a:p>
          <a:p>
            <a:endParaRPr lang="en-US" baseline="0" dirty="0" smtClean="0"/>
          </a:p>
          <a:p>
            <a:r>
              <a:rPr lang="en-US" dirty="0" smtClean="0"/>
              <a:t>Structured</a:t>
            </a:r>
            <a:r>
              <a:rPr lang="en-US" baseline="0" dirty="0" smtClean="0"/>
              <a:t> and controlled t</a:t>
            </a:r>
            <a:r>
              <a:rPr lang="en-US" dirty="0" smtClean="0"/>
              <a:t>esting allows you to verify what has been built according to the requirements and accompanied detailed specifications.</a:t>
            </a:r>
            <a:r>
              <a:rPr lang="en-US" baseline="0" dirty="0" smtClean="0"/>
              <a:t> </a:t>
            </a:r>
            <a:r>
              <a:rPr lang="en-US" dirty="0" smtClean="0"/>
              <a:t>Testing must cover all identified risks, each risk(s) identified</a:t>
            </a:r>
            <a:r>
              <a:rPr lang="en-US" baseline="0" dirty="0" smtClean="0"/>
              <a:t> by dedicated risk technics </a:t>
            </a:r>
            <a:r>
              <a:rPr lang="en-US" dirty="0" smtClean="0"/>
              <a:t>must be covered by one (or more ) test case(s). These techniques</a:t>
            </a:r>
            <a:r>
              <a:rPr lang="en-US" baseline="0" dirty="0" smtClean="0"/>
              <a:t> are the Failure Mode and Effective Analysis (in short </a:t>
            </a:r>
            <a:r>
              <a:rPr lang="en-US" dirty="0" smtClean="0"/>
              <a:t>FMEA)</a:t>
            </a:r>
            <a:r>
              <a:rPr lang="en-US" baseline="0" dirty="0" smtClean="0"/>
              <a:t> and the Functional Risk </a:t>
            </a:r>
            <a:r>
              <a:rPr lang="en-US" baseline="0" dirty="0" smtClean="0"/>
              <a:t>Assessment </a:t>
            </a:r>
            <a:r>
              <a:rPr lang="en-US" baseline="0" dirty="0" smtClean="0"/>
              <a:t>(FRA). </a:t>
            </a:r>
          </a:p>
          <a:p>
            <a:endParaRPr lang="en-US" baseline="0" dirty="0" smtClean="0"/>
          </a:p>
          <a:p>
            <a:r>
              <a:rPr lang="en-US" dirty="0" smtClean="0"/>
              <a:t>Traceability of documented requirements, tests</a:t>
            </a:r>
            <a:r>
              <a:rPr lang="en-US" baseline="0" dirty="0" smtClean="0"/>
              <a:t> and risks </a:t>
            </a:r>
            <a:r>
              <a:rPr lang="en-US" dirty="0" smtClean="0"/>
              <a:t>will create the required evidence that one need in order to fulfill</a:t>
            </a:r>
            <a:r>
              <a:rPr lang="en-US" baseline="0" dirty="0" smtClean="0"/>
              <a:t> the compliancy regulations. The system where all evidence will created and maintained, is Jama tool suite. The use of Jama will be demonstrated in a other training course.</a:t>
            </a:r>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10</a:t>
            </a:fld>
            <a:endParaRPr lang="de-DE"/>
          </a:p>
        </p:txBody>
      </p:sp>
    </p:spTree>
    <p:extLst>
      <p:ext uri="{BB962C8B-B14F-4D97-AF65-F5344CB8AC3E}">
        <p14:creationId xmlns:p14="http://schemas.microsoft.com/office/powerpoint/2010/main" val="2492446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dirty="0" smtClean="0"/>
              <a:t>The third principle is: Document what has been done. This means</a:t>
            </a:r>
            <a:r>
              <a:rPr lang="en-US" baseline="0" dirty="0" smtClean="0"/>
              <a:t> after you have done the work (created products and solutions), assessments are executed to check the </a:t>
            </a:r>
            <a:r>
              <a:rPr lang="en-US" baseline="0" dirty="0" smtClean="0"/>
              <a:t>traceability </a:t>
            </a:r>
            <a:r>
              <a:rPr lang="en-US" baseline="0" dirty="0" smtClean="0"/>
              <a:t>is present and documents have been officially reviewed, approved and signed. </a:t>
            </a:r>
          </a:p>
          <a:p>
            <a:endParaRPr lang="en-US" baseline="0" dirty="0" smtClean="0"/>
          </a:p>
          <a:p>
            <a:r>
              <a:rPr lang="en-US" baseline="0" dirty="0" smtClean="0"/>
              <a:t>The general rule </a:t>
            </a:r>
            <a:r>
              <a:rPr lang="en-US" dirty="0" smtClean="0"/>
              <a:t>is  “IF IT IS NOT SIGNED AND DATED, IT’S NOT DOCUMENTED”. And “IF IT IS NOT DOCUMENTED, IT WASN’T DONE AT ALL”. </a:t>
            </a:r>
            <a:r>
              <a:rPr lang="en-US" dirty="0" err="1" smtClean="0"/>
              <a:t>GxP</a:t>
            </a:r>
            <a:r>
              <a:rPr lang="en-US" dirty="0" smtClean="0"/>
              <a:t> is emphasizing on the third QA principle (Document what has been done).</a:t>
            </a:r>
          </a:p>
          <a:p>
            <a:endParaRPr lang="en-US" dirty="0" smtClean="0"/>
          </a:p>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11</a:t>
            </a:fld>
            <a:endParaRPr lang="de-DE"/>
          </a:p>
        </p:txBody>
      </p:sp>
    </p:spTree>
    <p:extLst>
      <p:ext uri="{BB962C8B-B14F-4D97-AF65-F5344CB8AC3E}">
        <p14:creationId xmlns:p14="http://schemas.microsoft.com/office/powerpoint/2010/main" val="2668927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dirty="0" smtClean="0"/>
              <a:t>Conclusion of general quality principles</a:t>
            </a:r>
            <a:r>
              <a:rPr lang="en-US" baseline="0" dirty="0" smtClean="0"/>
              <a:t> are </a:t>
            </a:r>
            <a:r>
              <a:rPr lang="en-US" dirty="0" smtClean="0"/>
              <a:t>Write what to do, Do what is described and,</a:t>
            </a:r>
            <a:r>
              <a:rPr lang="en-US" baseline="0" dirty="0" smtClean="0"/>
              <a:t> </a:t>
            </a:r>
            <a:r>
              <a:rPr lang="en-US" dirty="0" smtClean="0"/>
              <a:t>Document what has been done.</a:t>
            </a:r>
            <a:r>
              <a:rPr lang="en-US" baseline="0" dirty="0" smtClean="0"/>
              <a:t> This </a:t>
            </a:r>
            <a:r>
              <a:rPr lang="en-US" dirty="0" smtClean="0"/>
              <a:t>is supported by good documentation practices (part of </a:t>
            </a:r>
            <a:r>
              <a:rPr lang="en-US" dirty="0" err="1" smtClean="0"/>
              <a:t>GxP</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12</a:t>
            </a:fld>
            <a:endParaRPr lang="de-DE"/>
          </a:p>
        </p:txBody>
      </p:sp>
    </p:spTree>
    <p:extLst>
      <p:ext uri="{BB962C8B-B14F-4D97-AF65-F5344CB8AC3E}">
        <p14:creationId xmlns:p14="http://schemas.microsoft.com/office/powerpoint/2010/main" val="115488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sz="1800" dirty="0"/>
              <a:t>Good Documentation Practices starts by f</a:t>
            </a:r>
            <a:r>
              <a:rPr lang="en-US" dirty="0" smtClean="0"/>
              <a:t>ollowing the prescribed flow.</a:t>
            </a:r>
            <a:r>
              <a:rPr lang="en-US" baseline="0" dirty="0" smtClean="0"/>
              <a:t> Firstly, a</a:t>
            </a:r>
            <a:r>
              <a:rPr lang="en-US" dirty="0" smtClean="0"/>
              <a:t>pprove the Requirements before the Specifications. Then approve Specifications before the code is released.</a:t>
            </a:r>
            <a:r>
              <a:rPr lang="en-US" baseline="0" dirty="0" smtClean="0"/>
              <a:t> And then a</a:t>
            </a:r>
            <a:r>
              <a:rPr lang="en-US" dirty="0" smtClean="0"/>
              <a:t>pprove the accompanied</a:t>
            </a:r>
            <a:r>
              <a:rPr lang="en-US" baseline="0" dirty="0" smtClean="0"/>
              <a:t> </a:t>
            </a:r>
            <a:r>
              <a:rPr lang="en-US" dirty="0" smtClean="0"/>
              <a:t>test cases before executing them. </a:t>
            </a:r>
          </a:p>
          <a:p>
            <a:endParaRPr lang="en-US" dirty="0" smtClean="0"/>
          </a:p>
          <a:p>
            <a:r>
              <a:rPr lang="en-US" dirty="0" smtClean="0"/>
              <a:t>The test execution and reporting must be done at the same time</a:t>
            </a:r>
            <a:r>
              <a:rPr lang="en-US" baseline="0" dirty="0" smtClean="0"/>
              <a:t> in a validated system (Jama). During execution n</a:t>
            </a:r>
            <a:r>
              <a:rPr lang="en-US" dirty="0" smtClean="0"/>
              <a:t>o spaces entries are left blank. It is </a:t>
            </a:r>
            <a:r>
              <a:rPr lang="en-US" dirty="0" err="1" smtClean="0"/>
              <a:t>absoluut</a:t>
            </a:r>
            <a:r>
              <a:rPr lang="en-US" baseline="0" dirty="0" smtClean="0"/>
              <a:t> mandatory to fill in what have been done hence observed. And </a:t>
            </a:r>
            <a:r>
              <a:rPr lang="en-US" dirty="0" smtClean="0"/>
              <a:t>unused, they are filled with not applicable ( "N/A“). </a:t>
            </a:r>
          </a:p>
          <a:p>
            <a:endParaRPr lang="en-US" dirty="0" smtClean="0"/>
          </a:p>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13</a:t>
            </a:fld>
            <a:endParaRPr lang="de-DE"/>
          </a:p>
        </p:txBody>
      </p:sp>
    </p:spTree>
    <p:extLst>
      <p:ext uri="{BB962C8B-B14F-4D97-AF65-F5344CB8AC3E}">
        <p14:creationId xmlns:p14="http://schemas.microsoft.com/office/powerpoint/2010/main" val="1685893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dirty="0" smtClean="0"/>
              <a:t>To</a:t>
            </a:r>
            <a:r>
              <a:rPr lang="en-US" baseline="0" dirty="0" smtClean="0"/>
              <a:t> em</a:t>
            </a:r>
            <a:r>
              <a:rPr lang="en-US" dirty="0" smtClean="0"/>
              <a:t>power the generation of the required evidence,</a:t>
            </a:r>
            <a:r>
              <a:rPr lang="en-US" baseline="0" dirty="0" smtClean="0"/>
              <a:t> the below s</a:t>
            </a:r>
            <a:r>
              <a:rPr lang="en-US" dirty="0" smtClean="0"/>
              <a:t>pecific directions are given during test case Execution:</a:t>
            </a:r>
          </a:p>
          <a:p>
            <a:pPr marL="346923" indent="-346923">
              <a:buFont typeface="+mj-lt"/>
              <a:buAutoNum type="arabicPeriod"/>
            </a:pPr>
            <a:r>
              <a:rPr lang="en-US" dirty="0" smtClean="0"/>
              <a:t>Capture</a:t>
            </a:r>
            <a:r>
              <a:rPr lang="en-US" baseline="0" dirty="0" smtClean="0"/>
              <a:t> all related </a:t>
            </a:r>
            <a:r>
              <a:rPr lang="en-US" dirty="0" smtClean="0"/>
              <a:t>screenshots;</a:t>
            </a:r>
          </a:p>
          <a:p>
            <a:pPr marL="346923" indent="-346923">
              <a:buFont typeface="+mj-lt"/>
              <a:buAutoNum type="arabicPeriod"/>
            </a:pPr>
            <a:r>
              <a:rPr lang="en-US" dirty="0" smtClean="0"/>
              <a:t>Capture</a:t>
            </a:r>
            <a:r>
              <a:rPr lang="en-US" baseline="0" dirty="0" smtClean="0"/>
              <a:t> the s</a:t>
            </a:r>
            <a:r>
              <a:rPr lang="en-US" dirty="0" smtClean="0"/>
              <a:t>ystem date and time stamp;</a:t>
            </a:r>
          </a:p>
          <a:p>
            <a:pPr marL="346923" indent="-346923">
              <a:buFont typeface="+mj-lt"/>
              <a:buAutoNum type="arabicPeriod"/>
            </a:pPr>
            <a:r>
              <a:rPr lang="en-US" dirty="0" smtClean="0"/>
              <a:t>Highlight the data focused in the test situation;</a:t>
            </a:r>
          </a:p>
          <a:p>
            <a:pPr marL="346923" indent="-346923">
              <a:buFont typeface="+mj-lt"/>
              <a:buAutoNum type="arabicPeriod"/>
            </a:pPr>
            <a:r>
              <a:rPr lang="en-US" dirty="0" smtClean="0"/>
              <a:t>Write down</a:t>
            </a:r>
            <a:r>
              <a:rPr lang="en-US" baseline="0" dirty="0" smtClean="0"/>
              <a:t> </a:t>
            </a:r>
            <a:r>
              <a:rPr lang="en-US" dirty="0" smtClean="0"/>
              <a:t>logically the</a:t>
            </a:r>
            <a:r>
              <a:rPr lang="en-US" baseline="0" dirty="0" smtClean="0"/>
              <a:t> previous </a:t>
            </a:r>
            <a:r>
              <a:rPr lang="en-US" dirty="0" smtClean="0"/>
              <a:t>steps</a:t>
            </a:r>
            <a:r>
              <a:rPr lang="en-US" baseline="0" dirty="0" smtClean="0"/>
              <a:t> to </a:t>
            </a:r>
            <a:r>
              <a:rPr lang="en-US" dirty="0" smtClean="0"/>
              <a:t>trace back just before the error occurs.</a:t>
            </a:r>
          </a:p>
          <a:p>
            <a:endParaRPr lang="en-US" dirty="0" smtClean="0"/>
          </a:p>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14</a:t>
            </a:fld>
            <a:endParaRPr lang="de-DE"/>
          </a:p>
        </p:txBody>
      </p:sp>
    </p:spTree>
    <p:extLst>
      <p:ext uri="{BB962C8B-B14F-4D97-AF65-F5344CB8AC3E}">
        <p14:creationId xmlns:p14="http://schemas.microsoft.com/office/powerpoint/2010/main" val="3265947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GAMP5 is</a:t>
            </a:r>
            <a:r>
              <a:rPr lang="en-US" baseline="0" dirty="0" smtClean="0"/>
              <a:t> a Risk-based Approach to Compliant </a:t>
            </a:r>
            <a:r>
              <a:rPr lang="en-US" baseline="0" dirty="0" err="1" smtClean="0"/>
              <a:t>GxP</a:t>
            </a:r>
            <a:r>
              <a:rPr lang="en-US" baseline="0" dirty="0" smtClean="0"/>
              <a:t> Computerized Systems and is the set of rules to execute a computerized system validation. It has </a:t>
            </a:r>
            <a:r>
              <a:rPr lang="en-US" baseline="0" dirty="0" err="1" smtClean="0"/>
              <a:t>parallell</a:t>
            </a:r>
            <a:r>
              <a:rPr lang="en-US" baseline="0" dirty="0" smtClean="0"/>
              <a:t> processes with the common lifecycle of system development prescribed by the V-Model.</a:t>
            </a:r>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15</a:t>
            </a:fld>
            <a:endParaRPr lang="de-DE"/>
          </a:p>
        </p:txBody>
      </p:sp>
    </p:spTree>
    <p:extLst>
      <p:ext uri="{BB962C8B-B14F-4D97-AF65-F5344CB8AC3E}">
        <p14:creationId xmlns:p14="http://schemas.microsoft.com/office/powerpoint/2010/main" val="644342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16</a:t>
            </a:fld>
            <a:endParaRPr lang="de-DE"/>
          </a:p>
        </p:txBody>
      </p:sp>
    </p:spTree>
    <p:extLst>
      <p:ext uri="{BB962C8B-B14F-4D97-AF65-F5344CB8AC3E}">
        <p14:creationId xmlns:p14="http://schemas.microsoft.com/office/powerpoint/2010/main" val="2359281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17</a:t>
            </a:fld>
            <a:endParaRPr lang="de-DE"/>
          </a:p>
        </p:txBody>
      </p:sp>
    </p:spTree>
    <p:extLst>
      <p:ext uri="{BB962C8B-B14F-4D97-AF65-F5344CB8AC3E}">
        <p14:creationId xmlns:p14="http://schemas.microsoft.com/office/powerpoint/2010/main" val="356367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18</a:t>
            </a:fld>
            <a:endParaRPr lang="de-DE"/>
          </a:p>
        </p:txBody>
      </p:sp>
    </p:spTree>
    <p:extLst>
      <p:ext uri="{BB962C8B-B14F-4D97-AF65-F5344CB8AC3E}">
        <p14:creationId xmlns:p14="http://schemas.microsoft.com/office/powerpoint/2010/main" val="2043961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b="0" dirty="0" smtClean="0">
                <a:solidFill>
                  <a:prstClr val="white"/>
                </a:solidFill>
              </a:rPr>
              <a:t>The Software Development Plan serves as a blueprint for:</a:t>
            </a:r>
            <a:endParaRPr lang="fr-FR" sz="1800" dirty="0">
              <a:solidFill>
                <a:prstClr val="white"/>
              </a:solidFill>
            </a:endParaRPr>
          </a:p>
          <a:p>
            <a:pPr marL="520385" indent="-520385">
              <a:lnSpc>
                <a:spcPct val="150000"/>
              </a:lnSpc>
              <a:buFont typeface="+mj-lt"/>
              <a:buAutoNum type="arabicPeriod"/>
            </a:pPr>
            <a:r>
              <a:rPr lang="en-US" sz="1800" dirty="0">
                <a:solidFill>
                  <a:prstClr val="white"/>
                </a:solidFill>
              </a:rPr>
              <a:t>Description of the Software Development Process and Frameworks to be used; </a:t>
            </a:r>
            <a:endParaRPr lang="fr-FR" sz="1800" dirty="0">
              <a:solidFill>
                <a:prstClr val="white"/>
              </a:solidFill>
            </a:endParaRPr>
          </a:p>
          <a:p>
            <a:pPr marL="520385" indent="-520385">
              <a:lnSpc>
                <a:spcPct val="150000"/>
              </a:lnSpc>
              <a:buFont typeface="+mj-lt"/>
              <a:buAutoNum type="arabicPeriod"/>
            </a:pPr>
            <a:r>
              <a:rPr lang="en-US" sz="1800" dirty="0">
                <a:solidFill>
                  <a:prstClr val="white"/>
                </a:solidFill>
              </a:rPr>
              <a:t>Description of the Agile Ceremony activities on the involved levels of the </a:t>
            </a:r>
            <a:r>
              <a:rPr lang="en-US" sz="1800" dirty="0" err="1">
                <a:solidFill>
                  <a:prstClr val="white"/>
                </a:solidFill>
              </a:rPr>
              <a:t>SAFe</a:t>
            </a:r>
            <a:r>
              <a:rPr lang="en-US" sz="1800" dirty="0">
                <a:solidFill>
                  <a:prstClr val="white"/>
                </a:solidFill>
              </a:rPr>
              <a:t> framework; </a:t>
            </a:r>
            <a:endParaRPr lang="fr-FR" sz="1800" dirty="0">
              <a:solidFill>
                <a:prstClr val="white"/>
              </a:solidFill>
            </a:endParaRPr>
          </a:p>
          <a:p>
            <a:pPr marL="520385" indent="-520385">
              <a:lnSpc>
                <a:spcPct val="150000"/>
              </a:lnSpc>
              <a:buFont typeface="+mj-lt"/>
              <a:buAutoNum type="arabicPeriod"/>
            </a:pPr>
            <a:r>
              <a:rPr lang="en-US" sz="1800" dirty="0">
                <a:solidFill>
                  <a:prstClr val="white"/>
                </a:solidFill>
              </a:rPr>
              <a:t>Detailed list of the formal Quality Artifacts, the QMS organization and the Validation Strategy;</a:t>
            </a:r>
            <a:endParaRPr lang="fr-FR" sz="1800" dirty="0">
              <a:solidFill>
                <a:prstClr val="white"/>
              </a:solidFill>
            </a:endParaRPr>
          </a:p>
          <a:p>
            <a:pPr marL="520385" indent="-520385">
              <a:lnSpc>
                <a:spcPct val="150000"/>
              </a:lnSpc>
              <a:buFont typeface="+mj-lt"/>
              <a:buAutoNum type="arabicPeriod"/>
            </a:pPr>
            <a:r>
              <a:rPr lang="en-US" sz="1800" dirty="0">
                <a:solidFill>
                  <a:prstClr val="white"/>
                </a:solidFill>
              </a:rPr>
              <a:t>Detailed list of Roles &amp; Responsibilities and the Review &amp; Approval procedures;</a:t>
            </a:r>
            <a:endParaRPr lang="fr-FR" sz="1800" dirty="0">
              <a:solidFill>
                <a:prstClr val="white"/>
              </a:solidFill>
            </a:endParaRPr>
          </a:p>
          <a:p>
            <a:pPr marL="520385" indent="-520385">
              <a:lnSpc>
                <a:spcPct val="150000"/>
              </a:lnSpc>
              <a:buFont typeface="+mj-lt"/>
              <a:buAutoNum type="arabicPeriod"/>
            </a:pPr>
            <a:r>
              <a:rPr lang="en-US" sz="1800" dirty="0">
                <a:solidFill>
                  <a:prstClr val="white"/>
                </a:solidFill>
              </a:rPr>
              <a:t>A reference for monitoring the progress of product/solution developments.</a:t>
            </a:r>
            <a:endParaRPr lang="fr-FR" sz="1800" dirty="0">
              <a:solidFill>
                <a:prstClr val="white"/>
              </a:solidFill>
            </a:endParaRPr>
          </a:p>
          <a:p>
            <a:endParaRPr lang="en-US" b="0"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19</a:t>
            </a:fld>
            <a:endParaRPr lang="de-DE"/>
          </a:p>
        </p:txBody>
      </p:sp>
    </p:spTree>
    <p:extLst>
      <p:ext uri="{BB962C8B-B14F-4D97-AF65-F5344CB8AC3E}">
        <p14:creationId xmlns:p14="http://schemas.microsoft.com/office/powerpoint/2010/main" val="120920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2</a:t>
            </a:fld>
            <a:endParaRPr lang="de-DE"/>
          </a:p>
        </p:txBody>
      </p:sp>
    </p:spTree>
    <p:extLst>
      <p:ext uri="{BB962C8B-B14F-4D97-AF65-F5344CB8AC3E}">
        <p14:creationId xmlns:p14="http://schemas.microsoft.com/office/powerpoint/2010/main" val="43257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dirty="0" smtClean="0"/>
              <a:t>This</a:t>
            </a:r>
            <a:r>
              <a:rPr lang="en-US" baseline="0" dirty="0" smtClean="0"/>
              <a:t> is the table of content of the SDP. </a:t>
            </a:r>
            <a:r>
              <a:rPr lang="en-US" dirty="0" smtClean="0"/>
              <a:t>Next the corporate guidelines of the SPD, for each site, local procedures need to be updated, implemented and executed.</a:t>
            </a:r>
            <a:r>
              <a:rPr lang="en-US" baseline="0" dirty="0" smtClean="0"/>
              <a:t> This will be </a:t>
            </a:r>
            <a:r>
              <a:rPr lang="en-US" dirty="0" smtClean="0"/>
              <a:t>detailed in Part 4 about the QMS </a:t>
            </a:r>
            <a:r>
              <a:rPr lang="en-US" dirty="0" smtClean="0"/>
              <a:t>Organization.</a:t>
            </a:r>
            <a:endParaRPr lang="en-US" dirty="0" smtClean="0"/>
          </a:p>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20</a:t>
            </a:fld>
            <a:endParaRPr lang="de-DE"/>
          </a:p>
        </p:txBody>
      </p:sp>
    </p:spTree>
    <p:extLst>
      <p:ext uri="{BB962C8B-B14F-4D97-AF65-F5344CB8AC3E}">
        <p14:creationId xmlns:p14="http://schemas.microsoft.com/office/powerpoint/2010/main" val="2515019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dirty="0" smtClean="0"/>
              <a:t>To build understanding</a:t>
            </a:r>
            <a:r>
              <a:rPr lang="en-US" baseline="0" dirty="0" smtClean="0"/>
              <a:t> of the structure of the way of working as described in the software development plan, the main </a:t>
            </a:r>
            <a:r>
              <a:rPr lang="en-US" dirty="0" smtClean="0"/>
              <a:t>three areas are:</a:t>
            </a:r>
          </a:p>
          <a:p>
            <a:pPr marL="260193" indent="-260193">
              <a:buFontTx/>
              <a:buChar char="-"/>
            </a:pPr>
            <a:r>
              <a:rPr lang="en-US" dirty="0" err="1" smtClean="0"/>
              <a:t>SAFe</a:t>
            </a:r>
            <a:r>
              <a:rPr lang="en-US" baseline="0" dirty="0" smtClean="0"/>
              <a:t> framework, </a:t>
            </a:r>
          </a:p>
          <a:p>
            <a:pPr marL="260193" indent="-260193">
              <a:buFontTx/>
              <a:buChar char="-"/>
            </a:pPr>
            <a:r>
              <a:rPr lang="en-US" baseline="0" dirty="0" smtClean="0"/>
              <a:t>Quality </a:t>
            </a:r>
          </a:p>
          <a:p>
            <a:pPr marL="260193" indent="-260193">
              <a:buFontTx/>
              <a:buChar char="-"/>
            </a:pPr>
            <a:r>
              <a:rPr lang="en-US" baseline="0" dirty="0" smtClean="0"/>
              <a:t>and Tools.  </a:t>
            </a:r>
          </a:p>
          <a:p>
            <a:pPr marL="260193" indent="-260193">
              <a:buFontTx/>
              <a:buChar char="-"/>
            </a:pPr>
            <a:endParaRPr lang="en-US" baseline="0" dirty="0" smtClean="0"/>
          </a:p>
          <a:p>
            <a:r>
              <a:rPr lang="en-US" baseline="0" dirty="0" smtClean="0"/>
              <a:t>The SDP document is emphasizing on the </a:t>
            </a:r>
            <a:r>
              <a:rPr lang="en-US" baseline="0" dirty="0" smtClean="0"/>
              <a:t>three main areas including the fourth one, Roles and Responsibilities, which is overarching all the areas.</a:t>
            </a:r>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21</a:t>
            </a:fld>
            <a:endParaRPr lang="de-DE"/>
          </a:p>
        </p:txBody>
      </p:sp>
    </p:spTree>
    <p:extLst>
      <p:ext uri="{BB962C8B-B14F-4D97-AF65-F5344CB8AC3E}">
        <p14:creationId xmlns:p14="http://schemas.microsoft.com/office/powerpoint/2010/main" val="479067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pPr defTabSz="1387693">
              <a:spcBef>
                <a:spcPts val="911"/>
              </a:spcBef>
              <a:spcAft>
                <a:spcPts val="455"/>
              </a:spcAft>
              <a:defRPr/>
            </a:pPr>
            <a:r>
              <a:rPr lang="fr-FR" dirty="0" err="1" smtClean="0">
                <a:solidFill>
                  <a:srgbClr val="503291"/>
                </a:solidFill>
              </a:rPr>
              <a:t>Chapters</a:t>
            </a:r>
            <a:r>
              <a:rPr lang="fr-FR" dirty="0" smtClean="0">
                <a:solidFill>
                  <a:srgbClr val="503291"/>
                </a:solidFill>
              </a:rPr>
              <a:t> 1 and 3 of SDP </a:t>
            </a:r>
            <a:r>
              <a:rPr lang="fr-FR" dirty="0" err="1" smtClean="0">
                <a:solidFill>
                  <a:srgbClr val="503291"/>
                </a:solidFill>
              </a:rPr>
              <a:t>described</a:t>
            </a:r>
            <a:r>
              <a:rPr lang="fr-FR" baseline="0" dirty="0" smtClean="0">
                <a:solidFill>
                  <a:srgbClr val="503291"/>
                </a:solidFill>
              </a:rPr>
              <a:t> the </a:t>
            </a:r>
            <a:r>
              <a:rPr lang="fr-FR" dirty="0" err="1" smtClean="0">
                <a:solidFill>
                  <a:srgbClr val="503291"/>
                </a:solidFill>
              </a:rPr>
              <a:t>SAFe</a:t>
            </a:r>
            <a:r>
              <a:rPr lang="fr-FR" dirty="0" smtClean="0">
                <a:solidFill>
                  <a:srgbClr val="503291"/>
                </a:solidFill>
              </a:rPr>
              <a:t> DEVELOPMENT FRAMEWORK</a:t>
            </a:r>
            <a:r>
              <a:rPr lang="fr-FR" baseline="0" dirty="0" smtClean="0">
                <a:solidFill>
                  <a:srgbClr val="503291"/>
                </a:solidFill>
              </a:rPr>
              <a:t> </a:t>
            </a:r>
            <a:r>
              <a:rPr lang="fr-FR" baseline="0" dirty="0" smtClean="0">
                <a:solidFill>
                  <a:srgbClr val="503291"/>
                </a:solidFill>
              </a:rPr>
              <a:t>(and </a:t>
            </a:r>
            <a:r>
              <a:rPr lang="fr-FR" baseline="0" dirty="0" err="1" smtClean="0">
                <a:solidFill>
                  <a:srgbClr val="503291"/>
                </a:solidFill>
              </a:rPr>
              <a:t>is</a:t>
            </a:r>
            <a:r>
              <a:rPr lang="fr-FR" baseline="0" dirty="0" smtClean="0">
                <a:solidFill>
                  <a:srgbClr val="503291"/>
                </a:solidFill>
              </a:rPr>
              <a:t> </a:t>
            </a:r>
            <a:r>
              <a:rPr lang="fr-FR" dirty="0" smtClean="0">
                <a:solidFill>
                  <a:srgbClr val="503291"/>
                </a:solidFill>
              </a:rPr>
              <a:t>part of  </a:t>
            </a:r>
            <a:r>
              <a:rPr lang="fr-FR" dirty="0" err="1" smtClean="0">
                <a:solidFill>
                  <a:srgbClr val="503291"/>
                </a:solidFill>
              </a:rPr>
              <a:t>another</a:t>
            </a:r>
            <a:r>
              <a:rPr lang="fr-FR" baseline="0" dirty="0" smtClean="0">
                <a:solidFill>
                  <a:srgbClr val="503291"/>
                </a:solidFill>
              </a:rPr>
              <a:t> </a:t>
            </a:r>
            <a:r>
              <a:rPr lang="fr-FR" dirty="0" smtClean="0">
                <a:solidFill>
                  <a:srgbClr val="503291"/>
                </a:solidFill>
              </a:rPr>
              <a:t>training </a:t>
            </a:r>
            <a:r>
              <a:rPr lang="fr-FR" dirty="0" smtClean="0">
                <a:solidFill>
                  <a:srgbClr val="503291"/>
                </a:solidFill>
              </a:rPr>
              <a:t>course).</a:t>
            </a:r>
            <a:r>
              <a:rPr lang="fr-FR" baseline="0" dirty="0" smtClean="0">
                <a:solidFill>
                  <a:srgbClr val="503291"/>
                </a:solidFill>
              </a:rPr>
              <a:t> </a:t>
            </a:r>
            <a:endParaRPr lang="fr-FR" baseline="0" dirty="0" smtClean="0"/>
          </a:p>
          <a:p>
            <a:endParaRPr lang="fr-FR" baseline="0" dirty="0" smtClean="0"/>
          </a:p>
          <a:p>
            <a:r>
              <a:rPr lang="fr-FR" dirty="0" err="1" smtClean="0">
                <a:solidFill>
                  <a:srgbClr val="503291"/>
                </a:solidFill>
              </a:rPr>
              <a:t>Chapter</a:t>
            </a:r>
            <a:r>
              <a:rPr lang="fr-FR" dirty="0" smtClean="0">
                <a:solidFill>
                  <a:srgbClr val="503291"/>
                </a:solidFill>
              </a:rPr>
              <a:t> 4 of the SDP </a:t>
            </a:r>
            <a:r>
              <a:rPr lang="fr-FR" dirty="0" err="1" smtClean="0">
                <a:solidFill>
                  <a:srgbClr val="503291"/>
                </a:solidFill>
              </a:rPr>
              <a:t>is</a:t>
            </a:r>
            <a:r>
              <a:rPr lang="fr-FR" dirty="0" smtClean="0">
                <a:solidFill>
                  <a:srgbClr val="503291"/>
                </a:solidFill>
              </a:rPr>
              <a:t> about QMS Organisation </a:t>
            </a:r>
            <a:r>
              <a:rPr lang="fr-FR" dirty="0" smtClean="0">
                <a:solidFill>
                  <a:srgbClr val="503291"/>
                </a:solidFill>
              </a:rPr>
              <a:t>(and </a:t>
            </a:r>
            <a:r>
              <a:rPr lang="fr-FR" baseline="0" dirty="0" err="1" smtClean="0">
                <a:solidFill>
                  <a:srgbClr val="503291"/>
                </a:solidFill>
              </a:rPr>
              <a:t>is</a:t>
            </a:r>
            <a:r>
              <a:rPr lang="fr-FR" baseline="0" dirty="0" smtClean="0">
                <a:solidFill>
                  <a:srgbClr val="503291"/>
                </a:solidFill>
              </a:rPr>
              <a:t> part of </a:t>
            </a:r>
            <a:r>
              <a:rPr lang="fr-FR" dirty="0" err="1" smtClean="0">
                <a:solidFill>
                  <a:srgbClr val="503291"/>
                </a:solidFill>
              </a:rPr>
              <a:t>this</a:t>
            </a:r>
            <a:r>
              <a:rPr lang="fr-FR" dirty="0" smtClean="0">
                <a:solidFill>
                  <a:srgbClr val="503291"/>
                </a:solidFill>
              </a:rPr>
              <a:t> training </a:t>
            </a:r>
            <a:r>
              <a:rPr lang="fr-FR" dirty="0" smtClean="0">
                <a:solidFill>
                  <a:srgbClr val="503291"/>
                </a:solidFill>
              </a:rPr>
              <a:t>course). </a:t>
            </a:r>
            <a:endParaRPr lang="fr-FR" dirty="0" smtClean="0">
              <a:solidFill>
                <a:srgbClr val="503291"/>
              </a:solidFill>
            </a:endParaRPr>
          </a:p>
          <a:p>
            <a:endParaRPr lang="fr-FR" baseline="0" dirty="0" smtClean="0"/>
          </a:p>
          <a:p>
            <a:pPr defTabSz="1387693">
              <a:spcBef>
                <a:spcPts val="911"/>
              </a:spcBef>
              <a:spcAft>
                <a:spcPts val="455"/>
              </a:spcAft>
              <a:defRPr/>
            </a:pPr>
            <a:r>
              <a:rPr lang="fr-FR" dirty="0" err="1" smtClean="0">
                <a:solidFill>
                  <a:srgbClr val="503291"/>
                </a:solidFill>
              </a:rPr>
              <a:t>Chapter</a:t>
            </a:r>
            <a:r>
              <a:rPr lang="fr-FR" dirty="0" smtClean="0">
                <a:solidFill>
                  <a:srgbClr val="503291"/>
                </a:solidFill>
              </a:rPr>
              <a:t> 5 of SDP </a:t>
            </a:r>
            <a:r>
              <a:rPr lang="fr-FR" dirty="0" err="1" smtClean="0">
                <a:solidFill>
                  <a:srgbClr val="503291"/>
                </a:solidFill>
              </a:rPr>
              <a:t>explains</a:t>
            </a:r>
            <a:r>
              <a:rPr lang="fr-FR" baseline="0" dirty="0" smtClean="0">
                <a:solidFill>
                  <a:srgbClr val="503291"/>
                </a:solidFill>
              </a:rPr>
              <a:t> </a:t>
            </a:r>
            <a:r>
              <a:rPr lang="fr-FR" baseline="0" dirty="0" smtClean="0">
                <a:solidFill>
                  <a:srgbClr val="503291"/>
                </a:solidFill>
              </a:rPr>
              <a:t>high </a:t>
            </a:r>
            <a:r>
              <a:rPr lang="fr-FR" baseline="0" dirty="0" err="1" smtClean="0">
                <a:solidFill>
                  <a:srgbClr val="503291"/>
                </a:solidFill>
              </a:rPr>
              <a:t>level</a:t>
            </a:r>
            <a:r>
              <a:rPr lang="fr-FR" baseline="0" dirty="0" smtClean="0">
                <a:solidFill>
                  <a:srgbClr val="503291"/>
                </a:solidFill>
              </a:rPr>
              <a:t> </a:t>
            </a:r>
            <a:r>
              <a:rPr lang="fr-FR" baseline="0" dirty="0" smtClean="0">
                <a:solidFill>
                  <a:srgbClr val="503291"/>
                </a:solidFill>
              </a:rPr>
              <a:t>the </a:t>
            </a:r>
            <a:r>
              <a:rPr lang="fr-FR" baseline="0" dirty="0" err="1" smtClean="0">
                <a:solidFill>
                  <a:srgbClr val="503291"/>
                </a:solidFill>
              </a:rPr>
              <a:t>t</a:t>
            </a:r>
            <a:r>
              <a:rPr lang="fr-FR" dirty="0" err="1" smtClean="0">
                <a:solidFill>
                  <a:srgbClr val="503291"/>
                </a:solidFill>
              </a:rPr>
              <a:t>ools</a:t>
            </a:r>
            <a:r>
              <a:rPr lang="fr-FR" dirty="0" smtClean="0">
                <a:solidFill>
                  <a:srgbClr val="503291"/>
                </a:solidFill>
              </a:rPr>
              <a:t> in the </a:t>
            </a:r>
            <a:r>
              <a:rPr lang="fr-FR" dirty="0" err="1" smtClean="0">
                <a:solidFill>
                  <a:srgbClr val="503291"/>
                </a:solidFill>
              </a:rPr>
              <a:t>context</a:t>
            </a:r>
            <a:r>
              <a:rPr lang="fr-FR" dirty="0" smtClean="0">
                <a:solidFill>
                  <a:srgbClr val="503291"/>
                </a:solidFill>
              </a:rPr>
              <a:t> of QA </a:t>
            </a:r>
            <a:r>
              <a:rPr lang="fr-FR" dirty="0" err="1" smtClean="0">
                <a:solidFill>
                  <a:srgbClr val="503291"/>
                </a:solidFill>
              </a:rPr>
              <a:t>Review</a:t>
            </a:r>
            <a:r>
              <a:rPr lang="fr-FR" dirty="0" smtClean="0">
                <a:solidFill>
                  <a:srgbClr val="503291"/>
                </a:solidFill>
              </a:rPr>
              <a:t> and </a:t>
            </a:r>
            <a:r>
              <a:rPr lang="fr-FR" dirty="0" err="1" smtClean="0">
                <a:solidFill>
                  <a:srgbClr val="503291"/>
                </a:solidFill>
              </a:rPr>
              <a:t>Approvals</a:t>
            </a:r>
            <a:r>
              <a:rPr lang="fr-FR" dirty="0" smtClean="0">
                <a:solidFill>
                  <a:srgbClr val="503291"/>
                </a:solidFill>
              </a:rPr>
              <a:t>. The </a:t>
            </a:r>
            <a:r>
              <a:rPr lang="fr-FR" dirty="0" err="1" smtClean="0">
                <a:solidFill>
                  <a:srgbClr val="503291"/>
                </a:solidFill>
              </a:rPr>
              <a:t>tools</a:t>
            </a:r>
            <a:r>
              <a:rPr lang="fr-FR" baseline="0" dirty="0" smtClean="0">
                <a:solidFill>
                  <a:srgbClr val="503291"/>
                </a:solidFill>
              </a:rPr>
              <a:t> of </a:t>
            </a:r>
            <a:r>
              <a:rPr lang="fr-FR" dirty="0" smtClean="0">
                <a:solidFill>
                  <a:srgbClr val="503291"/>
                </a:solidFill>
              </a:rPr>
              <a:t>JAMA </a:t>
            </a:r>
            <a:r>
              <a:rPr lang="fr-FR" dirty="0" smtClean="0">
                <a:solidFill>
                  <a:srgbClr val="503291"/>
                </a:solidFill>
              </a:rPr>
              <a:t>and </a:t>
            </a:r>
            <a:r>
              <a:rPr lang="fr-FR" dirty="0" err="1" smtClean="0">
                <a:solidFill>
                  <a:srgbClr val="503291"/>
                </a:solidFill>
              </a:rPr>
              <a:t>Jira</a:t>
            </a:r>
            <a:r>
              <a:rPr lang="fr-FR" dirty="0" smtClean="0">
                <a:solidFill>
                  <a:srgbClr val="503291"/>
                </a:solidFill>
              </a:rPr>
              <a:t> are part </a:t>
            </a:r>
            <a:r>
              <a:rPr lang="fr-FR" dirty="0" smtClean="0">
                <a:solidFill>
                  <a:srgbClr val="503291"/>
                </a:solidFill>
              </a:rPr>
              <a:t>of </a:t>
            </a:r>
            <a:r>
              <a:rPr lang="fr-FR" dirty="0" err="1" smtClean="0">
                <a:solidFill>
                  <a:srgbClr val="503291"/>
                </a:solidFill>
              </a:rPr>
              <a:t>another</a:t>
            </a:r>
            <a:r>
              <a:rPr lang="fr-FR" dirty="0" smtClean="0">
                <a:solidFill>
                  <a:srgbClr val="503291"/>
                </a:solidFill>
              </a:rPr>
              <a:t> </a:t>
            </a:r>
            <a:r>
              <a:rPr lang="fr-FR" dirty="0" smtClean="0">
                <a:solidFill>
                  <a:srgbClr val="503291"/>
                </a:solidFill>
              </a:rPr>
              <a:t>course.</a:t>
            </a:r>
          </a:p>
          <a:p>
            <a:pPr defTabSz="1387693">
              <a:spcBef>
                <a:spcPts val="911"/>
              </a:spcBef>
              <a:spcAft>
                <a:spcPts val="455"/>
              </a:spcAft>
              <a:defRPr/>
            </a:pPr>
            <a:endParaRPr lang="fr-FR" dirty="0" smtClean="0">
              <a:solidFill>
                <a:srgbClr val="503291"/>
              </a:solidFill>
            </a:endParaRPr>
          </a:p>
          <a:p>
            <a:r>
              <a:rPr lang="fr-FR" dirty="0" err="1" smtClean="0">
                <a:solidFill>
                  <a:srgbClr val="503291"/>
                </a:solidFill>
              </a:rPr>
              <a:t>Chapter</a:t>
            </a:r>
            <a:r>
              <a:rPr lang="fr-FR" dirty="0" smtClean="0">
                <a:solidFill>
                  <a:srgbClr val="503291"/>
                </a:solidFill>
              </a:rPr>
              <a:t> 6 of SDP </a:t>
            </a:r>
            <a:r>
              <a:rPr lang="fr-FR" dirty="0" err="1" smtClean="0">
                <a:solidFill>
                  <a:srgbClr val="503291"/>
                </a:solidFill>
              </a:rPr>
              <a:t>emphasize</a:t>
            </a:r>
            <a:r>
              <a:rPr lang="fr-FR" dirty="0" smtClean="0">
                <a:solidFill>
                  <a:srgbClr val="503291"/>
                </a:solidFill>
              </a:rPr>
              <a:t> the RACI matrix</a:t>
            </a:r>
            <a:r>
              <a:rPr lang="fr-FR" baseline="0" dirty="0" smtClean="0">
                <a:solidFill>
                  <a:srgbClr val="503291"/>
                </a:solidFill>
              </a:rPr>
              <a:t> the </a:t>
            </a:r>
            <a:r>
              <a:rPr lang="fr-FR" dirty="0" err="1" smtClean="0">
                <a:solidFill>
                  <a:srgbClr val="503291"/>
                </a:solidFill>
              </a:rPr>
              <a:t>Review</a:t>
            </a:r>
            <a:r>
              <a:rPr lang="fr-FR" dirty="0" smtClean="0">
                <a:solidFill>
                  <a:srgbClr val="503291"/>
                </a:solidFill>
              </a:rPr>
              <a:t> and </a:t>
            </a:r>
            <a:r>
              <a:rPr lang="fr-FR" dirty="0" err="1" smtClean="0">
                <a:solidFill>
                  <a:srgbClr val="503291"/>
                </a:solidFill>
              </a:rPr>
              <a:t>Approval</a:t>
            </a:r>
            <a:r>
              <a:rPr lang="fr-FR" dirty="0" smtClean="0">
                <a:solidFill>
                  <a:srgbClr val="503291"/>
                </a:solidFill>
              </a:rPr>
              <a:t> </a:t>
            </a:r>
            <a:r>
              <a:rPr lang="fr-FR" dirty="0" err="1" smtClean="0">
                <a:solidFill>
                  <a:srgbClr val="503291"/>
                </a:solidFill>
              </a:rPr>
              <a:t>responsibilities</a:t>
            </a:r>
            <a:r>
              <a:rPr lang="fr-FR" dirty="0" smtClean="0">
                <a:solidFill>
                  <a:srgbClr val="503291"/>
                </a:solidFill>
              </a:rPr>
              <a:t>.</a:t>
            </a:r>
            <a:endParaRPr lang="fr-FR" baseline="0" dirty="0" smtClean="0"/>
          </a:p>
          <a:p>
            <a:endParaRPr lang="fr-FR" baseline="0" dirty="0" smtClean="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22</a:t>
            </a:fld>
            <a:endParaRPr lang="de-DE"/>
          </a:p>
        </p:txBody>
      </p:sp>
    </p:spTree>
    <p:extLst>
      <p:ext uri="{BB962C8B-B14F-4D97-AF65-F5344CB8AC3E}">
        <p14:creationId xmlns:p14="http://schemas.microsoft.com/office/powerpoint/2010/main" val="2068867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pPr defTabSz="1387693">
              <a:spcBef>
                <a:spcPts val="911"/>
              </a:spcBef>
              <a:spcAft>
                <a:spcPts val="455"/>
              </a:spcAft>
              <a:defRPr/>
            </a:pPr>
            <a:r>
              <a:rPr lang="fr-FR" sz="1800" dirty="0">
                <a:solidFill>
                  <a:prstClr val="black"/>
                </a:solidFill>
              </a:rPr>
              <a:t>DEVELOPMENT FRAMEWORK</a:t>
            </a:r>
            <a:r>
              <a:rPr lang="fr-FR" dirty="0" smtClean="0"/>
              <a:t>:</a:t>
            </a:r>
            <a:r>
              <a:rPr lang="fr-FR" baseline="0" dirty="0" smtClean="0"/>
              <a:t> description of </a:t>
            </a:r>
            <a:r>
              <a:rPr lang="fr-FR" baseline="0" dirty="0" err="1" smtClean="0"/>
              <a:t>SAFe</a:t>
            </a:r>
            <a:r>
              <a:rPr lang="fr-FR" baseline="0" dirty="0" smtClean="0"/>
              <a:t> 4.0 </a:t>
            </a:r>
            <a:r>
              <a:rPr lang="fr-FR" baseline="0" dirty="0" err="1" smtClean="0"/>
              <a:t>implementation</a:t>
            </a:r>
            <a:r>
              <a:rPr lang="fr-FR" baseline="0" dirty="0" smtClean="0"/>
              <a:t>, Programs, Program </a:t>
            </a:r>
            <a:r>
              <a:rPr lang="fr-FR" baseline="0" dirty="0" err="1" smtClean="0"/>
              <a:t>increment</a:t>
            </a:r>
            <a:r>
              <a:rPr lang="fr-FR" baseline="0" dirty="0" smtClean="0"/>
              <a:t>, Sprints, </a:t>
            </a:r>
            <a:r>
              <a:rPr lang="fr-FR" baseline="0" dirty="0" err="1" smtClean="0"/>
              <a:t>Requirements</a:t>
            </a:r>
            <a:r>
              <a:rPr lang="fr-FR" baseline="0" dirty="0" smtClean="0"/>
              <a:t> (Epic, </a:t>
            </a:r>
            <a:r>
              <a:rPr lang="fr-FR" baseline="0" dirty="0" err="1" smtClean="0"/>
              <a:t>Capability</a:t>
            </a:r>
            <a:r>
              <a:rPr lang="fr-FR" baseline="0" dirty="0" smtClean="0"/>
              <a:t>, </a:t>
            </a:r>
            <a:r>
              <a:rPr lang="fr-FR" baseline="0" dirty="0" err="1" smtClean="0"/>
              <a:t>Feature</a:t>
            </a:r>
            <a:r>
              <a:rPr lang="fr-FR" baseline="0" dirty="0" smtClean="0"/>
              <a:t>, User Story, NFR), </a:t>
            </a:r>
            <a:r>
              <a:rPr lang="fr-FR" baseline="0" dirty="0" err="1" smtClean="0"/>
              <a:t>Backlogs</a:t>
            </a:r>
            <a:r>
              <a:rPr lang="fr-FR" baseline="0" dirty="0" smtClean="0"/>
              <a:t>, </a:t>
            </a:r>
            <a:r>
              <a:rPr lang="fr-FR" baseline="0" dirty="0" err="1" smtClean="0"/>
              <a:t>DoD</a:t>
            </a:r>
            <a:r>
              <a:rPr lang="fr-FR" baseline="0" dirty="0" smtClean="0"/>
              <a:t>, </a:t>
            </a:r>
            <a:r>
              <a:rPr lang="fr-FR" baseline="0" dirty="0" err="1" smtClean="0"/>
              <a:t>Ceremonies</a:t>
            </a:r>
            <a:endParaRPr lang="fr-FR" baseline="0" dirty="0" smtClean="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23</a:t>
            </a:fld>
            <a:endParaRPr lang="de-DE"/>
          </a:p>
        </p:txBody>
      </p:sp>
    </p:spTree>
    <p:extLst>
      <p:ext uri="{BB962C8B-B14F-4D97-AF65-F5344CB8AC3E}">
        <p14:creationId xmlns:p14="http://schemas.microsoft.com/office/powerpoint/2010/main" val="2851536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fr-FR" sz="1800" baseline="0" dirty="0" smtClean="0"/>
              <a:t>QUALITY ARTIFACTS: Validation </a:t>
            </a:r>
            <a:r>
              <a:rPr lang="fr-FR" sz="1800" baseline="0" dirty="0" err="1" smtClean="0"/>
              <a:t>strategy</a:t>
            </a:r>
            <a:r>
              <a:rPr lang="fr-FR" sz="1800" baseline="0" dirty="0" smtClean="0"/>
              <a:t>, </a:t>
            </a:r>
            <a:r>
              <a:rPr lang="fr-FR" sz="1800" baseline="0" dirty="0" err="1" smtClean="0"/>
              <a:t>Risk</a:t>
            </a:r>
            <a:r>
              <a:rPr lang="fr-FR" sz="1800" baseline="0" dirty="0" smtClean="0"/>
              <a:t> </a:t>
            </a:r>
            <a:r>
              <a:rPr lang="fr-FR" sz="1800" baseline="0" dirty="0" err="1" smtClean="0"/>
              <a:t>assessment</a:t>
            </a:r>
            <a:r>
              <a:rPr lang="fr-FR" sz="1800" baseline="0" dirty="0" smtClean="0"/>
              <a:t>, List of </a:t>
            </a:r>
            <a:r>
              <a:rPr lang="fr-FR" sz="1800" baseline="0" dirty="0" err="1" smtClean="0"/>
              <a:t>Quality</a:t>
            </a:r>
            <a:r>
              <a:rPr lang="fr-FR" sz="1800" baseline="0" dirty="0" smtClean="0"/>
              <a:t> </a:t>
            </a:r>
            <a:r>
              <a:rPr lang="fr-FR" sz="1800" baseline="0" dirty="0" err="1" smtClean="0"/>
              <a:t>Artifacts</a:t>
            </a:r>
            <a:r>
              <a:rPr lang="fr-FR" sz="1800" baseline="0" dirty="0" smtClean="0"/>
              <a:t> (</a:t>
            </a:r>
            <a:r>
              <a:rPr lang="fr-FR" sz="1800" baseline="0" dirty="0" err="1" smtClean="0"/>
              <a:t>delirables</a:t>
            </a:r>
            <a:r>
              <a:rPr lang="fr-FR" sz="1800" baseline="0" dirty="0" smtClean="0"/>
              <a:t>), </a:t>
            </a:r>
            <a:r>
              <a:rPr lang="fr-FR" sz="1800" baseline="0" dirty="0" err="1" smtClean="0"/>
              <a:t>approval</a:t>
            </a:r>
            <a:r>
              <a:rPr lang="fr-FR" sz="1800" baseline="0" dirty="0" smtClean="0"/>
              <a:t> </a:t>
            </a:r>
            <a:r>
              <a:rPr lang="fr-FR" sz="1800" baseline="0" dirty="0" err="1" smtClean="0"/>
              <a:t>procedure</a:t>
            </a:r>
            <a:r>
              <a:rPr lang="fr-FR" sz="1800" baseline="0" dirty="0" smtClean="0"/>
              <a:t>, Test </a:t>
            </a:r>
            <a:r>
              <a:rPr lang="fr-FR" sz="1800" baseline="0" dirty="0" err="1" smtClean="0"/>
              <a:t>strategy</a:t>
            </a:r>
            <a:r>
              <a:rPr lang="fr-FR" sz="1800" baseline="0" dirty="0" smtClean="0"/>
              <a:t>, incident, change (modification) &amp; </a:t>
            </a:r>
            <a:r>
              <a:rPr lang="fr-FR" sz="1800" baseline="0" dirty="0" err="1" smtClean="0"/>
              <a:t>deviation</a:t>
            </a:r>
            <a:r>
              <a:rPr lang="fr-FR" sz="1800" baseline="0" dirty="0" smtClean="0"/>
              <a:t> management, all the </a:t>
            </a:r>
            <a:r>
              <a:rPr lang="fr-FR" sz="1800" baseline="0" dirty="0" err="1" smtClean="0"/>
              <a:t>SOPs</a:t>
            </a:r>
            <a:r>
              <a:rPr lang="fr-FR" sz="1800" baseline="0" dirty="0" smtClean="0"/>
              <a:t> </a:t>
            </a:r>
            <a:r>
              <a:rPr lang="fr-FR" sz="1800" baseline="0" dirty="0" err="1" smtClean="0"/>
              <a:t>supporting</a:t>
            </a:r>
            <a:r>
              <a:rPr lang="fr-FR" sz="1800" baseline="0" dirty="0" smtClean="0"/>
              <a:t> the </a:t>
            </a:r>
            <a:r>
              <a:rPr lang="fr-FR" sz="1800" baseline="0" dirty="0" err="1" smtClean="0"/>
              <a:t>process</a:t>
            </a:r>
            <a:r>
              <a:rPr lang="fr-FR" sz="1800" baseline="0" dirty="0" smtClean="0"/>
              <a:t>.</a:t>
            </a:r>
          </a:p>
          <a:p>
            <a:endParaRPr lang="fr-FR" sz="1800" baseline="0" dirty="0" smtClean="0"/>
          </a:p>
          <a:p>
            <a:pPr defTabSz="1387693">
              <a:spcBef>
                <a:spcPts val="0"/>
              </a:spcBef>
              <a:spcAft>
                <a:spcPts val="0"/>
              </a:spcAft>
              <a:defRPr/>
            </a:pPr>
            <a:r>
              <a:rPr lang="fr-FR" sz="1800" baseline="0" dirty="0" smtClean="0"/>
              <a:t>Validation </a:t>
            </a:r>
            <a:r>
              <a:rPr lang="fr-FR" sz="1800" baseline="0" dirty="0" err="1" smtClean="0"/>
              <a:t>strategy</a:t>
            </a:r>
            <a:r>
              <a:rPr lang="fr-FR" sz="1800" baseline="0" dirty="0" smtClean="0"/>
              <a:t> </a:t>
            </a:r>
            <a:r>
              <a:rPr lang="fr-FR" sz="1800" baseline="0" dirty="0" err="1" smtClean="0"/>
              <a:t>describes</a:t>
            </a:r>
            <a:r>
              <a:rPr lang="fr-FR" sz="1800" baseline="0" dirty="0" smtClean="0"/>
              <a:t> the </a:t>
            </a:r>
            <a:r>
              <a:rPr lang="fr-FR" sz="1800" baseline="0" dirty="0" err="1" smtClean="0"/>
              <a:t>way</a:t>
            </a:r>
            <a:r>
              <a:rPr lang="fr-FR" sz="1800" baseline="0" dirty="0" smtClean="0"/>
              <a:t> to </a:t>
            </a:r>
            <a:r>
              <a:rPr lang="fr-FR" sz="1800" baseline="0" dirty="0" err="1" smtClean="0"/>
              <a:t>achieve</a:t>
            </a:r>
            <a:r>
              <a:rPr lang="fr-FR" sz="1800" baseline="0" dirty="0" smtClean="0"/>
              <a:t> the validation/compliance of a system or a </a:t>
            </a:r>
            <a:r>
              <a:rPr lang="fr-FR" sz="1800" baseline="0" dirty="0" err="1" smtClean="0"/>
              <a:t>process</a:t>
            </a:r>
            <a:r>
              <a:rPr lang="fr-FR" sz="1800" baseline="0" dirty="0" smtClean="0"/>
              <a:t>; </a:t>
            </a:r>
            <a:r>
              <a:rPr lang="fr-FR" sz="1800" baseline="0" dirty="0" err="1" smtClean="0"/>
              <a:t>based</a:t>
            </a:r>
            <a:r>
              <a:rPr lang="fr-FR" sz="1800" baseline="0" dirty="0" smtClean="0"/>
              <a:t> on </a:t>
            </a:r>
            <a:r>
              <a:rPr lang="en-US" sz="2800" dirty="0" smtClean="0"/>
              <a:t>consideration </a:t>
            </a:r>
            <a:r>
              <a:rPr lang="fr-FR" sz="2800" dirty="0" smtClean="0"/>
              <a:t>of:</a:t>
            </a:r>
          </a:p>
          <a:p>
            <a:pPr marL="260193" indent="-260193">
              <a:buFontTx/>
              <a:buChar char="-"/>
            </a:pPr>
            <a:r>
              <a:rPr lang="fr-FR" sz="2800" dirty="0" err="1" smtClean="0"/>
              <a:t>risk</a:t>
            </a:r>
            <a:r>
              <a:rPr lang="fr-FR" sz="2800" dirty="0" smtClean="0"/>
              <a:t> </a:t>
            </a:r>
            <a:r>
              <a:rPr lang="fr-FR" sz="2800" dirty="0" err="1" smtClean="0"/>
              <a:t>assessment</a:t>
            </a:r>
            <a:r>
              <a:rPr lang="fr-FR" sz="2800" dirty="0" smtClean="0"/>
              <a:t>;</a:t>
            </a:r>
          </a:p>
          <a:p>
            <a:pPr marL="260193" indent="-260193">
              <a:buFontTx/>
              <a:buChar char="-"/>
            </a:pPr>
            <a:r>
              <a:rPr lang="fr-FR" sz="2800" dirty="0" smtClean="0"/>
              <a:t>system component and architecture </a:t>
            </a:r>
            <a:r>
              <a:rPr lang="fr-FR" sz="2800" dirty="0" err="1" smtClean="0"/>
              <a:t>assessment</a:t>
            </a:r>
            <a:r>
              <a:rPr lang="fr-FR" sz="2800" dirty="0" smtClean="0"/>
              <a:t> (more a component </a:t>
            </a:r>
            <a:r>
              <a:rPr lang="fr-FR" sz="2800" dirty="0" err="1" smtClean="0"/>
              <a:t>is</a:t>
            </a:r>
            <a:r>
              <a:rPr lang="fr-FR" sz="2800" dirty="0" smtClean="0"/>
              <a:t> standard, </a:t>
            </a:r>
            <a:r>
              <a:rPr lang="fr-FR" sz="2800" dirty="0" err="1" smtClean="0"/>
              <a:t>less</a:t>
            </a:r>
            <a:r>
              <a:rPr lang="fr-FR" sz="2800" dirty="0" smtClean="0"/>
              <a:t> are the </a:t>
            </a:r>
            <a:r>
              <a:rPr lang="fr-FR" sz="2800" dirty="0" err="1" smtClean="0"/>
              <a:t>needs</a:t>
            </a:r>
            <a:r>
              <a:rPr lang="fr-FR" sz="2800" dirty="0" smtClean="0"/>
              <a:t> of </a:t>
            </a:r>
            <a:r>
              <a:rPr lang="fr-FR" sz="2800" dirty="0" err="1" smtClean="0"/>
              <a:t>specific</a:t>
            </a:r>
            <a:r>
              <a:rPr lang="fr-FR" sz="2800" dirty="0" smtClean="0"/>
              <a:t> tests);</a:t>
            </a:r>
          </a:p>
          <a:p>
            <a:pPr marL="260193" indent="-260193">
              <a:buFontTx/>
              <a:buChar char="-"/>
            </a:pPr>
            <a:r>
              <a:rPr lang="fr-FR" sz="2800" dirty="0" smtClean="0"/>
              <a:t>supplier </a:t>
            </a:r>
            <a:r>
              <a:rPr lang="fr-FR" sz="2800" dirty="0" err="1" smtClean="0"/>
              <a:t>assessment</a:t>
            </a:r>
            <a:r>
              <a:rPr lang="fr-FR" sz="2800" dirty="0" smtClean="0"/>
              <a:t>.</a:t>
            </a:r>
            <a:endParaRPr lang="fr-FR" sz="1800" baseline="0" dirty="0" smtClean="0"/>
          </a:p>
          <a:p>
            <a:endParaRPr lang="fr-FR" sz="1800" baseline="0" dirty="0" smtClean="0"/>
          </a:p>
          <a:p>
            <a:r>
              <a:rPr lang="fr-FR" sz="1800" baseline="0" dirty="0" err="1" smtClean="0"/>
              <a:t>Risk</a:t>
            </a:r>
            <a:r>
              <a:rPr lang="fr-FR" sz="1800" baseline="0" dirty="0" smtClean="0"/>
              <a:t> </a:t>
            </a:r>
            <a:r>
              <a:rPr lang="fr-FR" sz="1800" baseline="0" dirty="0" err="1" smtClean="0"/>
              <a:t>assessment</a:t>
            </a:r>
            <a:r>
              <a:rPr lang="fr-FR" sz="1800" baseline="0" dirty="0" smtClean="0"/>
              <a:t> </a:t>
            </a:r>
            <a:r>
              <a:rPr lang="fr-FR" sz="1800" baseline="0" dirty="0" err="1" smtClean="0"/>
              <a:t>is</a:t>
            </a:r>
            <a:r>
              <a:rPr lang="fr-FR" sz="1800" baseline="0" dirty="0" smtClean="0"/>
              <a:t> a</a:t>
            </a:r>
            <a:r>
              <a:rPr lang="en-US" sz="2800" dirty="0" smtClean="0"/>
              <a:t> comprehensive evaluation of the risk and its associated impact by the  “Failure Mode and Effect Analysis” (FMEA).</a:t>
            </a:r>
            <a:endParaRPr lang="fr-FR" sz="1800" baseline="0" dirty="0" smtClean="0"/>
          </a:p>
          <a:p>
            <a:endParaRPr lang="fr-FR" sz="1800" baseline="0" dirty="0" smtClean="0"/>
          </a:p>
          <a:p>
            <a:r>
              <a:rPr lang="fr-FR" sz="1800" baseline="0" dirty="0" err="1" smtClean="0"/>
              <a:t>Approve</a:t>
            </a:r>
            <a:r>
              <a:rPr lang="fr-FR" sz="1800" baseline="0" dirty="0" smtClean="0"/>
              <a:t>: </a:t>
            </a:r>
            <a:r>
              <a:rPr lang="fr-FR" sz="1800" baseline="0" dirty="0" err="1" smtClean="0"/>
              <a:t>act</a:t>
            </a:r>
            <a:r>
              <a:rPr lang="fr-FR" sz="1800" baseline="0" dirty="0" smtClean="0"/>
              <a:t> </a:t>
            </a:r>
            <a:r>
              <a:rPr lang="fr-FR" sz="1800" baseline="0" dirty="0" err="1" smtClean="0"/>
              <a:t>with</a:t>
            </a:r>
            <a:r>
              <a:rPr lang="fr-FR" sz="1800" baseline="0" dirty="0" smtClean="0"/>
              <a:t> date &amp; signature to document the </a:t>
            </a:r>
            <a:r>
              <a:rPr lang="fr-FR" sz="1800" baseline="0" dirty="0" err="1" smtClean="0"/>
              <a:t>acceptance</a:t>
            </a:r>
            <a:r>
              <a:rPr lang="fr-FR" sz="1800" baseline="0" dirty="0" smtClean="0"/>
              <a:t> (</a:t>
            </a:r>
            <a:r>
              <a:rPr lang="fr-FR" sz="1800" baseline="0" dirty="0" err="1" smtClean="0"/>
              <a:t>understand</a:t>
            </a:r>
            <a:r>
              <a:rPr lang="fr-FR" sz="1800" baseline="0" dirty="0" smtClean="0"/>
              <a:t>) of an action or a document.</a:t>
            </a:r>
          </a:p>
          <a:p>
            <a:r>
              <a:rPr lang="fr-FR" sz="1800" baseline="0" dirty="0" smtClean="0"/>
              <a:t>	</a:t>
            </a:r>
          </a:p>
          <a:p>
            <a:r>
              <a:rPr lang="fr-FR" sz="1800" baseline="0" dirty="0" smtClean="0"/>
              <a:t>Test </a:t>
            </a:r>
            <a:r>
              <a:rPr lang="fr-FR" sz="1800" baseline="0" dirty="0" err="1" smtClean="0"/>
              <a:t>strategy</a:t>
            </a:r>
            <a:r>
              <a:rPr lang="fr-FR" sz="1800" baseline="0" dirty="0" smtClean="0"/>
              <a:t> </a:t>
            </a:r>
            <a:r>
              <a:rPr lang="fr-FR" sz="1800" baseline="0" dirty="0" err="1" smtClean="0"/>
              <a:t>is</a:t>
            </a:r>
            <a:r>
              <a:rPr lang="fr-FR" sz="1800" baseline="0" dirty="0" smtClean="0"/>
              <a:t> </a:t>
            </a:r>
            <a:r>
              <a:rPr lang="fr-FR" sz="1800" baseline="0" dirty="0" err="1" smtClean="0"/>
              <a:t>built</a:t>
            </a:r>
            <a:r>
              <a:rPr lang="fr-FR" sz="1800" baseline="0" dirty="0" smtClean="0"/>
              <a:t> on the </a:t>
            </a:r>
            <a:r>
              <a:rPr lang="fr-FR" sz="1800" baseline="0" dirty="0" err="1" smtClean="0"/>
              <a:t>leverage</a:t>
            </a:r>
            <a:r>
              <a:rPr lang="fr-FR" sz="1800" baseline="0" dirty="0" smtClean="0"/>
              <a:t> the </a:t>
            </a:r>
            <a:r>
              <a:rPr lang="fr-FR" sz="1800" baseline="0" dirty="0" err="1" smtClean="0"/>
              <a:t>level</a:t>
            </a:r>
            <a:r>
              <a:rPr lang="fr-FR" sz="1800" baseline="0" dirty="0" smtClean="0"/>
              <a:t> of test </a:t>
            </a:r>
            <a:r>
              <a:rPr lang="fr-FR" sz="1800" baseline="0" dirty="0" err="1" smtClean="0"/>
              <a:t>based</a:t>
            </a:r>
            <a:r>
              <a:rPr lang="fr-FR" sz="1800" baseline="0" dirty="0" smtClean="0"/>
              <a:t> on the final </a:t>
            </a:r>
            <a:r>
              <a:rPr lang="fr-FR" sz="1800" baseline="0" dirty="0" err="1" smtClean="0"/>
              <a:t>risk</a:t>
            </a:r>
            <a:r>
              <a:rPr lang="fr-FR" sz="1800" baseline="0" dirty="0" smtClean="0"/>
              <a:t> </a:t>
            </a:r>
            <a:r>
              <a:rPr lang="fr-FR" sz="1800" baseline="0" dirty="0" err="1" smtClean="0"/>
              <a:t>assessment</a:t>
            </a:r>
            <a:r>
              <a:rPr lang="fr-FR" sz="1800" baseline="0" dirty="0" smtClean="0"/>
              <a:t> score.</a:t>
            </a:r>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24</a:t>
            </a:fld>
            <a:endParaRPr lang="de-DE"/>
          </a:p>
        </p:txBody>
      </p:sp>
    </p:spTree>
    <p:extLst>
      <p:ext uri="{BB962C8B-B14F-4D97-AF65-F5344CB8AC3E}">
        <p14:creationId xmlns:p14="http://schemas.microsoft.com/office/powerpoint/2010/main" val="2284615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fr-FR" sz="1800" baseline="0" dirty="0" smtClean="0"/>
              <a:t>TOOLS AND ENVIRONMENT: </a:t>
            </a:r>
            <a:r>
              <a:rPr lang="fr-FR" sz="1800" baseline="0" dirty="0" err="1" smtClean="0"/>
              <a:t>describes</a:t>
            </a:r>
            <a:r>
              <a:rPr lang="fr-FR" sz="1800" baseline="0" dirty="0" smtClean="0"/>
              <a:t> high </a:t>
            </a:r>
            <a:r>
              <a:rPr lang="fr-FR" sz="1800" baseline="0" dirty="0" err="1" smtClean="0"/>
              <a:t>level</a:t>
            </a:r>
            <a:r>
              <a:rPr lang="fr-FR" sz="1800" baseline="0" dirty="0" smtClean="0"/>
              <a:t> the </a:t>
            </a:r>
            <a:r>
              <a:rPr lang="fr-FR" sz="1800" baseline="0" dirty="0" err="1" smtClean="0"/>
              <a:t>tools</a:t>
            </a:r>
            <a:r>
              <a:rPr lang="fr-FR" sz="1800" baseline="0" dirty="0" smtClean="0"/>
              <a:t> (JAMA, JIRA, MANGO) and the </a:t>
            </a:r>
            <a:r>
              <a:rPr lang="fr-FR" sz="1800" baseline="0" dirty="0" err="1" smtClean="0"/>
              <a:t>process</a:t>
            </a:r>
            <a:r>
              <a:rPr lang="fr-FR" sz="1800" baseline="0" dirty="0" smtClean="0"/>
              <a:t> to </a:t>
            </a:r>
            <a:r>
              <a:rPr lang="fr-FR" sz="1800" baseline="0" dirty="0" err="1" smtClean="0"/>
              <a:t>handle</a:t>
            </a:r>
            <a:r>
              <a:rPr lang="fr-FR" sz="1800" baseline="0" dirty="0" smtClean="0"/>
              <a:t> code (</a:t>
            </a:r>
            <a:r>
              <a:rPr lang="fr-FR" sz="1800" baseline="0" dirty="0" err="1" smtClean="0"/>
              <a:t>creation</a:t>
            </a:r>
            <a:r>
              <a:rPr lang="fr-FR" sz="1800" baseline="0" dirty="0" smtClean="0"/>
              <a:t>, modification, release, </a:t>
            </a:r>
            <a:r>
              <a:rPr lang="fr-FR" sz="1800" baseline="0" dirty="0" err="1" smtClean="0"/>
              <a:t>repository</a:t>
            </a:r>
            <a:r>
              <a:rPr lang="fr-FR" sz="1800" baseline="0" dirty="0" smtClean="0"/>
              <a:t>)</a:t>
            </a:r>
          </a:p>
          <a:p>
            <a:endParaRPr lang="fr-FR" sz="1800" baseline="0" dirty="0" smtClean="0"/>
          </a:p>
          <a:p>
            <a:pPr hangingPunct="0"/>
            <a:r>
              <a:rPr lang="fr-FR" sz="1800" baseline="0" dirty="0" smtClean="0"/>
              <a:t>JAMA : </a:t>
            </a:r>
            <a:r>
              <a:rPr lang="en-US" sz="2800" dirty="0" smtClean="0"/>
              <a:t>Tools to manage the </a:t>
            </a:r>
            <a:r>
              <a:rPr lang="en-US" sz="2800" dirty="0" err="1" smtClean="0"/>
              <a:t>GxP</a:t>
            </a:r>
            <a:r>
              <a:rPr lang="en-US" sz="2800" dirty="0" smtClean="0"/>
              <a:t> documentation of the Merck IOT/Automation Platform.</a:t>
            </a:r>
            <a:endParaRPr lang="fr-FR" sz="2800" dirty="0" smtClean="0"/>
          </a:p>
          <a:p>
            <a:pPr defTabSz="1387693">
              <a:spcBef>
                <a:spcPts val="0"/>
              </a:spcBef>
              <a:spcAft>
                <a:spcPts val="0"/>
              </a:spcAft>
              <a:defRPr/>
            </a:pPr>
            <a:r>
              <a:rPr lang="fr-FR" sz="1800" baseline="0" dirty="0" smtClean="0"/>
              <a:t>JIRA : </a:t>
            </a:r>
            <a:r>
              <a:rPr lang="en-US" sz="2800" dirty="0" smtClean="0"/>
              <a:t>Tools to manage the development activities of the Merck IOT/Automation Platform.</a:t>
            </a:r>
            <a:endParaRPr lang="fr-FR" sz="1800" baseline="0" dirty="0" smtClean="0"/>
          </a:p>
          <a:p>
            <a:r>
              <a:rPr lang="fr-FR" sz="1800" baseline="0" dirty="0" smtClean="0"/>
              <a:t>MANGO </a:t>
            </a:r>
            <a:r>
              <a:rPr lang="fr-FR" sz="1800" baseline="0" dirty="0" err="1" smtClean="0"/>
              <a:t>Merck</a:t>
            </a:r>
            <a:r>
              <a:rPr lang="fr-FR" sz="1800" baseline="0" dirty="0" smtClean="0"/>
              <a:t> </a:t>
            </a:r>
            <a:r>
              <a:rPr lang="fr-FR" sz="1800" baseline="0" dirty="0" err="1" smtClean="0"/>
              <a:t>GxP</a:t>
            </a:r>
            <a:r>
              <a:rPr lang="fr-FR" sz="1800" baseline="0" dirty="0" smtClean="0"/>
              <a:t> Document Management System/</a:t>
            </a:r>
            <a:r>
              <a:rPr lang="fr-FR" sz="1800" baseline="0" dirty="0" err="1" smtClean="0"/>
              <a:t>Tool</a:t>
            </a:r>
            <a:endParaRPr lang="fr-FR" sz="1800" baseline="0" dirty="0" smtClean="0"/>
          </a:p>
          <a:p>
            <a:r>
              <a:rPr lang="fr-FR" sz="1800" baseline="0" dirty="0" smtClean="0"/>
              <a:t>The </a:t>
            </a:r>
            <a:r>
              <a:rPr lang="fr-FR" sz="1800" baseline="0" dirty="0" err="1" smtClean="0"/>
              <a:t>process</a:t>
            </a:r>
            <a:r>
              <a:rPr lang="fr-FR" sz="1800" baseline="0" dirty="0" smtClean="0"/>
              <a:t> to </a:t>
            </a:r>
            <a:r>
              <a:rPr lang="fr-FR" sz="1800" baseline="0" dirty="0" err="1" smtClean="0"/>
              <a:t>handle</a:t>
            </a:r>
            <a:r>
              <a:rPr lang="fr-FR" sz="1800" baseline="0" dirty="0" smtClean="0"/>
              <a:t> code and the </a:t>
            </a:r>
            <a:r>
              <a:rPr lang="fr-FR" sz="1800" baseline="0" dirty="0" err="1" smtClean="0"/>
              <a:t>environment</a:t>
            </a:r>
            <a:r>
              <a:rPr lang="fr-FR" sz="1800" baseline="0" dirty="0" smtClean="0"/>
              <a:t> to </a:t>
            </a:r>
            <a:r>
              <a:rPr lang="fr-FR" sz="1800" baseline="0" dirty="0" err="1" smtClean="0"/>
              <a:t>develop</a:t>
            </a:r>
            <a:r>
              <a:rPr lang="fr-FR" sz="1800" baseline="0" dirty="0" smtClean="0"/>
              <a:t> and </a:t>
            </a:r>
            <a:r>
              <a:rPr lang="fr-FR" sz="1800" baseline="0" dirty="0" err="1" smtClean="0"/>
              <a:t>qualify</a:t>
            </a:r>
            <a:r>
              <a:rPr lang="fr-FR" sz="1800" baseline="0" dirty="0" smtClean="0"/>
              <a:t> </a:t>
            </a:r>
            <a:r>
              <a:rPr lang="fr-FR" sz="1800" baseline="0" dirty="0" err="1" smtClean="0"/>
              <a:t>it</a:t>
            </a:r>
            <a:r>
              <a:rPr lang="fr-FR" sz="1800" baseline="0" dirty="0" smtClean="0"/>
              <a:t> are </a:t>
            </a:r>
            <a:r>
              <a:rPr lang="fr-FR" sz="1800" baseline="0" dirty="0" err="1" smtClean="0"/>
              <a:t>explained</a:t>
            </a:r>
            <a:r>
              <a:rPr lang="fr-FR" sz="1800" baseline="0" dirty="0" smtClean="0"/>
              <a:t> in </a:t>
            </a:r>
            <a:r>
              <a:rPr lang="fr-FR" sz="1800" baseline="0" dirty="0" err="1" smtClean="0"/>
              <a:t>other</a:t>
            </a:r>
            <a:r>
              <a:rPr lang="fr-FR" sz="1800" baseline="0" dirty="0" smtClean="0"/>
              <a:t> architectural </a:t>
            </a:r>
            <a:r>
              <a:rPr lang="fr-FR" sz="1800" baseline="0" dirty="0" err="1" smtClean="0"/>
              <a:t>presentations</a:t>
            </a:r>
            <a:endParaRPr lang="fr-FR" sz="1800" baseline="0" dirty="0" smtClean="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25</a:t>
            </a:fld>
            <a:endParaRPr lang="de-DE"/>
          </a:p>
        </p:txBody>
      </p:sp>
    </p:spTree>
    <p:extLst>
      <p:ext uri="{BB962C8B-B14F-4D97-AF65-F5344CB8AC3E}">
        <p14:creationId xmlns:p14="http://schemas.microsoft.com/office/powerpoint/2010/main" val="1323449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endParaRPr lang="fr-FR" sz="1800" baseline="0" dirty="0" smtClean="0"/>
          </a:p>
          <a:p>
            <a:r>
              <a:rPr lang="fr-FR" sz="1800" baseline="0" dirty="0" smtClean="0"/>
              <a:t>ROLES AND RESPONSABILITIES: </a:t>
            </a:r>
            <a:r>
              <a:rPr lang="fr-FR" sz="1800" baseline="0" dirty="0" err="1" smtClean="0"/>
              <a:t>lists</a:t>
            </a:r>
            <a:r>
              <a:rPr lang="fr-FR" sz="1800" baseline="0" dirty="0" smtClean="0"/>
              <a:t> all </a:t>
            </a:r>
            <a:r>
              <a:rPr lang="fr-FR" sz="1800" baseline="0" dirty="0" err="1" smtClean="0"/>
              <a:t>roles</a:t>
            </a:r>
            <a:r>
              <a:rPr lang="fr-FR" sz="1800" baseline="0" dirty="0" smtClean="0"/>
              <a:t>, </a:t>
            </a:r>
            <a:r>
              <a:rPr lang="fr-FR" sz="1800" baseline="0" dirty="0" err="1" smtClean="0"/>
              <a:t>defines</a:t>
            </a:r>
            <a:r>
              <a:rPr lang="fr-FR" sz="1800" baseline="0" dirty="0" smtClean="0"/>
              <a:t> for </a:t>
            </a:r>
            <a:r>
              <a:rPr lang="fr-FR" sz="1800" baseline="0" dirty="0" err="1" smtClean="0"/>
              <a:t>each</a:t>
            </a:r>
            <a:r>
              <a:rPr lang="fr-FR" sz="1800" baseline="0" dirty="0" smtClean="0"/>
              <a:t> of </a:t>
            </a:r>
            <a:r>
              <a:rPr lang="fr-FR" sz="1800" baseline="0" dirty="0" err="1" smtClean="0"/>
              <a:t>them</a:t>
            </a:r>
            <a:r>
              <a:rPr lang="fr-FR" sz="1800" baseline="0" dirty="0" smtClean="0"/>
              <a:t> the </a:t>
            </a:r>
            <a:r>
              <a:rPr lang="fr-FR" sz="1800" baseline="0" dirty="0" err="1" smtClean="0"/>
              <a:t>responsabilities</a:t>
            </a:r>
            <a:r>
              <a:rPr lang="fr-FR" sz="1800" baseline="0" dirty="0" smtClean="0"/>
              <a:t>, </a:t>
            </a:r>
            <a:r>
              <a:rPr lang="fr-FR" sz="1800" baseline="0" dirty="0" err="1" smtClean="0"/>
              <a:t>defines</a:t>
            </a:r>
            <a:r>
              <a:rPr lang="fr-FR" sz="1800" baseline="0" dirty="0" smtClean="0"/>
              <a:t> the training matrix (all the trainings sessions and </a:t>
            </a:r>
            <a:r>
              <a:rPr lang="fr-FR" sz="1800" baseline="0" dirty="0" err="1" smtClean="0"/>
              <a:t>SOPs</a:t>
            </a:r>
            <a:r>
              <a:rPr lang="fr-FR" sz="1800" baseline="0" dirty="0" smtClean="0"/>
              <a:t> </a:t>
            </a:r>
            <a:r>
              <a:rPr lang="fr-FR" sz="1800" baseline="0" dirty="0" err="1" smtClean="0"/>
              <a:t>that</a:t>
            </a:r>
            <a:r>
              <a:rPr lang="fr-FR" sz="1800" baseline="0" dirty="0" smtClean="0"/>
              <a:t> have to </a:t>
            </a:r>
            <a:r>
              <a:rPr lang="fr-FR" sz="1800" baseline="0" dirty="0" err="1" smtClean="0"/>
              <a:t>be</a:t>
            </a:r>
            <a:r>
              <a:rPr lang="fr-FR" sz="1800" baseline="0" dirty="0" smtClean="0"/>
              <a:t> </a:t>
            </a:r>
            <a:r>
              <a:rPr lang="fr-FR" sz="1800" baseline="0" dirty="0" err="1" smtClean="0"/>
              <a:t>read</a:t>
            </a:r>
            <a:r>
              <a:rPr lang="fr-FR" sz="1800" baseline="0" dirty="0" smtClean="0"/>
              <a:t> and </a:t>
            </a:r>
            <a:r>
              <a:rPr lang="fr-FR" sz="1800" baseline="0" dirty="0" err="1" smtClean="0"/>
              <a:t>understand</a:t>
            </a:r>
            <a:r>
              <a:rPr lang="fr-FR" sz="1800" baseline="0" dirty="0" smtClean="0"/>
              <a:t> and </a:t>
            </a:r>
            <a:r>
              <a:rPr lang="fr-FR" sz="1800" baseline="0" dirty="0" err="1" smtClean="0"/>
              <a:t>constitutes</a:t>
            </a:r>
            <a:r>
              <a:rPr lang="fr-FR" sz="1800" baseline="0" dirty="0" smtClean="0"/>
              <a:t> the </a:t>
            </a:r>
            <a:r>
              <a:rPr lang="fr-FR" sz="1800" baseline="0" dirty="0" err="1" smtClean="0"/>
              <a:t>individual</a:t>
            </a:r>
            <a:r>
              <a:rPr lang="fr-FR" sz="1800" baseline="0" dirty="0" smtClean="0"/>
              <a:t> </a:t>
            </a:r>
            <a:r>
              <a:rPr lang="fr-FR" sz="1800" baseline="0" dirty="0" err="1" smtClean="0"/>
              <a:t>training’s</a:t>
            </a:r>
            <a:r>
              <a:rPr lang="fr-FR" sz="1800" baseline="0" dirty="0" smtClean="0"/>
              <a:t> records)</a:t>
            </a:r>
          </a:p>
          <a:p>
            <a:endParaRPr lang="fr-FR" sz="1800" baseline="0" dirty="0" smtClean="0"/>
          </a:p>
          <a:p>
            <a:r>
              <a:rPr lang="fr-FR" sz="1800" baseline="0" dirty="0" smtClean="0"/>
              <a:t>2 </a:t>
            </a:r>
            <a:r>
              <a:rPr lang="fr-FR" sz="1800" baseline="0" dirty="0" err="1" smtClean="0"/>
              <a:t>specific</a:t>
            </a:r>
            <a:r>
              <a:rPr lang="fr-FR" sz="1800" baseline="0" dirty="0" smtClean="0"/>
              <a:t> </a:t>
            </a:r>
            <a:r>
              <a:rPr lang="fr-FR" sz="1800" baseline="0" dirty="0" err="1" smtClean="0"/>
              <a:t>roles</a:t>
            </a:r>
            <a:r>
              <a:rPr lang="fr-FR" sz="1800" baseline="0" dirty="0" smtClean="0"/>
              <a:t> for </a:t>
            </a:r>
            <a:r>
              <a:rPr lang="fr-FR" sz="1800" baseline="0" dirty="0" err="1" smtClean="0"/>
              <a:t>quality</a:t>
            </a:r>
            <a:r>
              <a:rPr lang="fr-FR" sz="1800" baseline="0" dirty="0" smtClean="0"/>
              <a:t> : PQM, QA.</a:t>
            </a:r>
          </a:p>
          <a:p>
            <a:endParaRPr lang="fr-FR" sz="1800" baseline="0" dirty="0" smtClean="0"/>
          </a:p>
          <a:p>
            <a:r>
              <a:rPr lang="fr-FR" sz="1800" baseline="0" dirty="0" err="1" smtClean="0"/>
              <a:t>What</a:t>
            </a:r>
            <a:r>
              <a:rPr lang="fr-FR" sz="1800" baseline="0" dirty="0" smtClean="0"/>
              <a:t> </a:t>
            </a:r>
            <a:r>
              <a:rPr lang="fr-FR" sz="1800" baseline="0" dirty="0" err="1" smtClean="0"/>
              <a:t>is</a:t>
            </a:r>
            <a:r>
              <a:rPr lang="fr-FR" sz="1800" baseline="0" dirty="0" smtClean="0"/>
              <a:t> </a:t>
            </a:r>
            <a:r>
              <a:rPr lang="fr-FR" sz="1800" baseline="0" dirty="0" smtClean="0"/>
              <a:t>the PQM </a:t>
            </a:r>
            <a:r>
              <a:rPr lang="fr-FR" sz="1800" baseline="0" dirty="0" err="1" smtClean="0"/>
              <a:t>role</a:t>
            </a:r>
            <a:r>
              <a:rPr lang="fr-FR" sz="1800" baseline="0" dirty="0" smtClean="0"/>
              <a:t>?</a:t>
            </a:r>
            <a:endParaRPr lang="fr-FR" sz="1800" baseline="0" dirty="0" smtClean="0"/>
          </a:p>
          <a:p>
            <a:pPr marL="260193" indent="-260193">
              <a:buFontTx/>
              <a:buChar char="-"/>
            </a:pPr>
            <a:r>
              <a:rPr lang="fr-FR" sz="1800" baseline="0" dirty="0" smtClean="0"/>
              <a:t>A </a:t>
            </a:r>
            <a:r>
              <a:rPr lang="fr-FR" sz="1800" baseline="0" dirty="0" err="1" smtClean="0"/>
              <a:t>quality</a:t>
            </a:r>
            <a:r>
              <a:rPr lang="fr-FR" sz="1800" baseline="0" dirty="0" smtClean="0"/>
              <a:t> expert in the team;</a:t>
            </a:r>
          </a:p>
          <a:p>
            <a:pPr marL="260193" indent="-260193">
              <a:buFontTx/>
              <a:buChar char="-"/>
            </a:pPr>
            <a:r>
              <a:rPr lang="fr-FR" sz="1800" baseline="0" dirty="0" err="1" smtClean="0"/>
              <a:t>Ensures</a:t>
            </a:r>
            <a:r>
              <a:rPr lang="fr-FR" sz="1800" baseline="0" dirty="0" smtClean="0"/>
              <a:t> </a:t>
            </a:r>
            <a:r>
              <a:rPr lang="fr-FR" sz="1800" baseline="0" dirty="0" err="1" smtClean="0"/>
              <a:t>that</a:t>
            </a:r>
            <a:r>
              <a:rPr lang="fr-FR" sz="1800" baseline="0" dirty="0" smtClean="0"/>
              <a:t> all the </a:t>
            </a:r>
            <a:r>
              <a:rPr lang="fr-FR" sz="1800" baseline="0" dirty="0" err="1" smtClean="0"/>
              <a:t>roles</a:t>
            </a:r>
            <a:r>
              <a:rPr lang="fr-FR" sz="1800" baseline="0" dirty="0" smtClean="0"/>
              <a:t> are </a:t>
            </a:r>
            <a:r>
              <a:rPr lang="fr-FR" sz="1800" baseline="0" dirty="0" err="1" smtClean="0"/>
              <a:t>fully</a:t>
            </a:r>
            <a:r>
              <a:rPr lang="fr-FR" sz="1800" baseline="0" dirty="0" smtClean="0"/>
              <a:t> </a:t>
            </a:r>
            <a:r>
              <a:rPr lang="fr-FR" sz="1800" baseline="0" dirty="0" err="1" smtClean="0"/>
              <a:t>trained</a:t>
            </a:r>
            <a:r>
              <a:rPr lang="fr-FR" sz="1800" baseline="0" dirty="0" smtClean="0"/>
              <a:t> for the </a:t>
            </a:r>
            <a:r>
              <a:rPr lang="fr-FR" sz="1800" baseline="0" dirty="0" err="1" smtClean="0"/>
              <a:t>project</a:t>
            </a:r>
            <a:r>
              <a:rPr lang="fr-FR" sz="1800" baseline="0" dirty="0" smtClean="0"/>
              <a:t>;</a:t>
            </a:r>
          </a:p>
          <a:p>
            <a:pPr marL="260193" indent="-260193">
              <a:buFontTx/>
              <a:buChar char="-"/>
            </a:pPr>
            <a:r>
              <a:rPr lang="fr-FR" sz="1800" baseline="0" dirty="0" err="1" smtClean="0"/>
              <a:t>Writes</a:t>
            </a:r>
            <a:r>
              <a:rPr lang="fr-FR" sz="1800" baseline="0" dirty="0" smtClean="0"/>
              <a:t> </a:t>
            </a:r>
            <a:r>
              <a:rPr lang="fr-FR" sz="1800" baseline="0" dirty="0" err="1" smtClean="0"/>
              <a:t>quality</a:t>
            </a:r>
            <a:r>
              <a:rPr lang="fr-FR" sz="1800" baseline="0" dirty="0" smtClean="0"/>
              <a:t> </a:t>
            </a:r>
            <a:r>
              <a:rPr lang="fr-FR" sz="1800" baseline="0" dirty="0" err="1" smtClean="0"/>
              <a:t>artifacts</a:t>
            </a:r>
            <a:r>
              <a:rPr lang="fr-FR" sz="1800" baseline="0" dirty="0" smtClean="0"/>
              <a:t> Validation Plan, </a:t>
            </a:r>
            <a:r>
              <a:rPr lang="fr-FR" sz="1800" baseline="0" dirty="0" err="1" smtClean="0"/>
              <a:t>traceability</a:t>
            </a:r>
            <a:r>
              <a:rPr lang="fr-FR" sz="1800" baseline="0" dirty="0" smtClean="0"/>
              <a:t> matrix, observations &amp; </a:t>
            </a:r>
            <a:r>
              <a:rPr lang="fr-FR" sz="1800" baseline="0" dirty="0" err="1" smtClean="0"/>
              <a:t>deviation</a:t>
            </a:r>
            <a:r>
              <a:rPr lang="fr-FR" sz="1800" baseline="0" dirty="0" smtClean="0"/>
              <a:t> </a:t>
            </a:r>
            <a:r>
              <a:rPr lang="fr-FR" sz="1800" baseline="0" dirty="0" err="1" smtClean="0"/>
              <a:t>list</a:t>
            </a:r>
            <a:r>
              <a:rPr lang="fr-FR" sz="1800" baseline="0" dirty="0" smtClean="0"/>
              <a:t>, </a:t>
            </a:r>
            <a:r>
              <a:rPr lang="fr-FR" sz="1800" baseline="0" dirty="0" err="1" smtClean="0"/>
              <a:t>summary</a:t>
            </a:r>
            <a:r>
              <a:rPr lang="fr-FR" sz="1800" baseline="0" dirty="0" smtClean="0"/>
              <a:t> report;</a:t>
            </a:r>
          </a:p>
          <a:p>
            <a:pPr marL="260193" indent="-260193">
              <a:buFontTx/>
              <a:buChar char="-"/>
            </a:pPr>
            <a:r>
              <a:rPr lang="fr-FR" sz="1800" baseline="0" dirty="0" err="1" smtClean="0"/>
              <a:t>Approves</a:t>
            </a:r>
            <a:r>
              <a:rPr lang="fr-FR" sz="1800" baseline="0" dirty="0" smtClean="0"/>
              <a:t> all the </a:t>
            </a:r>
            <a:r>
              <a:rPr lang="fr-FR" sz="1800" baseline="0" dirty="0" err="1" smtClean="0"/>
              <a:t>others</a:t>
            </a:r>
            <a:r>
              <a:rPr lang="fr-FR" sz="1800" baseline="0" dirty="0" smtClean="0"/>
              <a:t> </a:t>
            </a:r>
            <a:r>
              <a:rPr lang="fr-FR" sz="1800" baseline="0" dirty="0" err="1" smtClean="0"/>
              <a:t>project</a:t>
            </a:r>
            <a:r>
              <a:rPr lang="fr-FR" sz="1800" baseline="0" dirty="0" smtClean="0"/>
              <a:t> document </a:t>
            </a:r>
            <a:r>
              <a:rPr lang="fr-FR" sz="1800" baseline="0" dirty="0" err="1" smtClean="0"/>
              <a:t>from</a:t>
            </a:r>
            <a:r>
              <a:rPr lang="fr-FR" sz="1800" baseline="0" dirty="0" smtClean="0"/>
              <a:t> </a:t>
            </a:r>
            <a:r>
              <a:rPr lang="fr-FR" sz="1800" baseline="0" dirty="0" err="1" smtClean="0"/>
              <a:t>specifications</a:t>
            </a:r>
            <a:r>
              <a:rPr lang="fr-FR" sz="1800" baseline="0" dirty="0" smtClean="0"/>
              <a:t> to the test cases and observations;</a:t>
            </a:r>
          </a:p>
          <a:p>
            <a:pPr marL="260193" indent="-260193">
              <a:buFontTx/>
              <a:buChar char="-"/>
            </a:pPr>
            <a:r>
              <a:rPr lang="fr-FR" sz="1800" baseline="0" dirty="0" smtClean="0"/>
              <a:t>Leads the triage meeting.</a:t>
            </a:r>
          </a:p>
          <a:p>
            <a:pPr marL="260193" indent="-260193">
              <a:buFontTx/>
              <a:buChar char="-"/>
            </a:pPr>
            <a:endParaRPr lang="fr-FR" sz="1800" baseline="0" dirty="0" smtClean="0"/>
          </a:p>
          <a:p>
            <a:pPr marL="260193" indent="-260193">
              <a:buFontTx/>
              <a:buChar char="-"/>
            </a:pPr>
            <a:endParaRPr lang="fr-FR" sz="1800" baseline="0" dirty="0" smtClean="0"/>
          </a:p>
          <a:p>
            <a:r>
              <a:rPr lang="fr-FR" sz="1800" baseline="0" dirty="0" err="1" smtClean="0"/>
              <a:t>What</a:t>
            </a:r>
            <a:r>
              <a:rPr lang="fr-FR" sz="1800" baseline="0" dirty="0" smtClean="0"/>
              <a:t> </a:t>
            </a:r>
            <a:r>
              <a:rPr lang="fr-FR" sz="1800" baseline="0" dirty="0" err="1" smtClean="0"/>
              <a:t>does</a:t>
            </a:r>
            <a:r>
              <a:rPr lang="fr-FR" sz="1800" baseline="0" dirty="0" smtClean="0"/>
              <a:t> the QA do </a:t>
            </a:r>
            <a:r>
              <a:rPr lang="fr-FR" sz="1800" baseline="0" dirty="0" smtClean="0"/>
              <a:t>in </a:t>
            </a:r>
            <a:r>
              <a:rPr lang="fr-FR" sz="1800" baseline="0" dirty="0" smtClean="0"/>
              <a:t>the </a:t>
            </a:r>
            <a:r>
              <a:rPr lang="fr-FR" sz="1800" baseline="0" dirty="0" err="1" smtClean="0"/>
              <a:t>process</a:t>
            </a:r>
            <a:r>
              <a:rPr lang="fr-FR" sz="1800" baseline="0" dirty="0" smtClean="0"/>
              <a:t> :</a:t>
            </a:r>
          </a:p>
          <a:p>
            <a:pPr lvl="0" fontAlgn="auto" hangingPunct="1"/>
            <a:r>
              <a:rPr lang="fr-FR" sz="1800" baseline="0" dirty="0" smtClean="0"/>
              <a:t>- </a:t>
            </a:r>
            <a:r>
              <a:rPr lang="en-US" sz="2800" dirty="0" smtClean="0"/>
              <a:t>regulatory </a:t>
            </a:r>
            <a:r>
              <a:rPr lang="en-US" sz="2800" dirty="0" smtClean="0"/>
              <a:t>(</a:t>
            </a:r>
            <a:r>
              <a:rPr lang="en-US" sz="2800" dirty="0" err="1" smtClean="0"/>
              <a:t>GxP</a:t>
            </a:r>
            <a:r>
              <a:rPr lang="en-US" sz="2800" dirty="0" smtClean="0"/>
              <a:t>) support;</a:t>
            </a:r>
            <a:endParaRPr lang="fr-FR" sz="2800" dirty="0" smtClean="0"/>
          </a:p>
          <a:p>
            <a:pPr lvl="0" fontAlgn="auto" hangingPunct="1"/>
            <a:r>
              <a:rPr lang="en-US" sz="2800" dirty="0" smtClean="0"/>
              <a:t>- approves the main validation documents (Initial Risk Assessment, Master Validation Plan, Validation Plan, and Reports, Requirements);</a:t>
            </a:r>
            <a:endParaRPr lang="fr-FR" sz="2800" dirty="0" smtClean="0"/>
          </a:p>
          <a:p>
            <a:pPr lvl="0" fontAlgn="auto" hangingPunct="1"/>
            <a:r>
              <a:rPr lang="en-US" sz="2800" dirty="0" smtClean="0"/>
              <a:t>- </a:t>
            </a:r>
            <a:r>
              <a:rPr lang="fr-FR" sz="2800" dirty="0" smtClean="0"/>
              <a:t>e</a:t>
            </a:r>
            <a:r>
              <a:rPr lang="en-US" sz="2800" dirty="0" err="1" smtClean="0"/>
              <a:t>nsure</a:t>
            </a:r>
            <a:r>
              <a:rPr lang="en-US" sz="2800" dirty="0" smtClean="0"/>
              <a:t> that the site quality procedures are followed;</a:t>
            </a:r>
            <a:endParaRPr lang="fr-FR" sz="2800" dirty="0" smtClean="0"/>
          </a:p>
          <a:p>
            <a:pPr lvl="0" fontAlgn="auto" hangingPunct="1"/>
            <a:r>
              <a:rPr lang="en-US" sz="2800" dirty="0" smtClean="0"/>
              <a:t>- approve the deviation regarding the Software Development plan;</a:t>
            </a:r>
            <a:endParaRPr lang="fr-FR" sz="2800" dirty="0" smtClean="0"/>
          </a:p>
          <a:p>
            <a:pPr lvl="0" fontAlgn="auto" hangingPunct="1"/>
            <a:r>
              <a:rPr lang="en-US" sz="2800" dirty="0" smtClean="0"/>
              <a:t>- final responsible for project documentation);</a:t>
            </a:r>
            <a:endParaRPr lang="fr-FR" sz="2800" dirty="0" smtClean="0"/>
          </a:p>
          <a:p>
            <a:pPr lvl="0" fontAlgn="auto" hangingPunct="1"/>
            <a:r>
              <a:rPr lang="en-US" sz="2800" dirty="0" smtClean="0"/>
              <a:t>- approve the go life (release of the system to be commercialize to customers).</a:t>
            </a:r>
            <a:endParaRPr lang="fr-FR" sz="2800" dirty="0" smtClean="0"/>
          </a:p>
          <a:p>
            <a:endParaRPr lang="fr-FR" sz="1800" baseline="0" dirty="0" smtClean="0"/>
          </a:p>
          <a:p>
            <a:endParaRPr lang="fr-FR" sz="1800" baseline="0" dirty="0" smtClean="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26</a:t>
            </a:fld>
            <a:endParaRPr lang="de-DE"/>
          </a:p>
        </p:txBody>
      </p:sp>
    </p:spTree>
    <p:extLst>
      <p:ext uri="{BB962C8B-B14F-4D97-AF65-F5344CB8AC3E}">
        <p14:creationId xmlns:p14="http://schemas.microsoft.com/office/powerpoint/2010/main" val="106174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27</a:t>
            </a:fld>
            <a:endParaRPr lang="de-DE"/>
          </a:p>
        </p:txBody>
      </p:sp>
    </p:spTree>
    <p:extLst>
      <p:ext uri="{BB962C8B-B14F-4D97-AF65-F5344CB8AC3E}">
        <p14:creationId xmlns:p14="http://schemas.microsoft.com/office/powerpoint/2010/main" val="3201947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overview is a</a:t>
            </a:r>
            <a:r>
              <a:rPr lang="en-US" baseline="0" dirty="0" smtClean="0"/>
              <a:t> representation of the 4 layer of </a:t>
            </a:r>
            <a:r>
              <a:rPr lang="en-US" baseline="0" dirty="0" err="1" smtClean="0"/>
              <a:t>SAFe</a:t>
            </a:r>
            <a:r>
              <a:rPr lang="en-US" baseline="0" dirty="0" smtClean="0"/>
              <a:t> Framework. The Software Development Plan is created and maintained on corporate level so on Merck Life Science Business Unit.   After that the Senior Quality Assurance manager is creating the Initial Risk Assessment and the Validation Master Plan for the project, hence the </a:t>
            </a:r>
            <a:r>
              <a:rPr lang="en-US" baseline="0" dirty="0" err="1" smtClean="0"/>
              <a:t>IoT</a:t>
            </a:r>
            <a:r>
              <a:rPr lang="en-US" baseline="0" dirty="0" smtClean="0"/>
              <a:t>/Automation Platform project. After that for each Program the QA manager is creating an (Program) Validation Plan. And will create also the Validation Report for each Program. Then when the teams are operating mode according to Agile the risk technique FMEA and or FRA are being used to asses risks for the User Stories.</a:t>
            </a:r>
            <a:endParaRPr lang="en-US"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28</a:t>
            </a:fld>
            <a:endParaRPr lang="en-US">
              <a:solidFill>
                <a:prstClr val="black"/>
              </a:solidFill>
              <a:latin typeface="Calibri" panose="020F0502020204030204"/>
            </a:endParaRPr>
          </a:p>
        </p:txBody>
      </p:sp>
    </p:spTree>
    <p:extLst>
      <p:ext uri="{BB962C8B-B14F-4D97-AF65-F5344CB8AC3E}">
        <p14:creationId xmlns:p14="http://schemas.microsoft.com/office/powerpoint/2010/main" val="2450796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pPr>
              <a:lnSpc>
                <a:spcPts val="1214"/>
              </a:lnSpc>
              <a:spcBef>
                <a:spcPts val="911"/>
              </a:spcBef>
              <a:spcAft>
                <a:spcPts val="0"/>
              </a:spcAft>
            </a:pPr>
            <a:r>
              <a:rPr lang="en-US" sz="1600" b="0" u="none" dirty="0" smtClean="0"/>
              <a:t>This is</a:t>
            </a:r>
            <a:r>
              <a:rPr lang="en-US" sz="1600" b="0" u="none" baseline="0" dirty="0" smtClean="0"/>
              <a:t> the QA Process Map to outline the QA Documents applicable to the Project per </a:t>
            </a:r>
            <a:r>
              <a:rPr lang="en-US" sz="1600" b="0" u="none" baseline="0" dirty="0" err="1" smtClean="0"/>
              <a:t>SAFe</a:t>
            </a:r>
            <a:r>
              <a:rPr lang="en-US" sz="1600" b="0" u="none" baseline="0" dirty="0" smtClean="0"/>
              <a:t> Level. The yellow and blue colors are indicating the different state of the gap analysis as each document is assessed if applicable for Agile projects.</a:t>
            </a:r>
          </a:p>
          <a:p>
            <a:pPr>
              <a:lnSpc>
                <a:spcPts val="1214"/>
              </a:lnSpc>
              <a:spcBef>
                <a:spcPts val="911"/>
              </a:spcBef>
              <a:spcAft>
                <a:spcPts val="0"/>
              </a:spcAft>
            </a:pPr>
            <a:r>
              <a:rPr lang="en-US" sz="1600" b="1" u="sng" dirty="0" smtClean="0"/>
              <a:t>Portfolio </a:t>
            </a:r>
            <a:r>
              <a:rPr lang="en-US" sz="1600" b="1" u="sng" dirty="0"/>
              <a:t>level :</a:t>
            </a:r>
          </a:p>
          <a:p>
            <a:pPr defTabSz="1387693">
              <a:lnSpc>
                <a:spcPts val="1214"/>
              </a:lnSpc>
              <a:spcBef>
                <a:spcPts val="911"/>
              </a:spcBef>
              <a:spcAft>
                <a:spcPts val="0"/>
              </a:spcAft>
              <a:defRPr/>
            </a:pPr>
            <a:r>
              <a:rPr lang="en-US" sz="1600" dirty="0"/>
              <a:t>CQS 1510 Validation of Computerized Systems</a:t>
            </a:r>
          </a:p>
          <a:p>
            <a:pPr defTabSz="1387693">
              <a:lnSpc>
                <a:spcPts val="1214"/>
              </a:lnSpc>
              <a:spcBef>
                <a:spcPts val="911"/>
              </a:spcBef>
              <a:spcAft>
                <a:spcPts val="0"/>
              </a:spcAft>
              <a:defRPr/>
            </a:pPr>
            <a:r>
              <a:rPr lang="en-US" sz="1600" dirty="0"/>
              <a:t>SDP</a:t>
            </a:r>
            <a:endParaRPr lang="fr-FR" sz="1600" dirty="0"/>
          </a:p>
          <a:p>
            <a:pPr defTabSz="1387693">
              <a:lnSpc>
                <a:spcPts val="1214"/>
              </a:lnSpc>
              <a:spcBef>
                <a:spcPts val="911"/>
              </a:spcBef>
              <a:spcAft>
                <a:spcPts val="0"/>
              </a:spcAft>
              <a:defRPr/>
            </a:pPr>
            <a:r>
              <a:rPr lang="fr-FR" sz="1600" dirty="0"/>
              <a:t>00000663TC GAMP</a:t>
            </a:r>
          </a:p>
          <a:p>
            <a:pPr defTabSz="1387693">
              <a:lnSpc>
                <a:spcPts val="1214"/>
              </a:lnSpc>
              <a:spcBef>
                <a:spcPts val="911"/>
              </a:spcBef>
              <a:spcAft>
                <a:spcPts val="0"/>
              </a:spcAft>
              <a:defRPr/>
            </a:pPr>
            <a:r>
              <a:rPr lang="fr-FR" sz="1600" dirty="0"/>
              <a:t>00000620TC ERES</a:t>
            </a:r>
          </a:p>
          <a:p>
            <a:pPr defTabSz="1387693">
              <a:lnSpc>
                <a:spcPts val="1214"/>
              </a:lnSpc>
              <a:spcBef>
                <a:spcPts val="911"/>
              </a:spcBef>
              <a:spcAft>
                <a:spcPts val="0"/>
              </a:spcAft>
              <a:defRPr/>
            </a:pPr>
            <a:r>
              <a:rPr lang="fr-FR" sz="1600" dirty="0"/>
              <a:t>GLOBAL COMPUTERIZED SYSTEM MANAGEMENT </a:t>
            </a:r>
            <a:r>
              <a:rPr lang="fr-FR" sz="1600" i="1" dirty="0"/>
              <a:t>to </a:t>
            </a:r>
            <a:r>
              <a:rPr lang="fr-FR" sz="1600" i="1" dirty="0" err="1"/>
              <a:t>be</a:t>
            </a:r>
            <a:r>
              <a:rPr lang="fr-FR" sz="1600" i="1" dirty="0"/>
              <a:t> </a:t>
            </a:r>
            <a:r>
              <a:rPr lang="fr-FR" sz="1600" i="1" dirty="0" err="1"/>
              <a:t>defined</a:t>
            </a:r>
            <a:r>
              <a:rPr lang="fr-FR" sz="1600" i="1" dirty="0"/>
              <a:t> goals/scope </a:t>
            </a:r>
            <a:r>
              <a:rPr lang="fr-FR" sz="1600" i="1" dirty="0" err="1"/>
              <a:t>then</a:t>
            </a:r>
            <a:r>
              <a:rPr lang="fr-FR" sz="1600" i="1" dirty="0"/>
              <a:t> to </a:t>
            </a:r>
            <a:r>
              <a:rPr lang="fr-FR" sz="1600" i="1" dirty="0" err="1"/>
              <a:t>decide</a:t>
            </a:r>
            <a:r>
              <a:rPr lang="fr-FR" sz="1600" i="1" dirty="0"/>
              <a:t> if </a:t>
            </a:r>
            <a:r>
              <a:rPr lang="fr-FR" sz="1600" i="1" dirty="0" err="1"/>
              <a:t>there</a:t>
            </a:r>
            <a:r>
              <a:rPr lang="fr-FR" sz="1600" i="1" dirty="0"/>
              <a:t> </a:t>
            </a:r>
            <a:r>
              <a:rPr lang="fr-FR" sz="1600" i="1" dirty="0" err="1"/>
              <a:t>need</a:t>
            </a:r>
            <a:r>
              <a:rPr lang="fr-FR" sz="1600" i="1" dirty="0"/>
              <a:t> for existence to update/</a:t>
            </a:r>
            <a:r>
              <a:rPr lang="fr-FR" sz="1600" i="1" dirty="0" err="1"/>
              <a:t>create</a:t>
            </a:r>
            <a:endParaRPr lang="fr-FR" sz="1600" dirty="0"/>
          </a:p>
          <a:p>
            <a:pPr defTabSz="1387693">
              <a:lnSpc>
                <a:spcPts val="1214"/>
              </a:lnSpc>
              <a:spcBef>
                <a:spcPts val="911"/>
              </a:spcBef>
              <a:spcAft>
                <a:spcPts val="0"/>
              </a:spcAft>
              <a:defRPr/>
            </a:pPr>
            <a:r>
              <a:rPr lang="fr-FR" sz="1600" b="1" u="sng" dirty="0"/>
              <a:t>Value Stream/Solution </a:t>
            </a:r>
            <a:r>
              <a:rPr lang="fr-FR" sz="1600" b="1" u="sng" dirty="0" err="1"/>
              <a:t>level</a:t>
            </a:r>
            <a:r>
              <a:rPr lang="fr-FR" sz="1600" b="1" u="sng" dirty="0"/>
              <a:t>:</a:t>
            </a:r>
          </a:p>
          <a:p>
            <a:pPr defTabSz="1387693">
              <a:lnSpc>
                <a:spcPts val="1214"/>
              </a:lnSpc>
              <a:spcBef>
                <a:spcPts val="911"/>
              </a:spcBef>
              <a:spcAft>
                <a:spcPts val="0"/>
              </a:spcAft>
              <a:defRPr/>
            </a:pPr>
            <a:r>
              <a:rPr lang="fr-FR" sz="1600" dirty="0"/>
              <a:t>00080083MP PRODUCT DEVELOPMENT PROCESS</a:t>
            </a:r>
          </a:p>
          <a:p>
            <a:pPr defTabSz="1387693">
              <a:lnSpc>
                <a:spcPts val="1214"/>
              </a:lnSpc>
              <a:spcBef>
                <a:spcPts val="911"/>
              </a:spcBef>
              <a:spcAft>
                <a:spcPts val="0"/>
              </a:spcAft>
              <a:defRPr/>
            </a:pPr>
            <a:r>
              <a:rPr lang="fr-FR" sz="1600" dirty="0"/>
              <a:t>001321MP RELEASE TO PRODUCTION</a:t>
            </a:r>
          </a:p>
          <a:p>
            <a:pPr defTabSz="1387693">
              <a:lnSpc>
                <a:spcPts val="1214"/>
              </a:lnSpc>
              <a:spcBef>
                <a:spcPts val="911"/>
              </a:spcBef>
              <a:spcAft>
                <a:spcPts val="0"/>
              </a:spcAft>
              <a:defRPr/>
            </a:pPr>
            <a:r>
              <a:rPr lang="en-US" sz="1600" dirty="0"/>
              <a:t>0005132A7MP</a:t>
            </a:r>
            <a:r>
              <a:rPr lang="en-US" sz="1600" b="1" dirty="0"/>
              <a:t> </a:t>
            </a:r>
            <a:r>
              <a:rPr lang="fr-FR" sz="1600" dirty="0"/>
              <a:t>QUALITY SYSTEM</a:t>
            </a:r>
          </a:p>
          <a:p>
            <a:pPr defTabSz="1387693">
              <a:lnSpc>
                <a:spcPts val="1214"/>
              </a:lnSpc>
              <a:spcBef>
                <a:spcPts val="911"/>
              </a:spcBef>
              <a:spcAft>
                <a:spcPts val="0"/>
              </a:spcAft>
              <a:defRPr/>
            </a:pPr>
            <a:r>
              <a:rPr lang="en-US" sz="1600" dirty="0"/>
              <a:t>00080009MP SUPPLIER MANAGEMENT</a:t>
            </a:r>
          </a:p>
          <a:p>
            <a:pPr defTabSz="1387693">
              <a:lnSpc>
                <a:spcPts val="1214"/>
              </a:lnSpc>
              <a:spcBef>
                <a:spcPts val="911"/>
              </a:spcBef>
              <a:spcAft>
                <a:spcPts val="0"/>
              </a:spcAft>
              <a:defRPr/>
            </a:pPr>
            <a:r>
              <a:rPr lang="en-GB" sz="1600" dirty="0"/>
              <a:t>00080980MP GESTION DOCUMENTATION</a:t>
            </a:r>
          </a:p>
          <a:p>
            <a:pPr defTabSz="1387693">
              <a:lnSpc>
                <a:spcPts val="1214"/>
              </a:lnSpc>
              <a:spcBef>
                <a:spcPts val="911"/>
              </a:spcBef>
              <a:spcAft>
                <a:spcPts val="0"/>
              </a:spcAft>
              <a:defRPr/>
            </a:pPr>
            <a:r>
              <a:rPr lang="fr-FR" sz="1600" dirty="0"/>
              <a:t>0052009MP </a:t>
            </a:r>
            <a:r>
              <a:rPr lang="en-US" sz="1600" dirty="0"/>
              <a:t>INCIDENT &amp; CHANGE</a:t>
            </a:r>
          </a:p>
          <a:p>
            <a:pPr defTabSz="1387693">
              <a:lnSpc>
                <a:spcPts val="1214"/>
              </a:lnSpc>
              <a:spcBef>
                <a:spcPts val="911"/>
              </a:spcBef>
              <a:spcAft>
                <a:spcPts val="0"/>
              </a:spcAft>
              <a:defRPr/>
            </a:pPr>
            <a:r>
              <a:rPr lang="fr-FR" sz="1600" dirty="0"/>
              <a:t>000427MP TRAINING</a:t>
            </a:r>
          </a:p>
          <a:p>
            <a:pPr defTabSz="1387693">
              <a:lnSpc>
                <a:spcPts val="1214"/>
              </a:lnSpc>
              <a:spcBef>
                <a:spcPts val="911"/>
              </a:spcBef>
              <a:spcAft>
                <a:spcPts val="0"/>
              </a:spcAft>
              <a:defRPr/>
            </a:pPr>
            <a:r>
              <a:rPr lang="fr-FR" sz="1600" dirty="0"/>
              <a:t>00082055SO I</a:t>
            </a:r>
            <a:r>
              <a:rPr lang="en-US" sz="1600" dirty="0"/>
              <a:t>NTERNAL AUDIT CAPA</a:t>
            </a:r>
            <a:endParaRPr lang="fr-FR" sz="1600" dirty="0"/>
          </a:p>
          <a:p>
            <a:pPr defTabSz="1387693">
              <a:lnSpc>
                <a:spcPts val="1214"/>
              </a:lnSpc>
              <a:spcBef>
                <a:spcPts val="911"/>
              </a:spcBef>
              <a:spcAft>
                <a:spcPts val="0"/>
              </a:spcAft>
              <a:defRPr/>
            </a:pPr>
            <a:r>
              <a:rPr lang="fr-FR" sz="1600" b="1" u="sng" dirty="0" err="1"/>
              <a:t>Program.R&amp;D</a:t>
            </a:r>
            <a:r>
              <a:rPr lang="fr-FR" sz="1600" b="1" u="sng" dirty="0"/>
              <a:t> Service:</a:t>
            </a:r>
            <a:endParaRPr lang="fr-FR" sz="1600" dirty="0"/>
          </a:p>
          <a:p>
            <a:pPr defTabSz="1387693">
              <a:lnSpc>
                <a:spcPts val="1214"/>
              </a:lnSpc>
              <a:spcBef>
                <a:spcPts val="911"/>
              </a:spcBef>
              <a:spcAft>
                <a:spcPts val="0"/>
              </a:spcAft>
              <a:defRPr/>
            </a:pPr>
            <a:r>
              <a:rPr lang="en-US" sz="1600" dirty="0"/>
              <a:t>040097MP QUALITY POLICY SOFTWARE</a:t>
            </a:r>
          </a:p>
          <a:p>
            <a:pPr defTabSz="1387693">
              <a:lnSpc>
                <a:spcPts val="1214"/>
              </a:lnSpc>
              <a:spcBef>
                <a:spcPts val="911"/>
              </a:spcBef>
              <a:spcAft>
                <a:spcPts val="0"/>
              </a:spcAft>
              <a:defRPr/>
            </a:pPr>
            <a:r>
              <a:rPr lang="fr-FR" sz="1600" dirty="0"/>
              <a:t>LOCAL COMPUTERIZED SYSTEM MANAGEMENT (</a:t>
            </a:r>
            <a:r>
              <a:rPr lang="fr-FR" sz="1600" i="1" dirty="0"/>
              <a:t>to </a:t>
            </a:r>
            <a:r>
              <a:rPr lang="fr-FR" sz="1600" i="1" dirty="0" err="1"/>
              <a:t>be</a:t>
            </a:r>
            <a:r>
              <a:rPr lang="fr-FR" sz="1600" i="1" dirty="0"/>
              <a:t> </a:t>
            </a:r>
            <a:r>
              <a:rPr lang="fr-FR" sz="1600" i="1" dirty="0" err="1"/>
              <a:t>defined</a:t>
            </a:r>
            <a:r>
              <a:rPr lang="fr-FR" sz="1600" i="1" dirty="0"/>
              <a:t> goals/scope </a:t>
            </a:r>
            <a:r>
              <a:rPr lang="fr-FR" sz="1600" i="1" dirty="0" err="1"/>
              <a:t>then</a:t>
            </a:r>
            <a:r>
              <a:rPr lang="fr-FR" sz="1600" i="1" dirty="0"/>
              <a:t> to </a:t>
            </a:r>
            <a:r>
              <a:rPr lang="fr-FR" sz="1600" i="1" dirty="0" err="1"/>
              <a:t>decide</a:t>
            </a:r>
            <a:r>
              <a:rPr lang="fr-FR" sz="1600" i="1" dirty="0"/>
              <a:t> if </a:t>
            </a:r>
            <a:r>
              <a:rPr lang="fr-FR" sz="1600" i="1" dirty="0" err="1"/>
              <a:t>there</a:t>
            </a:r>
            <a:r>
              <a:rPr lang="fr-FR" sz="1600" i="1" dirty="0"/>
              <a:t> </a:t>
            </a:r>
            <a:r>
              <a:rPr lang="fr-FR" sz="1600" i="1" dirty="0" err="1"/>
              <a:t>need</a:t>
            </a:r>
            <a:r>
              <a:rPr lang="fr-FR" sz="1600" i="1" dirty="0"/>
              <a:t> for existence to update/</a:t>
            </a:r>
            <a:r>
              <a:rPr lang="fr-FR" sz="1600" i="1" dirty="0" err="1"/>
              <a:t>create</a:t>
            </a:r>
            <a:r>
              <a:rPr lang="fr-FR" sz="1600" dirty="0"/>
              <a:t>*)</a:t>
            </a:r>
            <a:r>
              <a:rPr lang="fr-FR" sz="1700" dirty="0"/>
              <a:t> </a:t>
            </a:r>
            <a:endParaRPr lang="fr-FR" sz="1600" dirty="0"/>
          </a:p>
          <a:p>
            <a:pPr defTabSz="1387693">
              <a:lnSpc>
                <a:spcPts val="1214"/>
              </a:lnSpc>
              <a:spcBef>
                <a:spcPts val="911"/>
              </a:spcBef>
              <a:spcAft>
                <a:spcPts val="0"/>
              </a:spcAft>
              <a:defRPr/>
            </a:pPr>
            <a:r>
              <a:rPr lang="fr-FR" sz="1600" b="1" u="sng" dirty="0"/>
              <a:t>Team </a:t>
            </a:r>
            <a:r>
              <a:rPr lang="fr-FR" sz="1600" b="1" u="sng" dirty="0" err="1"/>
              <a:t>Level</a:t>
            </a:r>
            <a:r>
              <a:rPr lang="fr-FR" sz="1600" b="1" u="sng" dirty="0"/>
              <a:t> (</a:t>
            </a:r>
            <a:r>
              <a:rPr lang="fr-FR" sz="1600" i="1" dirty="0"/>
              <a:t>to </a:t>
            </a:r>
            <a:r>
              <a:rPr lang="fr-FR" sz="1600" i="1" dirty="0" err="1"/>
              <a:t>be</a:t>
            </a:r>
            <a:r>
              <a:rPr lang="fr-FR" sz="1600" i="1" dirty="0"/>
              <a:t> </a:t>
            </a:r>
            <a:r>
              <a:rPr lang="fr-FR" sz="1600" i="1" dirty="0" err="1"/>
              <a:t>defined</a:t>
            </a:r>
            <a:r>
              <a:rPr lang="fr-FR" sz="1600" i="1" dirty="0"/>
              <a:t> goals/scope </a:t>
            </a:r>
            <a:r>
              <a:rPr lang="fr-FR" sz="1600" i="1" dirty="0" err="1"/>
              <a:t>then</a:t>
            </a:r>
            <a:r>
              <a:rPr lang="fr-FR" sz="1600" i="1" dirty="0"/>
              <a:t> to </a:t>
            </a:r>
            <a:r>
              <a:rPr lang="fr-FR" sz="1600" i="1" dirty="0" err="1"/>
              <a:t>decide</a:t>
            </a:r>
            <a:r>
              <a:rPr lang="fr-FR" sz="1600" i="1" dirty="0"/>
              <a:t> if </a:t>
            </a:r>
            <a:r>
              <a:rPr lang="fr-FR" sz="1600" i="1" dirty="0" err="1"/>
              <a:t>there</a:t>
            </a:r>
            <a:r>
              <a:rPr lang="fr-FR" sz="1600" i="1" dirty="0"/>
              <a:t> </a:t>
            </a:r>
            <a:r>
              <a:rPr lang="fr-FR" sz="1600" i="1" dirty="0" err="1"/>
              <a:t>need</a:t>
            </a:r>
            <a:r>
              <a:rPr lang="fr-FR" sz="1600" i="1" dirty="0"/>
              <a:t> for existence to update/</a:t>
            </a:r>
            <a:r>
              <a:rPr lang="fr-FR" sz="1600" i="1" dirty="0" err="1"/>
              <a:t>create</a:t>
            </a:r>
            <a:r>
              <a:rPr lang="fr-FR" sz="1600" i="1" dirty="0"/>
              <a:t>)</a:t>
            </a:r>
            <a:r>
              <a:rPr lang="fr-FR" sz="1600" b="1" u="sng" dirty="0"/>
              <a:t>:</a:t>
            </a:r>
          </a:p>
          <a:p>
            <a:pPr defTabSz="1387693">
              <a:lnSpc>
                <a:spcPts val="1214"/>
              </a:lnSpc>
              <a:spcBef>
                <a:spcPts val="911"/>
              </a:spcBef>
              <a:spcAft>
                <a:spcPts val="0"/>
              </a:spcAft>
              <a:defRPr/>
            </a:pPr>
            <a:r>
              <a:rPr lang="fr-FR" sz="1600" dirty="0"/>
              <a:t>JAMA JIRA TOOLS </a:t>
            </a:r>
            <a:r>
              <a:rPr lang="fr-FR" sz="1600" dirty="0" err="1"/>
              <a:t>SOPs</a:t>
            </a:r>
            <a:endParaRPr lang="fr-FR" sz="1600" dirty="0"/>
          </a:p>
          <a:p>
            <a:pPr defTabSz="1387693">
              <a:lnSpc>
                <a:spcPts val="1214"/>
              </a:lnSpc>
              <a:spcBef>
                <a:spcPts val="911"/>
              </a:spcBef>
              <a:spcAft>
                <a:spcPts val="0"/>
              </a:spcAft>
              <a:defRPr/>
            </a:pPr>
            <a:r>
              <a:rPr lang="fr-FR" sz="1600" dirty="0"/>
              <a:t>20117076 REQUIREMENTS</a:t>
            </a:r>
          </a:p>
          <a:p>
            <a:pPr defTabSz="1387693">
              <a:lnSpc>
                <a:spcPts val="1214"/>
              </a:lnSpc>
              <a:spcBef>
                <a:spcPts val="911"/>
              </a:spcBef>
              <a:spcAft>
                <a:spcPts val="0"/>
              </a:spcAft>
              <a:defRPr/>
            </a:pPr>
            <a:r>
              <a:rPr lang="en-US" sz="1600" i="1" dirty="0"/>
              <a:t>0040046MP CODING STANDARDS</a:t>
            </a:r>
          </a:p>
          <a:p>
            <a:pPr defTabSz="1387693">
              <a:lnSpc>
                <a:spcPts val="1214"/>
              </a:lnSpc>
              <a:spcBef>
                <a:spcPts val="911"/>
              </a:spcBef>
              <a:spcAft>
                <a:spcPts val="0"/>
              </a:spcAft>
              <a:defRPr/>
            </a:pPr>
            <a:r>
              <a:rPr lang="en-US" sz="1600" i="1" dirty="0"/>
              <a:t>20195826 TEST AND VERIFICATION</a:t>
            </a:r>
          </a:p>
          <a:p>
            <a:pPr defTabSz="1387693">
              <a:lnSpc>
                <a:spcPts val="1214"/>
              </a:lnSpc>
              <a:spcBef>
                <a:spcPts val="911"/>
              </a:spcBef>
              <a:spcAft>
                <a:spcPts val="0"/>
              </a:spcAft>
              <a:defRPr/>
            </a:pPr>
            <a:r>
              <a:rPr lang="fr-FR" sz="1600" dirty="0"/>
              <a:t>20115708 SPECIFICATIONS</a:t>
            </a:r>
          </a:p>
          <a:p>
            <a:pPr defTabSz="1387693">
              <a:lnSpc>
                <a:spcPts val="1214"/>
              </a:lnSpc>
              <a:spcBef>
                <a:spcPts val="911"/>
              </a:spcBef>
              <a:spcAft>
                <a:spcPts val="0"/>
              </a:spcAft>
              <a:defRPr/>
            </a:pPr>
            <a:r>
              <a:rPr lang="fr-FR" sz="1600" dirty="0"/>
              <a:t>20195734 CODE REVIEW</a:t>
            </a:r>
          </a:p>
          <a:p>
            <a:pPr defTabSz="1387693">
              <a:lnSpc>
                <a:spcPts val="1214"/>
              </a:lnSpc>
              <a:spcBef>
                <a:spcPts val="911"/>
              </a:spcBef>
              <a:spcAft>
                <a:spcPts val="0"/>
              </a:spcAft>
              <a:defRPr/>
            </a:pPr>
            <a:r>
              <a:rPr lang="fr-FR" sz="1600" dirty="0"/>
              <a:t>20120368 TRACEABILITY</a:t>
            </a:r>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29</a:t>
            </a:fld>
            <a:endParaRPr lang="en-US">
              <a:solidFill>
                <a:prstClr val="black"/>
              </a:solidFill>
              <a:latin typeface="Calibri" panose="020F0502020204030204"/>
            </a:endParaRPr>
          </a:p>
        </p:txBody>
      </p:sp>
    </p:spTree>
    <p:extLst>
      <p:ext uri="{BB962C8B-B14F-4D97-AF65-F5344CB8AC3E}">
        <p14:creationId xmlns:p14="http://schemas.microsoft.com/office/powerpoint/2010/main" val="3218498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sz="1800" dirty="0"/>
              <a:t>The purpose in this QMS Introduction section (Part 1) is to :</a:t>
            </a:r>
          </a:p>
          <a:p>
            <a:r>
              <a:rPr lang="en-US" sz="1800" dirty="0"/>
              <a:t>1. Promote a Quality Mission Statement reflecting the quality culture of the</a:t>
            </a:r>
          </a:p>
          <a:p>
            <a:r>
              <a:rPr lang="en-US" sz="1800" dirty="0"/>
              <a:t>LS organization within Merck group with fully alignment with the Group Quality Policy (20043309);</a:t>
            </a:r>
          </a:p>
          <a:p>
            <a:r>
              <a:rPr lang="en-US" sz="1800" dirty="0"/>
              <a:t>2. Explaining the principles of Good documentation practices;</a:t>
            </a:r>
          </a:p>
          <a:p>
            <a:r>
              <a:rPr lang="en-US" sz="1800" dirty="0"/>
              <a:t>3. Describing the relation between computerized system validation, GAMP5 and the V-Model</a:t>
            </a:r>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3</a:t>
            </a:fld>
            <a:endParaRPr lang="de-DE"/>
          </a:p>
        </p:txBody>
      </p:sp>
    </p:spTree>
    <p:extLst>
      <p:ext uri="{BB962C8B-B14F-4D97-AF65-F5344CB8AC3E}">
        <p14:creationId xmlns:p14="http://schemas.microsoft.com/office/powerpoint/2010/main" val="1834024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All solution parts are defined on the requirement levels (EPIC, CAPABILITY, FEATURE, USER STORY) and will</a:t>
            </a:r>
            <a:r>
              <a:rPr lang="en-US" sz="1200" baseline="0" dirty="0" smtClean="0"/>
              <a:t> be </a:t>
            </a:r>
            <a:r>
              <a:rPr lang="en-US" sz="1200" dirty="0" smtClean="0"/>
              <a:t>covered by various tests (types). If something is not correctly done not found during unit testing, the defect will be tested in requirement testing (Design Tests and Functional Test), after the developers have tested their corrections first in their own environment. </a:t>
            </a:r>
          </a:p>
          <a:p>
            <a:endParaRPr lang="fr-FR" sz="1200" dirty="0" smtClean="0"/>
          </a:p>
          <a:p>
            <a:r>
              <a:rPr lang="en-US" sz="1200" dirty="0" smtClean="0"/>
              <a:t>The unit testing could be considered as good practices relevant but in an informal iterative way. These informal test are considered as ‘Dry run’ testing’ done on Development (DEV) environment as preparation for the </a:t>
            </a:r>
            <a:r>
              <a:rPr lang="en-US" sz="1200" i="1" dirty="0" smtClean="0"/>
              <a:t>formal</a:t>
            </a:r>
            <a:r>
              <a:rPr lang="en-US" sz="1200" dirty="0" smtClean="0"/>
              <a:t> testing done in Verified test environment  (in short ‘ VER’) and System testing  environment (‘TST’). Also</a:t>
            </a:r>
            <a:r>
              <a:rPr lang="en-US" sz="1200" baseline="0" dirty="0" smtClean="0"/>
              <a:t> p</a:t>
            </a:r>
            <a:r>
              <a:rPr lang="en-US" sz="1200" dirty="0" smtClean="0"/>
              <a:t>art of this informal testing are the Design and Functional Testing prepared and executed in the DEV-environment by the testers.</a:t>
            </a:r>
            <a:endParaRPr lang="fr-FR" sz="1200" dirty="0" smtClean="0"/>
          </a:p>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30</a:t>
            </a:fld>
            <a:endParaRPr lang="de-DE"/>
          </a:p>
        </p:txBody>
      </p:sp>
    </p:spTree>
    <p:extLst>
      <p:ext uri="{BB962C8B-B14F-4D97-AF65-F5344CB8AC3E}">
        <p14:creationId xmlns:p14="http://schemas.microsoft.com/office/powerpoint/2010/main" val="1915862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Computerized systems can be composed of many different elements, each with varying degrees of complexity and proven reliability. To determine the level of testing necessary, and to ensure that a computerized system will function as expected, it is helpful to categorize its components based on their risk of system failure. </a:t>
            </a:r>
          </a:p>
          <a:p>
            <a:endParaRPr lang="en-US" sz="1200" dirty="0" smtClean="0"/>
          </a:p>
          <a:p>
            <a:r>
              <a:rPr lang="en-US" sz="1200" dirty="0" smtClean="0"/>
              <a:t>This risk of failure typically increases with the progression from standard hardware and software to custom designed interfaces and applications. This industrialized approach is common understood as </a:t>
            </a:r>
            <a:r>
              <a:rPr lang="en-US" sz="1200" i="1" dirty="0" smtClean="0"/>
              <a:t>‘Risk based Testing’</a:t>
            </a:r>
            <a:r>
              <a:rPr lang="en-US" sz="1200" dirty="0" smtClean="0"/>
              <a:t> approach and is used as basis for the Test Strategy in this Software Development Plan.</a:t>
            </a:r>
            <a:endParaRPr lang="fr-FR" sz="1200" dirty="0" smtClean="0"/>
          </a:p>
          <a:p>
            <a:r>
              <a:rPr lang="en-US" sz="1200" dirty="0" smtClean="0"/>
              <a:t> </a:t>
            </a:r>
            <a:endParaRPr lang="fr-FR" sz="1200" dirty="0" smtClean="0"/>
          </a:p>
          <a:p>
            <a:r>
              <a:rPr lang="en-US" sz="1200" dirty="0" smtClean="0"/>
              <a:t>When defining type of tests (Unit Tests i.e. Development Test, Design Test, Functional Tests, Regression tests etc.) shown in the diagram, each test should be adding value based on their differentiated test goals. Each test has specific purpose against a requirement level and risk level assessed. In here, the defined tests are taken into Iterations from the Program Backlog, to be part of usual sprint tasks in each Iteration. </a:t>
            </a:r>
            <a:endParaRPr lang="fr-FR" sz="1200" dirty="0" smtClean="0"/>
          </a:p>
          <a:p>
            <a:r>
              <a:rPr lang="en-US" sz="1200" dirty="0" smtClean="0"/>
              <a:t> </a:t>
            </a:r>
            <a:endParaRPr lang="fr-FR" sz="1200" dirty="0" smtClean="0"/>
          </a:p>
          <a:p>
            <a:r>
              <a:rPr lang="en-US" sz="1200" dirty="0" smtClean="0"/>
              <a:t>Based on the GAMP categories some parts of the solution/system will specified and tested differently meaning less of more level of depth in testing. The GAMP categories 1-5 are defined in Appendix M4 ‘Categories of Software’ of GAMP5. Test Cases and scripts are created to make evidence that the system parts are implemented according to Design and Functional specifications and the Requirements.</a:t>
            </a:r>
            <a:endParaRPr lang="fr-FR" sz="1200" dirty="0" smtClean="0"/>
          </a:p>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31</a:t>
            </a:fld>
            <a:endParaRPr lang="de-DE"/>
          </a:p>
        </p:txBody>
      </p:sp>
    </p:spTree>
    <p:extLst>
      <p:ext uri="{BB962C8B-B14F-4D97-AF65-F5344CB8AC3E}">
        <p14:creationId xmlns:p14="http://schemas.microsoft.com/office/powerpoint/2010/main" val="2513837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The figure represents the workflow for observation management for all issues, incidents, deviations, defects and changes which occur during the lifetime of the solution. They will be called observations. </a:t>
            </a: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Outside the project phase, when applicable for relevant sites, local procedures for incident and change management are valid. The sites are responsible to implementation.</a:t>
            </a: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During the project, the following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steps have to be followed.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STEP 1:</a:t>
            </a:r>
          </a:p>
          <a:p>
            <a:r>
              <a:rPr lang="en-US" sz="1200" kern="1200" dirty="0" smtClean="0">
                <a:solidFill>
                  <a:schemeClr val="tx1"/>
                </a:solidFill>
                <a:effectLst/>
                <a:latin typeface="+mn-lt"/>
                <a:ea typeface="+mn-ea"/>
                <a:cs typeface="+mn-cs"/>
              </a:rPr>
              <a:t>For each case, an “observation” officially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can be created in JAMA only selecting</a:t>
            </a:r>
            <a:r>
              <a:rPr lang="en-US" sz="1200" kern="1200" baseline="0" dirty="0" smtClean="0">
                <a:solidFill>
                  <a:schemeClr val="tx1"/>
                </a:solidFill>
                <a:effectLst/>
                <a:latin typeface="+mn-lt"/>
                <a:ea typeface="+mn-ea"/>
                <a:cs typeface="+mn-cs"/>
              </a:rPr>
              <a:t> one of two options </a:t>
            </a:r>
            <a:r>
              <a:rPr lang="en-US" sz="1200" kern="1200" dirty="0" smtClean="0">
                <a:solidFill>
                  <a:schemeClr val="tx1"/>
                </a:solidFill>
                <a:effectLst/>
                <a:latin typeface="+mn-lt"/>
                <a:ea typeface="+mn-ea"/>
                <a:cs typeface="+mn-cs"/>
              </a:rPr>
              <a:t>with the type “FREE OBSERVATION” or “TEST OBSERVATION”. The type “TEST OBSERVATION” is used during formal testing. The type “FREE OBSERVATION” is used outside formal testing.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STEP 2:</a:t>
            </a: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Once the Observation is created in JAMA, a JIRA issue is automatically created with the status “NEW”. A developer takes the task by changing the status to “ASSESS” after</a:t>
            </a:r>
            <a:r>
              <a:rPr lang="en-US" sz="1200" kern="1200" baseline="0" dirty="0" smtClean="0">
                <a:solidFill>
                  <a:schemeClr val="tx1"/>
                </a:solidFill>
                <a:effectLst/>
                <a:latin typeface="+mn-lt"/>
                <a:ea typeface="+mn-ea"/>
                <a:cs typeface="+mn-cs"/>
              </a:rPr>
              <a:t> the Triage meeting haven taken place</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STEP3:</a:t>
            </a: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When a solution is found, the status become “FIX”. Once the new code is transferred into the new build version, the developer change the status to “RETEST”. The tester can retest the modified code. If the test is passed, the status changes to “CLOSE”. If the test is failed, the status changes to “ASSESS”.</a:t>
            </a: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STEP4 :</a:t>
            </a: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If the observation assessment conclude to the necessity of a change, the lead developer/architect change the status to “CHANGE”. This decision leads to the modification or the creation of a Feature or User Story. Once the change has been identified</a:t>
            </a:r>
            <a:r>
              <a:rPr lang="en-US" sz="1200" kern="1200" baseline="0" dirty="0" smtClean="0">
                <a:solidFill>
                  <a:schemeClr val="tx1"/>
                </a:solidFill>
                <a:effectLst/>
                <a:latin typeface="+mn-lt"/>
                <a:ea typeface="+mn-ea"/>
                <a:cs typeface="+mn-cs"/>
              </a:rPr>
              <a:t> as an new user story on the backlog</a:t>
            </a:r>
            <a:r>
              <a:rPr lang="en-US" sz="1200" kern="1200" dirty="0" smtClean="0">
                <a:solidFill>
                  <a:schemeClr val="tx1"/>
                </a:solidFill>
                <a:effectLst/>
                <a:latin typeface="+mn-lt"/>
                <a:ea typeface="+mn-ea"/>
                <a:cs typeface="+mn-cs"/>
              </a:rPr>
              <a:t>, only then the PQM can change the status to “CLOSE”.</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32</a:t>
            </a:fld>
            <a:endParaRPr lang="de-DE"/>
          </a:p>
        </p:txBody>
      </p:sp>
    </p:spTree>
    <p:extLst>
      <p:ext uri="{BB962C8B-B14F-4D97-AF65-F5344CB8AC3E}">
        <p14:creationId xmlns:p14="http://schemas.microsoft.com/office/powerpoint/2010/main" val="3470937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33</a:t>
            </a:fld>
            <a:endParaRPr lang="de-DE"/>
          </a:p>
        </p:txBody>
      </p:sp>
    </p:spTree>
    <p:extLst>
      <p:ext uri="{BB962C8B-B14F-4D97-AF65-F5344CB8AC3E}">
        <p14:creationId xmlns:p14="http://schemas.microsoft.com/office/powerpoint/2010/main" val="3501370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pPr defTabSz="1387693">
              <a:spcBef>
                <a:spcPts val="0"/>
              </a:spcBef>
              <a:spcAft>
                <a:spcPts val="0"/>
              </a:spcAft>
              <a:defRPr/>
            </a:pPr>
            <a:r>
              <a:rPr lang="en-US" sz="1800" dirty="0" smtClean="0"/>
              <a:t>This is the official list of all identified</a:t>
            </a:r>
            <a:r>
              <a:rPr lang="en-US" sz="1800" baseline="0" dirty="0" smtClean="0"/>
              <a:t> Quality Artifact that will be created stored and maintained in either Mango or Jama system. </a:t>
            </a:r>
            <a:r>
              <a:rPr lang="en-US" sz="1800" dirty="0" err="1" smtClean="0"/>
              <a:t>ManGo</a:t>
            </a:r>
            <a:r>
              <a:rPr lang="en-US" sz="1800" dirty="0" smtClean="0"/>
              <a:t> </a:t>
            </a:r>
            <a:r>
              <a:rPr lang="en-US" sz="1800" dirty="0"/>
              <a:t>is a qualified tool used for central repository for documentation as part of SQA </a:t>
            </a:r>
            <a:r>
              <a:rPr lang="en-US" sz="1800" dirty="0" smtClean="0"/>
              <a:t>organization. And the first three</a:t>
            </a:r>
            <a:r>
              <a:rPr lang="en-US" sz="1800" baseline="0" dirty="0" smtClean="0"/>
              <a:t> artifacts are indicated as Mango documents (marked in red).</a:t>
            </a:r>
            <a:r>
              <a:rPr lang="fr-FR" sz="1800" baseline="0" dirty="0" smtClean="0"/>
              <a:t> </a:t>
            </a:r>
            <a:r>
              <a:rPr lang="en-US" sz="1800" dirty="0" smtClean="0"/>
              <a:t>JAMA </a:t>
            </a:r>
            <a:r>
              <a:rPr lang="en-US" sz="1800" dirty="0"/>
              <a:t>is a qualified tool used to generate, control and </a:t>
            </a:r>
            <a:r>
              <a:rPr lang="en-US" sz="1800" dirty="0" smtClean="0"/>
              <a:t>store </a:t>
            </a:r>
            <a:r>
              <a:rPr lang="en-US" sz="1800" dirty="0"/>
              <a:t>all the </a:t>
            </a:r>
            <a:r>
              <a:rPr lang="en-US" sz="1800" dirty="0" err="1"/>
              <a:t>GxP</a:t>
            </a:r>
            <a:r>
              <a:rPr lang="en-US" sz="1800" dirty="0"/>
              <a:t> </a:t>
            </a:r>
            <a:r>
              <a:rPr lang="en-US" sz="1800" dirty="0" smtClean="0"/>
              <a:t>classified documentation including</a:t>
            </a:r>
            <a:r>
              <a:rPr lang="en-US" sz="1800" baseline="0" dirty="0" smtClean="0"/>
              <a:t> the marked documents marked in green</a:t>
            </a:r>
            <a:r>
              <a:rPr lang="en-US" sz="1800" dirty="0" smtClean="0"/>
              <a:t>.</a:t>
            </a:r>
            <a:endParaRPr lang="fr-FR" sz="1800" dirty="0"/>
          </a:p>
          <a:p>
            <a:r>
              <a:rPr lang="en-US" sz="1800" dirty="0"/>
              <a:t> </a:t>
            </a:r>
            <a:endParaRPr lang="fr-FR" sz="1800" dirty="0"/>
          </a:p>
          <a:p>
            <a:endParaRPr lang="fr-FR"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34</a:t>
            </a:fld>
            <a:endParaRPr lang="en-US">
              <a:solidFill>
                <a:prstClr val="black"/>
              </a:solidFill>
              <a:latin typeface="Calibri" panose="020F0502020204030204"/>
            </a:endParaRPr>
          </a:p>
        </p:txBody>
      </p:sp>
    </p:spTree>
    <p:extLst>
      <p:ext uri="{BB962C8B-B14F-4D97-AF65-F5344CB8AC3E}">
        <p14:creationId xmlns:p14="http://schemas.microsoft.com/office/powerpoint/2010/main" val="3882715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slide will give an overview of all responsibilities per each role throughout the project for each Quality Artifact. In the table you will find </a:t>
            </a:r>
            <a:r>
              <a:rPr lang="en-US" baseline="0" dirty="0" err="1" smtClean="0"/>
              <a:t>colums</a:t>
            </a:r>
            <a:r>
              <a:rPr lang="en-US" baseline="0" dirty="0" smtClean="0"/>
              <a:t> with QA Id, the name of each artifact, type of document, type of approval applicable, the roles, the reviewers and the approvers. </a:t>
            </a:r>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35</a:t>
            </a:fld>
            <a:endParaRPr lang="de-DE"/>
          </a:p>
        </p:txBody>
      </p:sp>
    </p:spTree>
    <p:extLst>
      <p:ext uri="{BB962C8B-B14F-4D97-AF65-F5344CB8AC3E}">
        <p14:creationId xmlns:p14="http://schemas.microsoft.com/office/powerpoint/2010/main" val="2880520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36</a:t>
            </a:fld>
            <a:endParaRPr lang="de-DE"/>
          </a:p>
        </p:txBody>
      </p:sp>
    </p:spTree>
    <p:extLst>
      <p:ext uri="{BB962C8B-B14F-4D97-AF65-F5344CB8AC3E}">
        <p14:creationId xmlns:p14="http://schemas.microsoft.com/office/powerpoint/2010/main" val="1726639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37</a:t>
            </a:fld>
            <a:endParaRPr lang="de-DE"/>
          </a:p>
        </p:txBody>
      </p:sp>
    </p:spTree>
    <p:extLst>
      <p:ext uri="{BB962C8B-B14F-4D97-AF65-F5344CB8AC3E}">
        <p14:creationId xmlns:p14="http://schemas.microsoft.com/office/powerpoint/2010/main" val="12327001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pPr defTabSz="1387693">
              <a:spcBef>
                <a:spcPts val="911"/>
              </a:spcBef>
              <a:spcAft>
                <a:spcPts val="455"/>
              </a:spcAft>
              <a:defRPr/>
            </a:pPr>
            <a:r>
              <a:rPr lang="fr-FR" dirty="0" smtClean="0"/>
              <a:t>For </a:t>
            </a:r>
            <a:r>
              <a:rPr lang="fr-FR" dirty="0" err="1" smtClean="0"/>
              <a:t>each</a:t>
            </a:r>
            <a:r>
              <a:rPr lang="fr-FR" dirty="0" smtClean="0"/>
              <a:t> </a:t>
            </a:r>
            <a:r>
              <a:rPr lang="fr-FR" dirty="0" err="1" smtClean="0"/>
              <a:t>Quality</a:t>
            </a:r>
            <a:r>
              <a:rPr lang="fr-FR" dirty="0" smtClean="0"/>
              <a:t> </a:t>
            </a:r>
            <a:r>
              <a:rPr lang="fr-FR" dirty="0" err="1" smtClean="0"/>
              <a:t>Artifact</a:t>
            </a:r>
            <a:r>
              <a:rPr lang="fr-FR" dirty="0" smtClean="0"/>
              <a:t>, a </a:t>
            </a:r>
            <a:r>
              <a:rPr lang="fr-FR" dirty="0" err="1" smtClean="0"/>
              <a:t>process</a:t>
            </a:r>
            <a:r>
              <a:rPr lang="fr-FR" dirty="0" smtClean="0"/>
              <a:t> for </a:t>
            </a:r>
            <a:r>
              <a:rPr lang="fr-FR" dirty="0" err="1" smtClean="0"/>
              <a:t>formal</a:t>
            </a:r>
            <a:r>
              <a:rPr lang="fr-FR" dirty="0" smtClean="0"/>
              <a:t> </a:t>
            </a:r>
            <a:r>
              <a:rPr lang="fr-FR" dirty="0" err="1" smtClean="0"/>
              <a:t>review</a:t>
            </a:r>
            <a:r>
              <a:rPr lang="fr-FR" dirty="0" smtClean="0"/>
              <a:t> </a:t>
            </a:r>
            <a:r>
              <a:rPr lang="fr-FR" dirty="0" err="1" smtClean="0"/>
              <a:t>is</a:t>
            </a:r>
            <a:r>
              <a:rPr lang="fr-FR" dirty="0" smtClean="0"/>
              <a:t> </a:t>
            </a:r>
            <a:r>
              <a:rPr lang="fr-FR" dirty="0" err="1" smtClean="0"/>
              <a:t>launched</a:t>
            </a:r>
            <a:r>
              <a:rPr lang="fr-FR" dirty="0" smtClean="0"/>
              <a:t> first to the </a:t>
            </a:r>
            <a:r>
              <a:rPr lang="fr-FR" dirty="0" err="1" smtClean="0"/>
              <a:t>mandatory</a:t>
            </a:r>
            <a:r>
              <a:rPr lang="fr-FR" dirty="0" smtClean="0"/>
              <a:t> </a:t>
            </a:r>
            <a:r>
              <a:rPr lang="fr-FR" dirty="0" err="1" smtClean="0"/>
              <a:t>stakeholders</a:t>
            </a:r>
            <a:r>
              <a:rPr lang="fr-FR" dirty="0" smtClean="0"/>
              <a:t> </a:t>
            </a:r>
            <a:r>
              <a:rPr lang="fr-FR" dirty="0" err="1" smtClean="0"/>
              <a:t>before</a:t>
            </a:r>
            <a:r>
              <a:rPr lang="fr-FR" dirty="0" smtClean="0"/>
              <a:t> </a:t>
            </a:r>
            <a:r>
              <a:rPr lang="fr-FR" dirty="0" err="1" smtClean="0"/>
              <a:t>approval</a:t>
            </a:r>
            <a:r>
              <a:rPr lang="fr-FR" dirty="0" smtClean="0"/>
              <a:t>. </a:t>
            </a:r>
          </a:p>
          <a:p>
            <a:pPr defTabSz="1387693">
              <a:spcBef>
                <a:spcPts val="911"/>
              </a:spcBef>
              <a:spcAft>
                <a:spcPts val="455"/>
              </a:spcAft>
              <a:defRPr/>
            </a:pPr>
            <a:r>
              <a:rPr lang="fr-FR" dirty="0" smtClean="0"/>
              <a:t>The </a:t>
            </a:r>
            <a:r>
              <a:rPr lang="fr-FR" dirty="0" err="1" smtClean="0"/>
              <a:t>reviewers</a:t>
            </a:r>
            <a:r>
              <a:rPr lang="fr-FR" dirty="0" smtClean="0"/>
              <a:t> </a:t>
            </a:r>
            <a:r>
              <a:rPr lang="fr-FR" dirty="0" err="1" smtClean="0"/>
              <a:t>make</a:t>
            </a:r>
            <a:r>
              <a:rPr lang="fr-FR" dirty="0" smtClean="0"/>
              <a:t> </a:t>
            </a:r>
            <a:r>
              <a:rPr lang="fr-FR" dirty="0" err="1" smtClean="0"/>
              <a:t>comments</a:t>
            </a:r>
            <a:r>
              <a:rPr lang="fr-FR" dirty="0" smtClean="0"/>
              <a:t> and return </a:t>
            </a:r>
            <a:r>
              <a:rPr lang="fr-FR" dirty="0" err="1" smtClean="0"/>
              <a:t>their</a:t>
            </a:r>
            <a:r>
              <a:rPr lang="fr-FR" baseline="0" dirty="0" smtClean="0"/>
              <a:t> feedback.</a:t>
            </a:r>
            <a:r>
              <a:rPr lang="fr-FR" dirty="0" smtClean="0"/>
              <a:t> In JAMA,</a:t>
            </a:r>
            <a:r>
              <a:rPr lang="fr-FR" baseline="0" dirty="0" smtClean="0"/>
              <a:t> t</a:t>
            </a:r>
            <a:r>
              <a:rPr lang="fr-FR" dirty="0" smtClean="0"/>
              <a:t>he </a:t>
            </a:r>
            <a:r>
              <a:rPr lang="fr-FR" dirty="0" err="1" smtClean="0"/>
              <a:t>Jama</a:t>
            </a:r>
            <a:r>
              <a:rPr lang="fr-FR" dirty="0" smtClean="0"/>
              <a:t> </a:t>
            </a:r>
            <a:r>
              <a:rPr lang="fr-FR" dirty="0" err="1" smtClean="0"/>
              <a:t>function</a:t>
            </a:r>
            <a:r>
              <a:rPr lang="fr-FR" dirty="0" smtClean="0"/>
              <a:t> « </a:t>
            </a:r>
            <a:r>
              <a:rPr lang="fr-FR" dirty="0" err="1" smtClean="0"/>
              <a:t>Reviews</a:t>
            </a:r>
            <a:r>
              <a:rPr lang="fr-FR" dirty="0" smtClean="0"/>
              <a:t>» </a:t>
            </a:r>
            <a:r>
              <a:rPr lang="fr-FR" dirty="0" err="1" smtClean="0"/>
              <a:t>is</a:t>
            </a:r>
            <a:r>
              <a:rPr lang="fr-FR" dirty="0" smtClean="0"/>
              <a:t> </a:t>
            </a:r>
            <a:r>
              <a:rPr lang="fr-FR" dirty="0" err="1" smtClean="0"/>
              <a:t>used</a:t>
            </a:r>
            <a:r>
              <a:rPr lang="fr-FR" dirty="0" smtClean="0"/>
              <a:t>  to </a:t>
            </a:r>
            <a:r>
              <a:rPr lang="fr-FR" dirty="0" err="1" smtClean="0"/>
              <a:t>review</a:t>
            </a:r>
            <a:r>
              <a:rPr lang="fr-FR" dirty="0" smtClean="0"/>
              <a:t> or </a:t>
            </a:r>
            <a:r>
              <a:rPr lang="fr-FR" dirty="0" err="1" smtClean="0"/>
              <a:t>approve</a:t>
            </a:r>
            <a:r>
              <a:rPr lang="fr-FR" dirty="0" smtClean="0"/>
              <a:t>  </a:t>
            </a:r>
            <a:r>
              <a:rPr lang="fr-FR" baseline="0" dirty="0" smtClean="0"/>
              <a:t>d</a:t>
            </a:r>
            <a:r>
              <a:rPr lang="fr-FR" dirty="0" smtClean="0"/>
              <a:t>ocuments. The </a:t>
            </a:r>
            <a:r>
              <a:rPr lang="fr-FR" dirty="0" err="1" smtClean="0"/>
              <a:t>author</a:t>
            </a:r>
            <a:r>
              <a:rPr lang="fr-FR" dirty="0" smtClean="0"/>
              <a:t> </a:t>
            </a:r>
            <a:r>
              <a:rPr lang="fr-FR" dirty="0" err="1" smtClean="0"/>
              <a:t>will</a:t>
            </a:r>
            <a:r>
              <a:rPr lang="fr-FR" dirty="0" smtClean="0"/>
              <a:t> </a:t>
            </a:r>
            <a:r>
              <a:rPr lang="fr-FR" dirty="0" err="1" smtClean="0"/>
              <a:t>improve</a:t>
            </a:r>
            <a:r>
              <a:rPr lang="fr-FR" baseline="0" dirty="0" smtClean="0"/>
              <a:t> </a:t>
            </a:r>
            <a:r>
              <a:rPr lang="fr-FR" dirty="0" smtClean="0"/>
              <a:t>the document </a:t>
            </a:r>
            <a:r>
              <a:rPr lang="fr-FR" dirty="0" err="1" smtClean="0"/>
              <a:t>based</a:t>
            </a:r>
            <a:r>
              <a:rPr lang="fr-FR" dirty="0" smtClean="0"/>
              <a:t> on </a:t>
            </a:r>
            <a:r>
              <a:rPr lang="fr-FR" dirty="0" err="1" smtClean="0"/>
              <a:t>received</a:t>
            </a:r>
            <a:r>
              <a:rPr lang="fr-FR" dirty="0" smtClean="0"/>
              <a:t> </a:t>
            </a:r>
            <a:r>
              <a:rPr lang="fr-FR" dirty="0" err="1" smtClean="0"/>
              <a:t>comments</a:t>
            </a:r>
            <a:r>
              <a:rPr lang="fr-FR" dirty="0" smtClean="0"/>
              <a:t>.</a:t>
            </a:r>
            <a:r>
              <a:rPr lang="fr-FR" baseline="0" dirty="0" smtClean="0"/>
              <a:t> </a:t>
            </a:r>
          </a:p>
          <a:p>
            <a:pPr defTabSz="1387693">
              <a:spcBef>
                <a:spcPts val="911"/>
              </a:spcBef>
              <a:spcAft>
                <a:spcPts val="455"/>
              </a:spcAft>
              <a:defRPr/>
            </a:pPr>
            <a:endParaRPr lang="fr-FR" baseline="0" dirty="0" smtClean="0"/>
          </a:p>
          <a:p>
            <a:pPr defTabSz="1387693">
              <a:spcBef>
                <a:spcPts val="911"/>
              </a:spcBef>
              <a:spcAft>
                <a:spcPts val="455"/>
              </a:spcAft>
              <a:defRPr/>
            </a:pPr>
            <a:r>
              <a:rPr lang="fr-FR" baseline="0" dirty="0" err="1" smtClean="0"/>
              <a:t>After</a:t>
            </a:r>
            <a:r>
              <a:rPr lang="fr-FR" baseline="0" dirty="0" smtClean="0"/>
              <a:t> </a:t>
            </a:r>
            <a:r>
              <a:rPr lang="fr-FR" baseline="0" dirty="0" err="1" smtClean="0"/>
              <a:t>that</a:t>
            </a:r>
            <a:r>
              <a:rPr lang="fr-FR" baseline="0" dirty="0" smtClean="0"/>
              <a:t>, in </a:t>
            </a:r>
            <a:r>
              <a:rPr lang="fr-FR" baseline="0" dirty="0" err="1" smtClean="0"/>
              <a:t>order</a:t>
            </a:r>
            <a:r>
              <a:rPr lang="fr-FR" baseline="0" dirty="0" smtClean="0"/>
              <a:t> to </a:t>
            </a:r>
            <a:r>
              <a:rPr lang="fr-FR" baseline="0" dirty="0" err="1" smtClean="0"/>
              <a:t>initiate</a:t>
            </a:r>
            <a:r>
              <a:rPr lang="fr-FR" baseline="0" dirty="0" smtClean="0"/>
              <a:t> the </a:t>
            </a:r>
            <a:r>
              <a:rPr lang="fr-FR" baseline="0" dirty="0" err="1" smtClean="0"/>
              <a:t>approval</a:t>
            </a:r>
            <a:r>
              <a:rPr lang="fr-FR" baseline="0" dirty="0" smtClean="0"/>
              <a:t> </a:t>
            </a:r>
            <a:r>
              <a:rPr lang="fr-FR" baseline="0" dirty="0" err="1" smtClean="0"/>
              <a:t>process</a:t>
            </a:r>
            <a:r>
              <a:rPr lang="fr-FR" baseline="0" dirty="0" smtClean="0"/>
              <a:t>, a</a:t>
            </a:r>
            <a:r>
              <a:rPr lang="fr-FR" dirty="0" smtClean="0"/>
              <a:t> new </a:t>
            </a:r>
            <a:r>
              <a:rPr lang="fr-FR" baseline="0" dirty="0" err="1" smtClean="0"/>
              <a:t>review</a:t>
            </a:r>
            <a:r>
              <a:rPr lang="fr-FR" baseline="0" dirty="0" smtClean="0"/>
              <a:t> </a:t>
            </a:r>
            <a:r>
              <a:rPr lang="fr-FR" baseline="0" dirty="0" err="1" smtClean="0"/>
              <a:t>process</a:t>
            </a:r>
            <a:r>
              <a:rPr lang="fr-FR" baseline="0" dirty="0" smtClean="0"/>
              <a:t> </a:t>
            </a:r>
            <a:r>
              <a:rPr lang="fr-FR" baseline="0" dirty="0" err="1" smtClean="0"/>
              <a:t>is</a:t>
            </a:r>
            <a:r>
              <a:rPr lang="fr-FR" baseline="0" dirty="0" smtClean="0"/>
              <a:t> </a:t>
            </a:r>
            <a:r>
              <a:rPr lang="fr-FR" baseline="0" dirty="0" err="1" smtClean="0"/>
              <a:t>launched</a:t>
            </a:r>
            <a:r>
              <a:rPr lang="fr-FR" baseline="0" dirty="0" smtClean="0"/>
              <a:t> but </a:t>
            </a:r>
            <a:r>
              <a:rPr lang="fr-FR" baseline="0" dirty="0" err="1" smtClean="0"/>
              <a:t>with</a:t>
            </a:r>
            <a:r>
              <a:rPr lang="fr-FR" baseline="0" dirty="0" smtClean="0"/>
              <a:t> the use of the e-signature. </a:t>
            </a:r>
          </a:p>
          <a:p>
            <a:r>
              <a:rPr lang="en-US" sz="2700" dirty="0" smtClean="0">
                <a:solidFill>
                  <a:srgbClr val="7030A0"/>
                </a:solidFill>
              </a:rPr>
              <a:t>Document </a:t>
            </a:r>
            <a:r>
              <a:rPr lang="en-US" sz="2700" dirty="0">
                <a:solidFill>
                  <a:srgbClr val="7030A0"/>
                </a:solidFill>
              </a:rPr>
              <a:t>approval process can be performed three ways:</a:t>
            </a:r>
            <a:endParaRPr lang="en-US" sz="2100" dirty="0">
              <a:solidFill>
                <a:srgbClr val="7030A0"/>
              </a:solidFill>
            </a:endParaRPr>
          </a:p>
          <a:p>
            <a:pPr marL="780578" indent="-780578">
              <a:buFont typeface="Arial" panose="020B0604020202020204" pitchFamily="34" charset="0"/>
              <a:buAutoNum type="alphaUcPeriod"/>
            </a:pPr>
            <a:r>
              <a:rPr lang="en-US" sz="2700" i="1" dirty="0">
                <a:solidFill>
                  <a:srgbClr val="7030A0"/>
                </a:solidFill>
              </a:rPr>
              <a:t>Indirect Approval </a:t>
            </a:r>
            <a:r>
              <a:rPr lang="en-US" sz="2700" dirty="0">
                <a:solidFill>
                  <a:srgbClr val="7030A0"/>
                </a:solidFill>
              </a:rPr>
              <a:t>is used for documents which are not directly created in JAMA but might be retrieved as a set of items. They are needed to merge first as a document prior to the start of the review process. The following steps are needed:</a:t>
            </a:r>
          </a:p>
          <a:p>
            <a:pPr marL="1214232" lvl="1" indent="-520385">
              <a:buFont typeface="+mj-lt"/>
              <a:buAutoNum type="arabicPeriod"/>
            </a:pPr>
            <a:r>
              <a:rPr lang="en-US" sz="2700" dirty="0">
                <a:solidFill>
                  <a:srgbClr val="7030A0"/>
                </a:solidFill>
              </a:rPr>
              <a:t>Create a new JAMA item called  “Additional document” joining the corresponding document as an attachment;</a:t>
            </a:r>
          </a:p>
          <a:p>
            <a:pPr marL="1214232" lvl="1" indent="-520385">
              <a:buFont typeface="+mj-lt"/>
              <a:buAutoNum type="arabicPeriod"/>
            </a:pPr>
            <a:r>
              <a:rPr lang="en-US" sz="2700" dirty="0">
                <a:solidFill>
                  <a:srgbClr val="7030A0"/>
                </a:solidFill>
              </a:rPr>
              <a:t>The approver has to read the document directly in the corresponding folder of JAMA; </a:t>
            </a:r>
          </a:p>
          <a:p>
            <a:pPr marL="1214232" lvl="1" indent="-520385">
              <a:buFont typeface="+mj-lt"/>
              <a:buAutoNum type="arabicPeriod"/>
            </a:pPr>
            <a:r>
              <a:rPr lang="en-US" sz="2700" dirty="0">
                <a:solidFill>
                  <a:srgbClr val="7030A0"/>
                </a:solidFill>
              </a:rPr>
              <a:t>On top of screen, click on Reviews,  then click ‘ Start a review’ and select/fill the details;</a:t>
            </a:r>
          </a:p>
          <a:p>
            <a:pPr marL="1214232" lvl="1" indent="-520385">
              <a:buFont typeface="+mj-lt"/>
              <a:buAutoNum type="arabicPeriod"/>
            </a:pPr>
            <a:r>
              <a:rPr lang="en-US" sz="2700" dirty="0">
                <a:solidFill>
                  <a:srgbClr val="7030A0"/>
                </a:solidFill>
              </a:rPr>
              <a:t>After clicking on ‘Next’, select Reviewers and click on each icon after reviewer name (Make an approver);</a:t>
            </a:r>
          </a:p>
          <a:p>
            <a:pPr marL="1214232" lvl="1" indent="-520385">
              <a:buFont typeface="+mj-lt"/>
              <a:buAutoNum type="arabicPeriod"/>
            </a:pPr>
            <a:r>
              <a:rPr lang="en-US" sz="2700" dirty="0">
                <a:solidFill>
                  <a:srgbClr val="7030A0"/>
                </a:solidFill>
              </a:rPr>
              <a:t>Check the box ‘</a:t>
            </a:r>
            <a:r>
              <a:rPr lang="en-US" sz="2700" b="1" dirty="0"/>
              <a:t>Require electronic signature from approvers’ </a:t>
            </a:r>
            <a:r>
              <a:rPr lang="en-US" sz="2700" dirty="0">
                <a:solidFill>
                  <a:srgbClr val="7030A0"/>
                </a:solidFill>
              </a:rPr>
              <a:t>and click Next;</a:t>
            </a:r>
          </a:p>
          <a:p>
            <a:pPr marL="1214232" lvl="1" indent="-520385">
              <a:buFont typeface="+mj-lt"/>
              <a:buAutoNum type="arabicPeriod"/>
            </a:pPr>
            <a:r>
              <a:rPr lang="en-US" sz="2700" dirty="0">
                <a:solidFill>
                  <a:srgbClr val="7030A0"/>
                </a:solidFill>
              </a:rPr>
              <a:t>The approver must then describe his/her role as a comment at the signature end step;</a:t>
            </a:r>
          </a:p>
          <a:p>
            <a:pPr marL="1214232" lvl="1" indent="-520385">
              <a:buFont typeface="+mj-lt"/>
              <a:buAutoNum type="arabicPeriod"/>
            </a:pPr>
            <a:r>
              <a:rPr lang="en-US" sz="2700" dirty="0">
                <a:solidFill>
                  <a:srgbClr val="7030A0"/>
                </a:solidFill>
              </a:rPr>
              <a:t>The electronic signature is mandatory for all the approvers involved in the process according to the RACI matrix. </a:t>
            </a:r>
          </a:p>
          <a:p>
            <a:pPr marL="693847" lvl="1" indent="0">
              <a:buNone/>
            </a:pPr>
            <a:endParaRPr lang="en-US" sz="2700" b="1" i="1" dirty="0">
              <a:solidFill>
                <a:srgbClr val="7030A0"/>
              </a:solidFill>
            </a:endParaRPr>
          </a:p>
          <a:p>
            <a:pPr marL="780578" indent="-780578">
              <a:buFont typeface="Arial" panose="020B0604020202020204" pitchFamily="34" charset="0"/>
              <a:buAutoNum type="alphaUcPeriod"/>
            </a:pPr>
            <a:r>
              <a:rPr lang="en-US" sz="2700" dirty="0">
                <a:solidFill>
                  <a:srgbClr val="7030A0"/>
                </a:solidFill>
              </a:rPr>
              <a:t>For single item documents, the use the JAMA “Review Center” is provided as the LS standard approval process. The following steps are needed:</a:t>
            </a:r>
          </a:p>
          <a:p>
            <a:pPr marL="1214232" lvl="1" indent="-520385">
              <a:buFont typeface="+mj-lt"/>
              <a:buAutoNum type="arabicPeriod"/>
            </a:pPr>
            <a:r>
              <a:rPr lang="en-US" sz="2700" dirty="0">
                <a:solidFill>
                  <a:srgbClr val="7030A0"/>
                </a:solidFill>
              </a:rPr>
              <a:t>On top of screen, click on Reviews,  then click ‘ Start a review’ and select/fill the details </a:t>
            </a:r>
          </a:p>
          <a:p>
            <a:pPr marL="1214232" lvl="1" indent="-520385">
              <a:buFont typeface="+mj-lt"/>
              <a:buAutoNum type="arabicPeriod"/>
            </a:pPr>
            <a:r>
              <a:rPr lang="en-US" sz="2700" dirty="0">
                <a:solidFill>
                  <a:srgbClr val="7030A0"/>
                </a:solidFill>
              </a:rPr>
              <a:t>After clicking on ‘Next’, select Reviewers and click on each icon after reviewer name (Make an approver);</a:t>
            </a:r>
          </a:p>
          <a:p>
            <a:pPr marL="1214232" lvl="1" indent="-520385">
              <a:buFont typeface="+mj-lt"/>
              <a:buAutoNum type="arabicPeriod"/>
            </a:pPr>
            <a:r>
              <a:rPr lang="en-US" sz="2700" dirty="0">
                <a:solidFill>
                  <a:srgbClr val="7030A0"/>
                </a:solidFill>
              </a:rPr>
              <a:t>Check the box ‘</a:t>
            </a:r>
            <a:r>
              <a:rPr lang="en-US" sz="2700" b="1" dirty="0"/>
              <a:t>Require electronic signature from approvers’ </a:t>
            </a:r>
            <a:r>
              <a:rPr lang="en-US" sz="2700" dirty="0">
                <a:solidFill>
                  <a:srgbClr val="7030A0"/>
                </a:solidFill>
              </a:rPr>
              <a:t>and click Next;</a:t>
            </a:r>
          </a:p>
          <a:p>
            <a:pPr marL="1214232" lvl="1" indent="-520385">
              <a:buFont typeface="+mj-lt"/>
              <a:buAutoNum type="arabicPeriod"/>
            </a:pPr>
            <a:r>
              <a:rPr lang="en-US" sz="2700" dirty="0">
                <a:solidFill>
                  <a:srgbClr val="7030A0"/>
                </a:solidFill>
              </a:rPr>
              <a:t>The approver must then describe his/her role as a comment at the signature end step;</a:t>
            </a:r>
          </a:p>
          <a:p>
            <a:pPr marL="1214232" lvl="1" indent="-520385">
              <a:buFont typeface="+mj-lt"/>
              <a:buAutoNum type="arabicPeriod"/>
            </a:pPr>
            <a:r>
              <a:rPr lang="en-US" sz="2700" dirty="0">
                <a:solidFill>
                  <a:srgbClr val="7030A0"/>
                </a:solidFill>
              </a:rPr>
              <a:t>The electronic signature is mandatory for all the approvers involved in the process according to the RACI matrix.</a:t>
            </a:r>
          </a:p>
          <a:p>
            <a:pPr marL="693847" lvl="1" indent="0">
              <a:buNone/>
            </a:pPr>
            <a:endParaRPr lang="en-US" sz="1800" dirty="0">
              <a:solidFill>
                <a:srgbClr val="7030A0"/>
              </a:solidFill>
            </a:endParaRPr>
          </a:p>
          <a:p>
            <a:pPr marL="780578" indent="-780578">
              <a:buFont typeface="Arial" panose="020B0604020202020204" pitchFamily="34" charset="0"/>
              <a:buAutoNum type="alphaUcPeriod"/>
            </a:pPr>
            <a:r>
              <a:rPr lang="en-US" sz="2700" dirty="0">
                <a:solidFill>
                  <a:srgbClr val="7030A0"/>
                </a:solidFill>
              </a:rPr>
              <a:t>For documents transferred from JAMA into </a:t>
            </a:r>
            <a:r>
              <a:rPr lang="en-US" sz="2700" dirty="0" err="1">
                <a:solidFill>
                  <a:srgbClr val="7030A0"/>
                </a:solidFill>
              </a:rPr>
              <a:t>ManGo</a:t>
            </a:r>
            <a:r>
              <a:rPr lang="en-US" sz="2700" dirty="0">
                <a:solidFill>
                  <a:srgbClr val="7030A0"/>
                </a:solidFill>
              </a:rPr>
              <a:t>, the approval procedure  is  described in the </a:t>
            </a:r>
            <a:r>
              <a:rPr lang="en-US" sz="2700" dirty="0" err="1">
                <a:solidFill>
                  <a:srgbClr val="7030A0"/>
                </a:solidFill>
              </a:rPr>
              <a:t>ManGo</a:t>
            </a:r>
            <a:r>
              <a:rPr lang="en-US" sz="2700" dirty="0">
                <a:solidFill>
                  <a:srgbClr val="7030A0"/>
                </a:solidFill>
              </a:rPr>
              <a:t> Reference Guide number ‘00004420MAN</a:t>
            </a:r>
            <a:r>
              <a:rPr lang="en-US" sz="2700" dirty="0" smtClean="0">
                <a:solidFill>
                  <a:srgbClr val="7030A0"/>
                </a:solidFill>
              </a:rPr>
              <a:t>’.</a:t>
            </a:r>
            <a:endParaRPr lang="en-US" sz="2700" dirty="0">
              <a:solidFill>
                <a:srgbClr val="7030A0"/>
              </a:solidFill>
            </a:endParaRPr>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38</a:t>
            </a:fld>
            <a:endParaRPr lang="de-DE"/>
          </a:p>
        </p:txBody>
      </p:sp>
    </p:spTree>
    <p:extLst>
      <p:ext uri="{BB962C8B-B14F-4D97-AF65-F5344CB8AC3E}">
        <p14:creationId xmlns:p14="http://schemas.microsoft.com/office/powerpoint/2010/main" val="1249500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err="1" smtClean="0"/>
              <a:t>Now</a:t>
            </a:r>
            <a:r>
              <a:rPr lang="fr-FR" sz="1200" dirty="0" smtClean="0"/>
              <a:t>,</a:t>
            </a:r>
            <a:r>
              <a:rPr lang="fr-FR" sz="1200" baseline="0" dirty="0" smtClean="0"/>
              <a:t> the question </a:t>
            </a:r>
            <a:r>
              <a:rPr lang="fr-FR" sz="1200" baseline="0" dirty="0" err="1" smtClean="0"/>
              <a:t>rises</a:t>
            </a:r>
            <a:r>
              <a:rPr lang="fr-FR" sz="1200" baseline="0" dirty="0" smtClean="0"/>
              <a:t> </a:t>
            </a:r>
            <a:r>
              <a:rPr lang="fr-FR" sz="1200" dirty="0" err="1" smtClean="0"/>
              <a:t>where</a:t>
            </a:r>
            <a:r>
              <a:rPr lang="fr-FR" sz="1200" dirty="0" smtClean="0"/>
              <a:t> are the</a:t>
            </a:r>
            <a:r>
              <a:rPr lang="fr-FR" sz="1200" baseline="0" dirty="0" smtClean="0"/>
              <a:t> </a:t>
            </a:r>
            <a:r>
              <a:rPr lang="fr-FR" sz="1200" baseline="0" dirty="0" err="1" smtClean="0"/>
              <a:t>Quality</a:t>
            </a:r>
            <a:r>
              <a:rPr lang="fr-FR" sz="1200" baseline="0" dirty="0" smtClean="0"/>
              <a:t> </a:t>
            </a:r>
            <a:r>
              <a:rPr lang="fr-FR" sz="1200" baseline="0" dirty="0" err="1" smtClean="0"/>
              <a:t>Artifacts</a:t>
            </a:r>
            <a:r>
              <a:rPr lang="fr-FR" sz="1200" baseline="0" dirty="0" smtClean="0"/>
              <a:t> are </a:t>
            </a:r>
            <a:r>
              <a:rPr lang="fr-FR" sz="1200" baseline="0" dirty="0" err="1" smtClean="0"/>
              <a:t>consulted</a:t>
            </a:r>
            <a:r>
              <a:rPr lang="fr-FR" sz="1200" baseline="0" dirty="0" smtClean="0"/>
              <a:t> and/or </a:t>
            </a:r>
            <a:r>
              <a:rPr lang="fr-FR" sz="1200" baseline="0" dirty="0" err="1" smtClean="0"/>
              <a:t>created</a:t>
            </a:r>
            <a:r>
              <a:rPr lang="fr-FR" sz="1200" baseline="0" dirty="0" smtClean="0"/>
              <a:t>?  </a:t>
            </a:r>
            <a:r>
              <a:rPr lang="fr-FR" sz="1200" dirty="0" smtClean="0"/>
              <a:t>To </a:t>
            </a:r>
            <a:r>
              <a:rPr lang="fr-FR" sz="1200" dirty="0" err="1" smtClean="0"/>
              <a:t>rewind</a:t>
            </a:r>
            <a:r>
              <a:rPr lang="fr-FR" sz="1200" dirty="0" smtClean="0"/>
              <a:t> a bit, </a:t>
            </a:r>
            <a:r>
              <a:rPr lang="fr-FR" sz="1200" dirty="0" err="1" smtClean="0"/>
              <a:t>try</a:t>
            </a:r>
            <a:r>
              <a:rPr lang="fr-FR" sz="1200" dirty="0" smtClean="0"/>
              <a:t> to </a:t>
            </a:r>
            <a:r>
              <a:rPr lang="fr-FR" sz="1200" dirty="0" err="1" smtClean="0"/>
              <a:t>remember</a:t>
            </a:r>
            <a:r>
              <a:rPr lang="fr-FR" sz="1200" dirty="0" smtClean="0"/>
              <a:t> the Program </a:t>
            </a:r>
            <a:r>
              <a:rPr lang="fr-FR" sz="1200" dirty="0" err="1" smtClean="0"/>
              <a:t>Increment</a:t>
            </a:r>
            <a:r>
              <a:rPr lang="fr-FR" sz="1200" dirty="0" smtClean="0"/>
              <a:t>, the sprint time boxes</a:t>
            </a:r>
            <a:r>
              <a:rPr lang="fr-FR" sz="1200" baseline="0" dirty="0" smtClean="0"/>
              <a:t> (</a:t>
            </a:r>
            <a:r>
              <a:rPr lang="fr-FR" sz="1200" baseline="0" dirty="0" err="1" smtClean="0"/>
              <a:t>Development</a:t>
            </a:r>
            <a:r>
              <a:rPr lang="fr-FR" sz="1200" baseline="0" dirty="0" smtClean="0"/>
              <a:t> and I&amp;P sprints). </a:t>
            </a:r>
            <a:endParaRPr lang="fr-FR" sz="1200" dirty="0" smtClean="0"/>
          </a:p>
          <a:p>
            <a:endParaRPr lang="fr-FR" sz="1200" dirty="0" smtClean="0"/>
          </a:p>
          <a:p>
            <a:r>
              <a:rPr lang="fr-FR" sz="1200" dirty="0" smtClean="0"/>
              <a:t>The Product </a:t>
            </a:r>
            <a:r>
              <a:rPr lang="fr-FR" sz="1200" dirty="0" err="1" smtClean="0"/>
              <a:t>Backlog</a:t>
            </a:r>
            <a:r>
              <a:rPr lang="fr-FR" sz="1200" dirty="0" smtClean="0"/>
              <a:t> </a:t>
            </a:r>
            <a:r>
              <a:rPr lang="fr-FR" sz="1200" dirty="0" err="1" smtClean="0"/>
              <a:t>contains</a:t>
            </a:r>
            <a:r>
              <a:rPr lang="fr-FR" sz="1200" dirty="0" smtClean="0"/>
              <a:t> all the </a:t>
            </a:r>
            <a:r>
              <a:rPr lang="fr-FR" sz="1200" dirty="0" err="1" smtClean="0"/>
              <a:t>requirement</a:t>
            </a:r>
            <a:r>
              <a:rPr lang="fr-FR" sz="1200" dirty="0" smtClean="0"/>
              <a:t> items of the program in </a:t>
            </a:r>
            <a:r>
              <a:rPr lang="fr-FR" sz="1200" dirty="0" err="1" smtClean="0"/>
              <a:t>Jama</a:t>
            </a:r>
            <a:r>
              <a:rPr lang="fr-FR" sz="1200" dirty="0" smtClean="0"/>
              <a:t>. Once </a:t>
            </a:r>
            <a:r>
              <a:rPr lang="fr-FR" sz="1200" dirty="0" err="1" smtClean="0"/>
              <a:t>they</a:t>
            </a:r>
            <a:r>
              <a:rPr lang="fr-FR" sz="1200" baseline="0" dirty="0" smtClean="0"/>
              <a:t> have been </a:t>
            </a:r>
            <a:r>
              <a:rPr lang="fr-FR" sz="1200" baseline="0" dirty="0" err="1" smtClean="0"/>
              <a:t>reviewed</a:t>
            </a:r>
            <a:r>
              <a:rPr lang="fr-FR" sz="1200" baseline="0" dirty="0" smtClean="0"/>
              <a:t> and </a:t>
            </a:r>
            <a:r>
              <a:rPr lang="fr-FR" sz="1200" dirty="0" err="1" smtClean="0"/>
              <a:t>approved</a:t>
            </a:r>
            <a:r>
              <a:rPr lang="fr-FR" sz="1200" dirty="0" smtClean="0"/>
              <a:t>, the items are </a:t>
            </a:r>
            <a:r>
              <a:rPr lang="fr-FR" sz="1200" dirty="0" err="1" smtClean="0"/>
              <a:t>transferred</a:t>
            </a:r>
            <a:r>
              <a:rPr lang="fr-FR" sz="1200" dirty="0" smtClean="0"/>
              <a:t> to </a:t>
            </a:r>
            <a:r>
              <a:rPr lang="fr-FR" sz="1200" dirty="0" err="1" smtClean="0"/>
              <a:t>Jira</a:t>
            </a:r>
            <a:r>
              <a:rPr lang="fr-FR" sz="1200" dirty="0" smtClean="0"/>
              <a:t> and</a:t>
            </a:r>
            <a:r>
              <a:rPr lang="fr-FR" sz="1200" baseline="0" dirty="0" smtClean="0"/>
              <a:t> </a:t>
            </a:r>
            <a:r>
              <a:rPr lang="fr-FR" sz="1200" baseline="0" dirty="0" err="1" smtClean="0"/>
              <a:t>they</a:t>
            </a:r>
            <a:r>
              <a:rPr lang="fr-FR" sz="1200" dirty="0" smtClean="0"/>
              <a:t> </a:t>
            </a:r>
            <a:r>
              <a:rPr lang="fr-FR" sz="1200" dirty="0" err="1" smtClean="0"/>
              <a:t>can</a:t>
            </a:r>
            <a:r>
              <a:rPr lang="fr-FR" sz="1200" dirty="0" smtClean="0"/>
              <a:t> </a:t>
            </a:r>
            <a:r>
              <a:rPr lang="fr-FR" sz="1200" dirty="0" err="1" smtClean="0"/>
              <a:t>be</a:t>
            </a:r>
            <a:r>
              <a:rPr lang="fr-FR" sz="1200" dirty="0" smtClean="0"/>
              <a:t> </a:t>
            </a:r>
            <a:r>
              <a:rPr lang="fr-FR" sz="1200" dirty="0" err="1" smtClean="0"/>
              <a:t>taken</a:t>
            </a:r>
            <a:r>
              <a:rPr lang="fr-FR" sz="1200" dirty="0" smtClean="0"/>
              <a:t> by a team </a:t>
            </a:r>
            <a:r>
              <a:rPr lang="fr-FR" sz="1200" dirty="0" err="1" smtClean="0"/>
              <a:t>member</a:t>
            </a:r>
            <a:r>
              <a:rPr lang="fr-FR" sz="1200" dirty="0" smtClean="0"/>
              <a:t> to </a:t>
            </a:r>
            <a:r>
              <a:rPr lang="fr-FR" sz="1200" dirty="0" err="1" smtClean="0"/>
              <a:t>be</a:t>
            </a:r>
            <a:r>
              <a:rPr lang="fr-FR" sz="1200" dirty="0" smtClean="0"/>
              <a:t> </a:t>
            </a:r>
            <a:r>
              <a:rPr lang="fr-FR" sz="1200" dirty="0" err="1" smtClean="0"/>
              <a:t>developed</a:t>
            </a:r>
            <a:r>
              <a:rPr lang="fr-FR" sz="1200" dirty="0" smtClean="0"/>
              <a:t>. </a:t>
            </a:r>
          </a:p>
          <a:p>
            <a:endParaRPr lang="fr-FR" sz="1200" dirty="0" smtClean="0"/>
          </a:p>
          <a:p>
            <a:r>
              <a:rPr lang="fr-FR" sz="1200" dirty="0" smtClean="0"/>
              <a:t>This </a:t>
            </a:r>
            <a:r>
              <a:rPr lang="fr-FR" sz="1200" dirty="0" err="1" smtClean="0"/>
              <a:t>takes</a:t>
            </a:r>
            <a:r>
              <a:rPr lang="fr-FR" sz="1200" dirty="0" smtClean="0"/>
              <a:t> place </a:t>
            </a:r>
            <a:r>
              <a:rPr lang="fr-FR" sz="1200" dirty="0" err="1" smtClean="0"/>
              <a:t>after</a:t>
            </a:r>
            <a:r>
              <a:rPr lang="fr-FR" sz="1200" dirty="0" smtClean="0"/>
              <a:t> the Sprint Planning </a:t>
            </a:r>
            <a:r>
              <a:rPr lang="fr-FR" sz="1200" dirty="0" err="1" smtClean="0"/>
              <a:t>ceremony</a:t>
            </a:r>
            <a:r>
              <a:rPr lang="fr-FR" sz="1200" baseline="0" dirty="0" smtClean="0"/>
              <a:t> once the team has </a:t>
            </a:r>
            <a:r>
              <a:rPr lang="fr-FR" sz="1200" baseline="0" dirty="0" err="1" smtClean="0"/>
              <a:t>build</a:t>
            </a:r>
            <a:r>
              <a:rPr lang="fr-FR" sz="1200" baseline="0" dirty="0" smtClean="0"/>
              <a:t> full </a:t>
            </a:r>
            <a:r>
              <a:rPr lang="fr-FR" sz="1200" baseline="0" dirty="0" err="1" smtClean="0"/>
              <a:t>understanding</a:t>
            </a:r>
            <a:r>
              <a:rPr lang="fr-FR" sz="1200" baseline="0" dirty="0" smtClean="0"/>
              <a:t> of the descriptions and </a:t>
            </a:r>
            <a:r>
              <a:rPr lang="fr-FR" sz="1200" baseline="0" dirty="0" err="1" smtClean="0"/>
              <a:t>their</a:t>
            </a:r>
            <a:r>
              <a:rPr lang="fr-FR" sz="1200" baseline="0" dirty="0" smtClean="0"/>
              <a:t> </a:t>
            </a:r>
            <a:r>
              <a:rPr lang="fr-FR" sz="1200" baseline="0" dirty="0" err="1" smtClean="0"/>
              <a:t>acceptance</a:t>
            </a:r>
            <a:r>
              <a:rPr lang="fr-FR" sz="1200" baseline="0" dirty="0" smtClean="0"/>
              <a:t> </a:t>
            </a:r>
            <a:r>
              <a:rPr lang="fr-FR" sz="1200" baseline="0" dirty="0" err="1" smtClean="0"/>
              <a:t>criteria</a:t>
            </a:r>
            <a:r>
              <a:rPr lang="fr-FR" sz="1200" baseline="0" dirty="0" smtClean="0"/>
              <a:t>. The team have been </a:t>
            </a:r>
            <a:r>
              <a:rPr lang="fr-FR" sz="1200" baseline="0" dirty="0" err="1" smtClean="0"/>
              <a:t>estimating</a:t>
            </a:r>
            <a:r>
              <a:rPr lang="fr-FR" sz="1200" baseline="0" dirty="0" smtClean="0"/>
              <a:t> the stories and </a:t>
            </a:r>
            <a:r>
              <a:rPr lang="fr-FR" sz="1200" baseline="0" dirty="0" err="1" smtClean="0"/>
              <a:t>related</a:t>
            </a:r>
            <a:r>
              <a:rPr lang="fr-FR" sz="1200" baseline="0" dirty="0" smtClean="0"/>
              <a:t> </a:t>
            </a:r>
            <a:r>
              <a:rPr lang="fr-FR" sz="1200" baseline="0" dirty="0" err="1" smtClean="0"/>
              <a:t>tasks</a:t>
            </a:r>
            <a:r>
              <a:rPr lang="fr-FR" sz="1200" baseline="0" dirty="0" smtClean="0"/>
              <a:t> </a:t>
            </a:r>
            <a:r>
              <a:rPr lang="fr-FR" sz="1200" baseline="0" dirty="0" err="1" smtClean="0"/>
              <a:t>during</a:t>
            </a:r>
            <a:r>
              <a:rPr lang="fr-FR" sz="1200" baseline="0" dirty="0" smtClean="0"/>
              <a:t> the </a:t>
            </a:r>
            <a:r>
              <a:rPr lang="fr-FR" sz="1200" baseline="0" dirty="0" err="1" smtClean="0"/>
              <a:t>scrum</a:t>
            </a:r>
            <a:r>
              <a:rPr lang="fr-FR" sz="1200" baseline="0" dirty="0" smtClean="0"/>
              <a:t> poker sessions </a:t>
            </a:r>
            <a:r>
              <a:rPr lang="fr-FR" sz="1200" baseline="0" dirty="0" err="1" smtClean="0"/>
              <a:t>usually</a:t>
            </a:r>
            <a:r>
              <a:rPr lang="fr-FR" sz="1200" baseline="0" dirty="0" smtClean="0"/>
              <a:t> </a:t>
            </a:r>
            <a:r>
              <a:rPr lang="fr-FR" sz="1200" baseline="0" dirty="0" err="1" smtClean="0"/>
              <a:t>diect</a:t>
            </a:r>
            <a:r>
              <a:rPr lang="fr-FR" sz="1200" baseline="0" dirty="0" smtClean="0"/>
              <a:t> </a:t>
            </a:r>
            <a:r>
              <a:rPr lang="fr-FR" sz="1200" baseline="0" dirty="0" err="1" smtClean="0"/>
              <a:t>after</a:t>
            </a:r>
            <a:r>
              <a:rPr lang="fr-FR" sz="1200" baseline="0" dirty="0" smtClean="0"/>
              <a:t> the </a:t>
            </a:r>
            <a:r>
              <a:rPr lang="fr-FR" sz="1200" baseline="0" dirty="0" err="1" smtClean="0"/>
              <a:t>sprintplanning</a:t>
            </a:r>
            <a:r>
              <a:rPr lang="fr-FR" sz="1200" baseline="0" dirty="0" smtClean="0"/>
              <a:t> session or </a:t>
            </a:r>
            <a:r>
              <a:rPr lang="fr-FR" sz="1200" baseline="0" dirty="0" err="1" smtClean="0"/>
              <a:t>partially</a:t>
            </a:r>
            <a:r>
              <a:rPr lang="fr-FR" sz="1200" baseline="0" dirty="0" smtClean="0"/>
              <a:t> in the planning.</a:t>
            </a:r>
            <a:endParaRPr lang="fr-FR" sz="1200" dirty="0" smtClean="0"/>
          </a:p>
          <a:p>
            <a:endParaRPr lang="fr-FR" sz="1200" dirty="0" smtClean="0"/>
          </a:p>
          <a:p>
            <a:r>
              <a:rPr lang="fr-FR" sz="1200" dirty="0" smtClean="0"/>
              <a:t>In </a:t>
            </a:r>
            <a:r>
              <a:rPr lang="fr-FR" sz="1200" dirty="0" err="1" smtClean="0"/>
              <a:t>each</a:t>
            </a:r>
            <a:r>
              <a:rPr lang="fr-FR" sz="1200" dirty="0" smtClean="0"/>
              <a:t> sprint,  the team </a:t>
            </a:r>
            <a:r>
              <a:rPr lang="fr-FR" sz="1200" dirty="0" err="1" smtClean="0"/>
              <a:t>produce</a:t>
            </a:r>
            <a:r>
              <a:rPr lang="fr-FR" sz="1200" dirty="0" smtClean="0"/>
              <a:t> </a:t>
            </a:r>
            <a:r>
              <a:rPr lang="fr-FR" sz="1200" dirty="0" err="1" smtClean="0"/>
              <a:t>specifications</a:t>
            </a:r>
            <a:r>
              <a:rPr lang="fr-FR" sz="1200" dirty="0" smtClean="0"/>
              <a:t>, tests cases, code release, test plan, test </a:t>
            </a:r>
            <a:r>
              <a:rPr lang="fr-FR" sz="1200" dirty="0" err="1" smtClean="0"/>
              <a:t>results</a:t>
            </a:r>
            <a:r>
              <a:rPr lang="fr-FR" sz="1200" baseline="0" dirty="0" smtClean="0"/>
              <a:t> and the sprint </a:t>
            </a:r>
            <a:r>
              <a:rPr lang="fr-FR" sz="1200" dirty="0" err="1" smtClean="0"/>
              <a:t>summary</a:t>
            </a:r>
            <a:r>
              <a:rPr lang="fr-FR" sz="1200" dirty="0" smtClean="0"/>
              <a:t> report. This </a:t>
            </a:r>
            <a:r>
              <a:rPr lang="fr-FR" sz="1200" dirty="0" err="1" smtClean="0"/>
              <a:t>includes</a:t>
            </a:r>
            <a:r>
              <a:rPr lang="fr-FR" sz="1200" baseline="0" dirty="0" smtClean="0"/>
              <a:t> </a:t>
            </a:r>
            <a:r>
              <a:rPr lang="fr-FR" sz="1200" baseline="0" dirty="0" err="1" smtClean="0"/>
              <a:t>also</a:t>
            </a:r>
            <a:r>
              <a:rPr lang="fr-FR" sz="1200" baseline="0" dirty="0" smtClean="0"/>
              <a:t> the </a:t>
            </a:r>
            <a:r>
              <a:rPr lang="fr-FR" sz="1200" baseline="0" dirty="0" err="1" smtClean="0"/>
              <a:t>list</a:t>
            </a:r>
            <a:r>
              <a:rPr lang="fr-FR" sz="1200" baseline="0" dirty="0" smtClean="0"/>
              <a:t> of the </a:t>
            </a:r>
            <a:r>
              <a:rPr lang="fr-FR" sz="1200" baseline="0" dirty="0" err="1" smtClean="0"/>
              <a:t>related</a:t>
            </a:r>
            <a:r>
              <a:rPr lang="fr-FR" sz="1200" baseline="0" dirty="0" smtClean="0"/>
              <a:t> observations. </a:t>
            </a:r>
            <a:endParaRPr lang="fr-FR" sz="1200" dirty="0" smtClean="0"/>
          </a:p>
          <a:p>
            <a:endParaRPr lang="fr-FR" sz="1200" dirty="0" smtClean="0"/>
          </a:p>
          <a:p>
            <a:r>
              <a:rPr lang="fr-FR" sz="1200" dirty="0" err="1" smtClean="0"/>
              <a:t>During</a:t>
            </a:r>
            <a:r>
              <a:rPr lang="fr-FR" sz="1200" dirty="0" smtClean="0"/>
              <a:t> the last sprint, </a:t>
            </a:r>
            <a:r>
              <a:rPr lang="fr-FR" sz="1200" dirty="0" err="1" smtClean="0"/>
              <a:t>which</a:t>
            </a:r>
            <a:r>
              <a:rPr lang="fr-FR" sz="1200" dirty="0" smtClean="0"/>
              <a:t> </a:t>
            </a:r>
            <a:r>
              <a:rPr lang="fr-FR" sz="1200" dirty="0" err="1" smtClean="0"/>
              <a:t>is</a:t>
            </a:r>
            <a:r>
              <a:rPr lang="fr-FR" sz="1200" dirty="0" smtClean="0"/>
              <a:t> </a:t>
            </a:r>
            <a:r>
              <a:rPr lang="fr-FR" sz="1200" dirty="0" err="1" smtClean="0"/>
              <a:t>called</a:t>
            </a:r>
            <a:r>
              <a:rPr lang="fr-FR" sz="1200" dirty="0" smtClean="0"/>
              <a:t> Innovation and Planning sprint, the </a:t>
            </a:r>
            <a:r>
              <a:rPr lang="fr-FR" sz="1200" dirty="0" err="1" smtClean="0"/>
              <a:t>feature</a:t>
            </a:r>
            <a:r>
              <a:rPr lang="fr-FR" sz="1200" dirty="0" smtClean="0"/>
              <a:t> </a:t>
            </a:r>
            <a:r>
              <a:rPr lang="fr-FR" sz="1200" dirty="0" err="1" smtClean="0"/>
              <a:t>acceptance</a:t>
            </a:r>
            <a:r>
              <a:rPr lang="fr-FR" sz="1200" dirty="0" smtClean="0"/>
              <a:t> test cases, the </a:t>
            </a:r>
            <a:r>
              <a:rPr lang="fr-FR" sz="1200" dirty="0" err="1" smtClean="0"/>
              <a:t>integration</a:t>
            </a:r>
            <a:r>
              <a:rPr lang="fr-FR" sz="1200" dirty="0" smtClean="0"/>
              <a:t> test cases and the NFR test cases are </a:t>
            </a:r>
            <a:r>
              <a:rPr lang="fr-FR" sz="1200" dirty="0" err="1" smtClean="0"/>
              <a:t>executed</a:t>
            </a:r>
            <a:r>
              <a:rPr lang="fr-FR" sz="1200" dirty="0" smtClean="0"/>
              <a:t>. </a:t>
            </a:r>
            <a:r>
              <a:rPr lang="fr-FR" sz="1200" dirty="0" err="1" smtClean="0"/>
              <a:t>Next</a:t>
            </a:r>
            <a:r>
              <a:rPr lang="fr-FR" sz="1200" dirty="0" smtClean="0"/>
              <a:t> to </a:t>
            </a:r>
            <a:r>
              <a:rPr lang="fr-FR" sz="1200" dirty="0" err="1" smtClean="0"/>
              <a:t>that</a:t>
            </a:r>
            <a:r>
              <a:rPr lang="fr-FR" sz="1200" dirty="0" smtClean="0"/>
              <a:t>, the </a:t>
            </a:r>
            <a:r>
              <a:rPr lang="fr-FR" sz="1200" dirty="0" err="1" smtClean="0"/>
              <a:t>assessed</a:t>
            </a:r>
            <a:r>
              <a:rPr lang="fr-FR" sz="1200" dirty="0" smtClean="0"/>
              <a:t> observations </a:t>
            </a:r>
            <a:r>
              <a:rPr lang="fr-FR" sz="1200" dirty="0" err="1" smtClean="0"/>
              <a:t>list</a:t>
            </a:r>
            <a:r>
              <a:rPr lang="fr-FR" sz="1200" dirty="0" smtClean="0"/>
              <a:t> are </a:t>
            </a:r>
            <a:r>
              <a:rPr lang="fr-FR" sz="1200" dirty="0" err="1" smtClean="0"/>
              <a:t>being</a:t>
            </a:r>
            <a:r>
              <a:rPr lang="fr-FR" sz="1200" dirty="0" smtClean="0"/>
              <a:t> </a:t>
            </a:r>
            <a:r>
              <a:rPr lang="fr-FR" sz="1200" dirty="0" err="1" smtClean="0"/>
              <a:t>solved</a:t>
            </a:r>
            <a:r>
              <a:rPr lang="fr-FR" sz="1200" dirty="0" smtClean="0"/>
              <a:t>, </a:t>
            </a:r>
            <a:r>
              <a:rPr lang="fr-FR" sz="1200" dirty="0" err="1" smtClean="0"/>
              <a:t>these</a:t>
            </a:r>
            <a:r>
              <a:rPr lang="fr-FR" sz="1200" dirty="0" smtClean="0"/>
              <a:t> </a:t>
            </a:r>
            <a:r>
              <a:rPr lang="fr-FR" sz="1200" dirty="0" err="1" smtClean="0"/>
              <a:t>maybe</a:t>
            </a:r>
            <a:r>
              <a:rPr lang="fr-FR" sz="1200" dirty="0" smtClean="0"/>
              <a:t> the </a:t>
            </a:r>
            <a:r>
              <a:rPr lang="fr-FR" sz="1200" dirty="0" err="1" smtClean="0"/>
              <a:t>lower</a:t>
            </a:r>
            <a:r>
              <a:rPr lang="fr-FR" sz="1200" dirty="0" smtClean="0"/>
              <a:t> </a:t>
            </a:r>
            <a:r>
              <a:rPr lang="fr-FR" sz="1200" dirty="0" err="1" smtClean="0"/>
              <a:t>priority</a:t>
            </a:r>
            <a:r>
              <a:rPr lang="fr-FR" sz="1200" dirty="0" smtClean="0"/>
              <a:t> observation </a:t>
            </a:r>
            <a:r>
              <a:rPr lang="fr-FR" sz="1200" dirty="0" err="1" smtClean="0"/>
              <a:t>from</a:t>
            </a:r>
            <a:r>
              <a:rPr lang="fr-FR" sz="1200" dirty="0" smtClean="0"/>
              <a:t> the </a:t>
            </a:r>
            <a:r>
              <a:rPr lang="fr-FR" sz="1200" dirty="0" err="1" smtClean="0"/>
              <a:t>development</a:t>
            </a:r>
            <a:r>
              <a:rPr lang="fr-FR" sz="1200" dirty="0" smtClean="0"/>
              <a:t> sprints.</a:t>
            </a:r>
          </a:p>
          <a:p>
            <a:endParaRPr lang="fr-FR" sz="1200" dirty="0" smtClean="0"/>
          </a:p>
          <a:p>
            <a:endParaRPr lang="fr-FR" sz="1200" dirty="0" smtClean="0"/>
          </a:p>
          <a:p>
            <a:r>
              <a:rPr lang="fr-FR" sz="1200" dirty="0" smtClean="0"/>
              <a:t>At the end of the last program </a:t>
            </a:r>
            <a:r>
              <a:rPr lang="fr-FR" sz="1200" dirty="0" err="1" smtClean="0"/>
              <a:t>increment</a:t>
            </a:r>
            <a:r>
              <a:rPr lang="fr-FR" sz="1200" dirty="0" smtClean="0"/>
              <a:t>, if all tests have been </a:t>
            </a:r>
            <a:r>
              <a:rPr lang="fr-FR" sz="1200" dirty="0" err="1" smtClean="0"/>
              <a:t>executed</a:t>
            </a:r>
            <a:r>
              <a:rPr lang="fr-FR" sz="1200" dirty="0" smtClean="0"/>
              <a:t>, the QA </a:t>
            </a:r>
            <a:r>
              <a:rPr lang="fr-FR" sz="1200" dirty="0" err="1" smtClean="0"/>
              <a:t>creates</a:t>
            </a:r>
            <a:r>
              <a:rPr lang="fr-FR" sz="1200" baseline="0" dirty="0" smtClean="0"/>
              <a:t> the Program </a:t>
            </a:r>
            <a:r>
              <a:rPr lang="fr-FR" sz="1200" baseline="0" dirty="0" err="1" smtClean="0"/>
              <a:t>Increment</a:t>
            </a:r>
            <a:r>
              <a:rPr lang="fr-FR" sz="1200" baseline="0" dirty="0" smtClean="0"/>
              <a:t> Validation Report.</a:t>
            </a:r>
            <a:endParaRPr lang="fr-FR" sz="1200" dirty="0" smtClean="0"/>
          </a:p>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39</a:t>
            </a:fld>
            <a:endParaRPr lang="de-DE"/>
          </a:p>
        </p:txBody>
      </p:sp>
    </p:spTree>
    <p:extLst>
      <p:ext uri="{BB962C8B-B14F-4D97-AF65-F5344CB8AC3E}">
        <p14:creationId xmlns:p14="http://schemas.microsoft.com/office/powerpoint/2010/main" val="1797417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pPr defTabSz="1387693">
              <a:spcBef>
                <a:spcPts val="911"/>
              </a:spcBef>
              <a:spcAft>
                <a:spcPts val="455"/>
              </a:spcAft>
              <a:defRPr/>
            </a:pPr>
            <a:r>
              <a:rPr lang="en-US" b="0" dirty="0" smtClean="0">
                <a:solidFill>
                  <a:srgbClr val="503291"/>
                </a:solidFill>
              </a:rPr>
              <a:t>The objective of the Corporate Quality</a:t>
            </a:r>
            <a:r>
              <a:rPr lang="en-US" b="0" baseline="0" dirty="0" smtClean="0">
                <a:solidFill>
                  <a:srgbClr val="503291"/>
                </a:solidFill>
              </a:rPr>
              <a:t> </a:t>
            </a:r>
            <a:r>
              <a:rPr lang="en-US" b="0" dirty="0" smtClean="0">
                <a:solidFill>
                  <a:srgbClr val="503291"/>
                </a:solidFill>
              </a:rPr>
              <a:t>Assurance Policy is</a:t>
            </a:r>
            <a:r>
              <a:rPr lang="en-US" b="0" baseline="0" dirty="0" smtClean="0">
                <a:solidFill>
                  <a:srgbClr val="503291"/>
                </a:solidFill>
              </a:rPr>
              <a:t> </a:t>
            </a:r>
            <a:r>
              <a:rPr lang="en-US" b="0" dirty="0" smtClean="0">
                <a:solidFill>
                  <a:srgbClr val="503291"/>
                </a:solidFill>
              </a:rPr>
              <a:t>derived from LS Global Quality Mission Statement. </a:t>
            </a:r>
          </a:p>
          <a:p>
            <a:pPr defTabSz="1387693">
              <a:spcBef>
                <a:spcPts val="911"/>
              </a:spcBef>
              <a:spcAft>
                <a:spcPts val="455"/>
              </a:spcAft>
              <a:defRPr/>
            </a:pPr>
            <a:endParaRPr lang="en-US" b="0" dirty="0" smtClean="0">
              <a:solidFill>
                <a:srgbClr val="503291"/>
              </a:solidFill>
            </a:endParaRPr>
          </a:p>
          <a:p>
            <a:pPr defTabSz="1387693">
              <a:spcBef>
                <a:spcPts val="911"/>
              </a:spcBef>
              <a:spcAft>
                <a:spcPts val="455"/>
              </a:spcAft>
              <a:defRPr/>
            </a:pPr>
            <a:r>
              <a:rPr lang="en-US" b="0" dirty="0" smtClean="0">
                <a:solidFill>
                  <a:srgbClr val="503291"/>
                </a:solidFill>
              </a:rPr>
              <a:t>Our Merck Group Quality</a:t>
            </a:r>
            <a:r>
              <a:rPr lang="en-US" b="0" baseline="0" dirty="0" smtClean="0">
                <a:solidFill>
                  <a:srgbClr val="503291"/>
                </a:solidFill>
              </a:rPr>
              <a:t> Vision is : QUALITY IS EMBEDDED in EVERYTHING WE DO</a:t>
            </a:r>
            <a:endParaRPr lang="en-US" b="0" dirty="0" smtClean="0">
              <a:solidFill>
                <a:srgbClr val="503291"/>
              </a:solidFill>
            </a:endParaRPr>
          </a:p>
          <a:p>
            <a:endParaRPr lang="en-US" sz="1800" dirty="0"/>
          </a:p>
          <a:p>
            <a:r>
              <a:rPr lang="en-US" sz="1800" dirty="0"/>
              <a:t>A major focus of the Quality leadership is to create and establish unity of purpose and direction of the organization at all levels of the Merck organization. </a:t>
            </a:r>
          </a:p>
          <a:p>
            <a:endParaRPr lang="en-US" sz="1800" dirty="0"/>
          </a:p>
          <a:p>
            <a:r>
              <a:rPr lang="en-US" sz="1800" dirty="0"/>
              <a:t>This means that the Merck corporate quality mission statement and the accompanied objective, and key performance</a:t>
            </a:r>
          </a:p>
          <a:p>
            <a:r>
              <a:rPr lang="en-US" sz="1800" dirty="0"/>
              <a:t>indicators are aligned with each other and focused on enhancing customer satisfaction.</a:t>
            </a:r>
          </a:p>
          <a:p>
            <a:endParaRPr lang="en-US" sz="1800" dirty="0"/>
          </a:p>
          <a:p>
            <a:r>
              <a:rPr lang="en-US" sz="1800" dirty="0"/>
              <a:t>Additionally, the Quality leadership principles within LS are based on the six common values of the Merck Group. These are:</a:t>
            </a:r>
          </a:p>
          <a:p>
            <a:r>
              <a:rPr lang="en-US" sz="1800" dirty="0"/>
              <a:t>Courage,</a:t>
            </a:r>
          </a:p>
          <a:p>
            <a:r>
              <a:rPr lang="en-US" sz="1800" dirty="0"/>
              <a:t>Achievement,</a:t>
            </a:r>
          </a:p>
          <a:p>
            <a:r>
              <a:rPr lang="en-US" sz="1800" dirty="0"/>
              <a:t>Responsibility,</a:t>
            </a:r>
          </a:p>
          <a:p>
            <a:r>
              <a:rPr lang="en-US" sz="1800" dirty="0"/>
              <a:t>Respect,</a:t>
            </a:r>
          </a:p>
          <a:p>
            <a:r>
              <a:rPr lang="en-US" sz="1800" dirty="0"/>
              <a:t>Integrity, and</a:t>
            </a:r>
          </a:p>
          <a:p>
            <a:r>
              <a:rPr lang="en-US" sz="1800" dirty="0"/>
              <a:t>Transparency.</a:t>
            </a:r>
            <a:endParaRPr lang="en-US" dirty="0" smtClean="0"/>
          </a:p>
          <a:p>
            <a:endParaRPr lang="en-US" sz="1800" dirty="0"/>
          </a:p>
          <a:p>
            <a:endParaRPr lang="en-US" sz="1800" dirty="0"/>
          </a:p>
          <a:p>
            <a:endParaRPr lang="en-US" sz="1800"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4</a:t>
            </a:fld>
            <a:endParaRPr lang="de-DE"/>
          </a:p>
        </p:txBody>
      </p:sp>
    </p:spTree>
    <p:extLst>
      <p:ext uri="{BB962C8B-B14F-4D97-AF65-F5344CB8AC3E}">
        <p14:creationId xmlns:p14="http://schemas.microsoft.com/office/powerpoint/2010/main" val="36744313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Quality</a:t>
            </a:r>
            <a:r>
              <a:rPr lang="fr-FR" dirty="0" smtClean="0"/>
              <a:t> Gates :</a:t>
            </a:r>
          </a:p>
          <a:p>
            <a:pPr marL="433654" indent="-433654">
              <a:buFontTx/>
              <a:buChar char="-"/>
            </a:pPr>
            <a:r>
              <a:rPr lang="fr-FR" dirty="0" smtClean="0"/>
              <a:t>Design </a:t>
            </a:r>
            <a:r>
              <a:rPr lang="fr-FR" dirty="0" err="1" smtClean="0"/>
              <a:t>approval</a:t>
            </a:r>
            <a:endParaRPr lang="fr-FR" dirty="0" smtClean="0"/>
          </a:p>
          <a:p>
            <a:pPr marL="433654" indent="-433654">
              <a:buFontTx/>
              <a:buChar char="-"/>
            </a:pPr>
            <a:r>
              <a:rPr lang="fr-FR" dirty="0" smtClean="0"/>
              <a:t>Code Release</a:t>
            </a:r>
          </a:p>
          <a:p>
            <a:pPr marL="433654" indent="-433654">
              <a:buFontTx/>
              <a:buChar char="-"/>
            </a:pPr>
            <a:r>
              <a:rPr lang="fr-FR" b="1" dirty="0" smtClean="0"/>
              <a:t>Sprint </a:t>
            </a:r>
            <a:r>
              <a:rPr lang="fr-FR" b="1" dirty="0" err="1" smtClean="0"/>
              <a:t>Summary</a:t>
            </a:r>
            <a:r>
              <a:rPr lang="fr-FR" b="1" dirty="0" smtClean="0"/>
              <a:t> report</a:t>
            </a:r>
          </a:p>
          <a:p>
            <a:pPr marL="433654" indent="-433654">
              <a:buFontTx/>
              <a:buChar char="-"/>
            </a:pPr>
            <a:r>
              <a:rPr lang="fr-FR" b="1" dirty="0" err="1" smtClean="0"/>
              <a:t>Demo</a:t>
            </a:r>
            <a:r>
              <a:rPr lang="fr-FR" b="1" dirty="0" smtClean="0"/>
              <a:t> / </a:t>
            </a:r>
            <a:r>
              <a:rPr lang="fr-FR" b="1" dirty="0" err="1" smtClean="0"/>
              <a:t>DoD</a:t>
            </a:r>
            <a:endParaRPr lang="fr-FR" b="1" dirty="0" smtClean="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40</a:t>
            </a:fld>
            <a:endParaRPr lang="en-US">
              <a:solidFill>
                <a:prstClr val="black"/>
              </a:solidFill>
              <a:latin typeface="Calibri" panose="020F0502020204030204"/>
            </a:endParaRPr>
          </a:p>
        </p:txBody>
      </p:sp>
    </p:spTree>
    <p:extLst>
      <p:ext uri="{BB962C8B-B14F-4D97-AF65-F5344CB8AC3E}">
        <p14:creationId xmlns:p14="http://schemas.microsoft.com/office/powerpoint/2010/main" val="3862143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fr-FR" dirty="0" err="1" smtClean="0"/>
              <a:t>Quality</a:t>
            </a:r>
            <a:r>
              <a:rPr lang="fr-FR" dirty="0" smtClean="0"/>
              <a:t> Gates :</a:t>
            </a:r>
          </a:p>
          <a:p>
            <a:pPr marL="433654" indent="-433654">
              <a:buFontTx/>
              <a:buChar char="-"/>
            </a:pPr>
            <a:r>
              <a:rPr lang="fr-FR" dirty="0" smtClean="0"/>
              <a:t>Design </a:t>
            </a:r>
            <a:r>
              <a:rPr lang="fr-FR" dirty="0" err="1" smtClean="0"/>
              <a:t>approval</a:t>
            </a:r>
            <a:endParaRPr lang="fr-FR" dirty="0" smtClean="0"/>
          </a:p>
          <a:p>
            <a:pPr marL="433654" indent="-433654">
              <a:buFontTx/>
              <a:buChar char="-"/>
            </a:pPr>
            <a:r>
              <a:rPr lang="fr-FR" dirty="0" smtClean="0"/>
              <a:t>Code Release</a:t>
            </a:r>
          </a:p>
          <a:p>
            <a:pPr marL="433654" indent="-433654">
              <a:buFontTx/>
              <a:buChar char="-"/>
            </a:pPr>
            <a:r>
              <a:rPr lang="fr-FR" dirty="0" smtClean="0"/>
              <a:t>Sprint </a:t>
            </a:r>
            <a:r>
              <a:rPr lang="fr-FR" dirty="0" err="1" smtClean="0"/>
              <a:t>Summary</a:t>
            </a:r>
            <a:r>
              <a:rPr lang="fr-FR" dirty="0" smtClean="0"/>
              <a:t> report</a:t>
            </a:r>
          </a:p>
          <a:p>
            <a:pPr marL="433654" indent="-433654">
              <a:buFontTx/>
              <a:buChar char="-"/>
            </a:pPr>
            <a:r>
              <a:rPr lang="fr-FR" b="1" dirty="0" err="1" smtClean="0"/>
              <a:t>Demo</a:t>
            </a:r>
            <a:r>
              <a:rPr lang="fr-FR" b="1" dirty="0" smtClean="0"/>
              <a:t> / </a:t>
            </a:r>
            <a:r>
              <a:rPr lang="fr-FR" b="1" dirty="0" err="1" smtClean="0"/>
              <a:t>DoD</a:t>
            </a:r>
            <a:endParaRPr lang="fr-FR" b="1" dirty="0" smtClean="0"/>
          </a:p>
          <a:p>
            <a:pPr marL="433654" indent="-433654">
              <a:buFontTx/>
              <a:buChar char="-"/>
            </a:pPr>
            <a:r>
              <a:rPr lang="fr-FR" b="1" dirty="0" smtClean="0"/>
              <a:t>PI Validation Report</a:t>
            </a:r>
          </a:p>
          <a:p>
            <a:endParaRPr lang="fr-FR"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41</a:t>
            </a:fld>
            <a:endParaRPr lang="en-US">
              <a:solidFill>
                <a:prstClr val="black"/>
              </a:solidFill>
              <a:latin typeface="Calibri" panose="020F0502020204030204"/>
            </a:endParaRPr>
          </a:p>
        </p:txBody>
      </p:sp>
    </p:spTree>
    <p:extLst>
      <p:ext uri="{BB962C8B-B14F-4D97-AF65-F5344CB8AC3E}">
        <p14:creationId xmlns:p14="http://schemas.microsoft.com/office/powerpoint/2010/main" val="26050861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dirty="0" smtClean="0">
                <a:solidFill>
                  <a:prstClr val="black"/>
                </a:solidFill>
              </a:rPr>
              <a:t>Checklist for each Sprint Quality Gate</a:t>
            </a:r>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42</a:t>
            </a:fld>
            <a:endParaRPr lang="de-DE"/>
          </a:p>
        </p:txBody>
      </p:sp>
    </p:spTree>
    <p:extLst>
      <p:ext uri="{BB962C8B-B14F-4D97-AF65-F5344CB8AC3E}">
        <p14:creationId xmlns:p14="http://schemas.microsoft.com/office/powerpoint/2010/main" val="757233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43</a:t>
            </a:fld>
            <a:endParaRPr lang="de-DE"/>
          </a:p>
        </p:txBody>
      </p:sp>
    </p:spTree>
    <p:extLst>
      <p:ext uri="{BB962C8B-B14F-4D97-AF65-F5344CB8AC3E}">
        <p14:creationId xmlns:p14="http://schemas.microsoft.com/office/powerpoint/2010/main" val="19175601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Before</a:t>
            </a:r>
            <a:r>
              <a:rPr lang="fr-FR" dirty="0" smtClean="0"/>
              <a:t> </a:t>
            </a:r>
            <a:r>
              <a:rPr lang="fr-FR" dirty="0" err="1" smtClean="0"/>
              <a:t>any</a:t>
            </a:r>
            <a:r>
              <a:rPr lang="fr-FR" dirty="0" smtClean="0"/>
              <a:t> </a:t>
            </a:r>
            <a:r>
              <a:rPr lang="fr-FR" dirty="0" err="1" smtClean="0"/>
              <a:t>activity</a:t>
            </a:r>
            <a:r>
              <a:rPr lang="fr-FR" dirty="0" smtClean="0"/>
              <a:t>,</a:t>
            </a:r>
            <a:r>
              <a:rPr lang="fr-FR" baseline="0" dirty="0" smtClean="0"/>
              <a:t> </a:t>
            </a:r>
            <a:r>
              <a:rPr lang="fr-FR" baseline="0" dirty="0" err="1" smtClean="0"/>
              <a:t>we</a:t>
            </a:r>
            <a:r>
              <a:rPr lang="fr-FR" baseline="0" dirty="0" smtClean="0"/>
              <a:t> </a:t>
            </a:r>
            <a:r>
              <a:rPr lang="fr-FR" baseline="0" dirty="0" err="1" smtClean="0"/>
              <a:t>need</a:t>
            </a:r>
            <a:r>
              <a:rPr lang="fr-FR" baseline="0" dirty="0" smtClean="0"/>
              <a:t> to know and </a:t>
            </a:r>
            <a:r>
              <a:rPr lang="fr-FR" baseline="0" dirty="0" err="1" smtClean="0"/>
              <a:t>understand</a:t>
            </a:r>
            <a:r>
              <a:rPr lang="fr-FR" baseline="0" dirty="0" smtClean="0"/>
              <a:t> </a:t>
            </a:r>
            <a:r>
              <a:rPr lang="fr-FR" baseline="0" dirty="0" err="1" smtClean="0"/>
              <a:t>where</a:t>
            </a:r>
            <a:r>
              <a:rPr lang="fr-FR" baseline="0" dirty="0" smtClean="0"/>
              <a:t> </a:t>
            </a:r>
            <a:r>
              <a:rPr lang="fr-FR" baseline="0" dirty="0" err="1" smtClean="0"/>
              <a:t>is</a:t>
            </a:r>
            <a:r>
              <a:rPr lang="fr-FR" baseline="0" dirty="0" smtClean="0"/>
              <a:t> the </a:t>
            </a:r>
            <a:r>
              <a:rPr lang="fr-FR" baseline="0" dirty="0" err="1" smtClean="0"/>
              <a:t>beginning</a:t>
            </a:r>
            <a:r>
              <a:rPr lang="fr-FR" baseline="0" dirty="0" smtClean="0"/>
              <a:t> of the </a:t>
            </a:r>
            <a:r>
              <a:rPr lang="fr-FR" baseline="0" dirty="0" err="1" smtClean="0"/>
              <a:t>process</a:t>
            </a:r>
            <a:r>
              <a:rPr lang="fr-FR" baseline="0" dirty="0" smtClean="0"/>
              <a:t> and </a:t>
            </a:r>
            <a:r>
              <a:rPr lang="fr-FR" baseline="0" dirty="0" err="1" smtClean="0"/>
              <a:t>its</a:t>
            </a:r>
            <a:r>
              <a:rPr lang="fr-FR" baseline="0" dirty="0" smtClean="0"/>
              <a:t> end.</a:t>
            </a:r>
          </a:p>
          <a:p>
            <a:endParaRPr lang="fr-FR" baseline="0" dirty="0" smtClean="0"/>
          </a:p>
          <a:p>
            <a:r>
              <a:rPr lang="fr-FR" baseline="0" dirty="0" smtClean="0"/>
              <a:t>So, </a:t>
            </a:r>
            <a:r>
              <a:rPr lang="fr-FR" baseline="0" dirty="0" err="1" smtClean="0"/>
              <a:t>what</a:t>
            </a:r>
            <a:r>
              <a:rPr lang="fr-FR" baseline="0" dirty="0" smtClean="0"/>
              <a:t> </a:t>
            </a:r>
            <a:r>
              <a:rPr lang="fr-FR" baseline="0" dirty="0" err="1" smtClean="0"/>
              <a:t>is</a:t>
            </a:r>
            <a:r>
              <a:rPr lang="fr-FR" baseline="0" dirty="0" smtClean="0"/>
              <a:t> the final goal of </a:t>
            </a:r>
            <a:r>
              <a:rPr lang="fr-FR" baseline="0" dirty="0" err="1" smtClean="0"/>
              <a:t>our</a:t>
            </a:r>
            <a:r>
              <a:rPr lang="fr-FR" baseline="0" dirty="0" smtClean="0"/>
              <a:t> </a:t>
            </a:r>
            <a:r>
              <a:rPr lang="fr-FR" baseline="0" dirty="0" err="1" smtClean="0"/>
              <a:t>work</a:t>
            </a:r>
            <a:r>
              <a:rPr lang="fr-FR" baseline="0" dirty="0" smtClean="0"/>
              <a:t> ?</a:t>
            </a:r>
          </a:p>
          <a:p>
            <a:endParaRPr lang="fr-FR" baseline="0" dirty="0" smtClean="0"/>
          </a:p>
          <a:p>
            <a:r>
              <a:rPr lang="fr-FR" baseline="0" dirty="0" smtClean="0"/>
              <a:t>Our goal </a:t>
            </a:r>
            <a:r>
              <a:rPr lang="fr-FR" baseline="0" dirty="0" err="1" smtClean="0"/>
              <a:t>is</a:t>
            </a:r>
            <a:r>
              <a:rPr lang="fr-FR" baseline="0" dirty="0" smtClean="0"/>
              <a:t> to </a:t>
            </a:r>
            <a:r>
              <a:rPr lang="fr-FR" baseline="0" dirty="0" err="1" smtClean="0"/>
              <a:t>produce</a:t>
            </a:r>
            <a:r>
              <a:rPr lang="fr-FR" baseline="0" dirty="0" smtClean="0"/>
              <a:t> </a:t>
            </a:r>
            <a:r>
              <a:rPr lang="fr-FR" baseline="0" dirty="0" err="1" smtClean="0"/>
              <a:t>something</a:t>
            </a:r>
            <a:r>
              <a:rPr lang="fr-FR" baseline="0" dirty="0" smtClean="0"/>
              <a:t> </a:t>
            </a:r>
            <a:r>
              <a:rPr lang="fr-FR" baseline="0" dirty="0" err="1" smtClean="0"/>
              <a:t>shipable</a:t>
            </a:r>
            <a:r>
              <a:rPr lang="fr-FR" baseline="0" dirty="0" smtClean="0"/>
              <a:t> on the </a:t>
            </a:r>
            <a:r>
              <a:rPr lang="fr-FR" baseline="0" dirty="0" err="1" smtClean="0"/>
              <a:t>market</a:t>
            </a:r>
            <a:r>
              <a:rPr lang="fr-FR" baseline="0" dirty="0" smtClean="0"/>
              <a:t>. Something </a:t>
            </a:r>
            <a:r>
              <a:rPr lang="fr-FR" baseline="0" dirty="0" err="1" smtClean="0"/>
              <a:t>that</a:t>
            </a:r>
            <a:r>
              <a:rPr lang="fr-FR" baseline="0" dirty="0" smtClean="0"/>
              <a: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considered</a:t>
            </a:r>
            <a:r>
              <a:rPr lang="fr-FR" baseline="0" dirty="0" smtClean="0"/>
              <a:t> as </a:t>
            </a:r>
            <a:r>
              <a:rPr lang="fr-FR" baseline="0" dirty="0" err="1" smtClean="0"/>
              <a:t>valueable</a:t>
            </a:r>
            <a:r>
              <a:rPr lang="fr-FR" baseline="0" dirty="0" smtClean="0"/>
              <a:t> by a </a:t>
            </a:r>
            <a:r>
              <a:rPr lang="fr-FR" baseline="0" dirty="0" err="1" smtClean="0"/>
              <a:t>customer</a:t>
            </a:r>
            <a:r>
              <a:rPr lang="fr-FR" baseline="0" dirty="0" smtClean="0"/>
              <a:t>.</a:t>
            </a:r>
          </a:p>
          <a:p>
            <a:endParaRPr lang="fr-FR" baseline="0" dirty="0" smtClean="0"/>
          </a:p>
          <a:p>
            <a:r>
              <a:rPr lang="fr-FR" baseline="0" dirty="0" err="1" smtClean="0"/>
              <a:t>Before</a:t>
            </a:r>
            <a:r>
              <a:rPr lang="fr-FR" baseline="0" dirty="0" smtClean="0"/>
              <a:t> the sprint </a:t>
            </a:r>
            <a:r>
              <a:rPr lang="fr-FR" baseline="0" dirty="0" err="1" smtClean="0"/>
              <a:t>activities</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 program </a:t>
            </a:r>
            <a:r>
              <a:rPr lang="fr-FR" baseline="0" dirty="0" err="1" smtClean="0"/>
              <a:t>that</a:t>
            </a:r>
            <a:r>
              <a:rPr lang="fr-FR" baseline="0" dirty="0" smtClean="0"/>
              <a:t> has been </a:t>
            </a:r>
            <a:r>
              <a:rPr lang="fr-FR" baseline="0" dirty="0" err="1" smtClean="0"/>
              <a:t>defined</a:t>
            </a:r>
            <a:r>
              <a:rPr lang="fr-FR" baseline="0" dirty="0" smtClean="0"/>
              <a:t>. </a:t>
            </a:r>
            <a:r>
              <a:rPr lang="fr-FR" baseline="0" dirty="0" err="1" smtClean="0"/>
              <a:t>Before</a:t>
            </a:r>
            <a:r>
              <a:rPr lang="fr-FR" baseline="0" dirty="0" smtClean="0"/>
              <a:t> the program, </a:t>
            </a:r>
            <a:r>
              <a:rPr lang="fr-FR" baseline="0" dirty="0" err="1" smtClean="0"/>
              <a:t>there</a:t>
            </a:r>
            <a:r>
              <a:rPr lang="fr-FR" baseline="0" dirty="0" smtClean="0"/>
              <a:t> </a:t>
            </a:r>
            <a:r>
              <a:rPr lang="fr-FR" baseline="0" dirty="0" err="1" smtClean="0"/>
              <a:t>is</a:t>
            </a:r>
            <a:r>
              <a:rPr lang="fr-FR" baseline="0" dirty="0" smtClean="0"/>
              <a:t> a « value </a:t>
            </a:r>
            <a:r>
              <a:rPr lang="fr-FR" baseline="0" dirty="0" err="1" smtClean="0"/>
              <a:t>stream</a:t>
            </a:r>
            <a:r>
              <a:rPr lang="fr-FR" baseline="0" dirty="0" smtClean="0"/>
              <a:t> » </a:t>
            </a:r>
            <a:r>
              <a:rPr lang="fr-FR" baseline="0" dirty="0" err="1" smtClean="0"/>
              <a:t>that</a:t>
            </a:r>
            <a:r>
              <a:rPr lang="fr-FR" baseline="0" dirty="0" smtClean="0"/>
              <a:t> has been </a:t>
            </a:r>
            <a:r>
              <a:rPr lang="fr-FR" baseline="0" dirty="0" err="1" smtClean="0"/>
              <a:t>defined</a:t>
            </a:r>
            <a:r>
              <a:rPr lang="fr-FR" baseline="0" dirty="0" smtClean="0"/>
              <a:t>.</a:t>
            </a:r>
          </a:p>
          <a:p>
            <a:endParaRPr lang="fr-FR" baseline="0" dirty="0" smtClean="0"/>
          </a:p>
          <a:p>
            <a:r>
              <a:rPr lang="fr-FR" baseline="0" dirty="0" smtClean="0"/>
              <a:t>The </a:t>
            </a:r>
            <a:r>
              <a:rPr lang="fr-FR" baseline="0" dirty="0" err="1" smtClean="0"/>
              <a:t>Capability</a:t>
            </a:r>
            <a:r>
              <a:rPr lang="fr-FR" baseline="0" dirty="0" smtClean="0"/>
              <a:t> </a:t>
            </a:r>
            <a:r>
              <a:rPr lang="fr-FR" baseline="0" dirty="0" err="1" smtClean="0"/>
              <a:t>belongs</a:t>
            </a:r>
            <a:r>
              <a:rPr lang="fr-FR" baseline="0" dirty="0" smtClean="0"/>
              <a:t> to the « Value Stream » </a:t>
            </a:r>
            <a:r>
              <a:rPr lang="fr-FR" baseline="0" dirty="0" err="1" smtClean="0"/>
              <a:t>level</a:t>
            </a:r>
            <a:r>
              <a:rPr lang="fr-FR" baseline="0" dirty="0" smtClean="0"/>
              <a:t>. The </a:t>
            </a:r>
            <a:r>
              <a:rPr lang="fr-FR" baseline="0" dirty="0" err="1" smtClean="0"/>
              <a:t>Capability</a:t>
            </a:r>
            <a:r>
              <a:rPr lang="fr-FR" baseline="0" dirty="0" smtClean="0"/>
              <a:t> </a:t>
            </a:r>
            <a:r>
              <a:rPr lang="fr-FR" baseline="0" dirty="0" err="1" smtClean="0"/>
              <a:t>is</a:t>
            </a:r>
            <a:r>
              <a:rPr lang="fr-FR" baseline="0" dirty="0" smtClean="0"/>
              <a:t> the </a:t>
            </a:r>
            <a:r>
              <a:rPr lang="fr-FR" baseline="0" dirty="0" err="1" smtClean="0"/>
              <a:t>commercialize</a:t>
            </a:r>
            <a:r>
              <a:rPr lang="fr-FR" baseline="0" dirty="0" smtClean="0"/>
              <a:t> unit of </a:t>
            </a:r>
            <a:r>
              <a:rPr lang="fr-FR" baseline="0" dirty="0" err="1" smtClean="0"/>
              <a:t>this</a:t>
            </a:r>
            <a:r>
              <a:rPr lang="fr-FR" baseline="0" dirty="0" smtClean="0"/>
              <a:t> </a:t>
            </a:r>
            <a:r>
              <a:rPr lang="fr-FR" baseline="0" dirty="0" err="1" smtClean="0"/>
              <a:t>level</a:t>
            </a:r>
            <a:r>
              <a:rPr lang="fr-FR" baseline="0" dirty="0" smtClean="0"/>
              <a:t>. The </a:t>
            </a:r>
            <a:r>
              <a:rPr lang="fr-FR" baseline="0" dirty="0" err="1" smtClean="0"/>
              <a:t>Capability</a:t>
            </a:r>
            <a:r>
              <a:rPr lang="fr-FR" baseline="0" dirty="0" smtClean="0"/>
              <a:t> </a:t>
            </a:r>
            <a:r>
              <a:rPr lang="fr-FR" baseline="0" dirty="0" err="1" smtClean="0"/>
              <a:t>represent</a:t>
            </a:r>
            <a:r>
              <a:rPr lang="fr-FR" baseline="0" dirty="0" smtClean="0"/>
              <a:t> the </a:t>
            </a:r>
            <a:r>
              <a:rPr lang="fr-FR" baseline="0" dirty="0" err="1" smtClean="0"/>
              <a:t>finality</a:t>
            </a:r>
            <a:r>
              <a:rPr lang="fr-FR" baseline="0" dirty="0" smtClean="0"/>
              <a:t> of </a:t>
            </a:r>
            <a:r>
              <a:rPr lang="fr-FR" baseline="0" dirty="0" err="1" smtClean="0"/>
              <a:t>many</a:t>
            </a:r>
            <a:r>
              <a:rPr lang="fr-FR" baseline="0" dirty="0" smtClean="0"/>
              <a:t> programs </a:t>
            </a:r>
            <a:r>
              <a:rPr lang="fr-FR" baseline="0" dirty="0" err="1" smtClean="0"/>
              <a:t>which</a:t>
            </a:r>
            <a:r>
              <a:rPr lang="fr-FR" baseline="0" dirty="0" smtClean="0"/>
              <a:t>, </a:t>
            </a:r>
            <a:r>
              <a:rPr lang="fr-FR" baseline="0" dirty="0" err="1" smtClean="0"/>
              <a:t>combined</a:t>
            </a:r>
            <a:r>
              <a:rPr lang="fr-FR" baseline="0" dirty="0" smtClean="0"/>
              <a:t>, </a:t>
            </a:r>
            <a:r>
              <a:rPr lang="fr-FR" baseline="0" dirty="0" err="1" smtClean="0"/>
              <a:t>become</a:t>
            </a:r>
            <a:r>
              <a:rPr lang="fr-FR" baseline="0" dirty="0" smtClean="0"/>
              <a:t> a </a:t>
            </a:r>
            <a:r>
              <a:rPr lang="fr-FR" baseline="0" dirty="0" err="1" smtClean="0"/>
              <a:t>complete</a:t>
            </a:r>
            <a:r>
              <a:rPr lang="fr-FR" baseline="0" dirty="0" smtClean="0"/>
              <a:t> </a:t>
            </a:r>
            <a:r>
              <a:rPr lang="fr-FR" baseline="0" dirty="0" err="1" smtClean="0"/>
              <a:t>product</a:t>
            </a:r>
            <a:r>
              <a:rPr lang="fr-FR" baseline="0" dirty="0" smtClean="0"/>
              <a:t>. This </a:t>
            </a:r>
            <a:r>
              <a:rPr lang="fr-FR" baseline="0" dirty="0" err="1" smtClean="0"/>
              <a:t>product</a:t>
            </a:r>
            <a:r>
              <a:rPr lang="fr-FR" baseline="0" dirty="0" smtClean="0"/>
              <a:t> </a:t>
            </a:r>
            <a:r>
              <a:rPr lang="fr-FR" baseline="0" dirty="0" err="1" smtClean="0"/>
              <a:t>can</a:t>
            </a:r>
            <a:r>
              <a:rPr lang="fr-FR" baseline="0" dirty="0" smtClean="0"/>
              <a:t> </a:t>
            </a:r>
            <a:r>
              <a:rPr lang="fr-FR" baseline="0" dirty="0" err="1" smtClean="0"/>
              <a:t>be</a:t>
            </a:r>
            <a:r>
              <a:rPr lang="fr-FR" baseline="0" dirty="0" smtClean="0"/>
              <a:t> of </a:t>
            </a:r>
            <a:r>
              <a:rPr lang="fr-FR" baseline="0" dirty="0" err="1" smtClean="0"/>
              <a:t>interest</a:t>
            </a:r>
            <a:r>
              <a:rPr lang="fr-FR" baseline="0" dirty="0" smtClean="0"/>
              <a:t> for a </a:t>
            </a:r>
            <a:r>
              <a:rPr lang="fr-FR" baseline="0" dirty="0" err="1" smtClean="0"/>
              <a:t>customer</a:t>
            </a:r>
            <a:r>
              <a:rPr lang="fr-FR" baseline="0" dirty="0" smtClean="0"/>
              <a:t> and </a:t>
            </a:r>
            <a:r>
              <a:rPr lang="fr-FR" baseline="0" dirty="0" err="1" smtClean="0"/>
              <a:t>become</a:t>
            </a:r>
            <a:r>
              <a:rPr lang="fr-FR" baseline="0" dirty="0" smtClean="0"/>
              <a:t> a solution for </a:t>
            </a:r>
            <a:r>
              <a:rPr lang="fr-FR" baseline="0" dirty="0" err="1" smtClean="0"/>
              <a:t>him</a:t>
            </a:r>
            <a:r>
              <a:rPr lang="fr-FR" baseline="0" dirty="0" smtClean="0"/>
              <a:t>, </a:t>
            </a:r>
            <a:r>
              <a:rPr lang="fr-FR" baseline="0" dirty="0" err="1" smtClean="0"/>
              <a:t>espacialy</a:t>
            </a:r>
            <a:r>
              <a:rPr lang="fr-FR" baseline="0" dirty="0" smtClean="0"/>
              <a:t> </a:t>
            </a:r>
            <a:r>
              <a:rPr lang="fr-FR" baseline="0" dirty="0" err="1" smtClean="0"/>
              <a:t>through</a:t>
            </a:r>
            <a:r>
              <a:rPr lang="fr-FR" baseline="0" dirty="0" smtClean="0"/>
              <a:t> </a:t>
            </a:r>
            <a:r>
              <a:rPr lang="fr-FR" baseline="0" dirty="0" err="1" smtClean="0"/>
              <a:t>customization</a:t>
            </a:r>
            <a:r>
              <a:rPr lang="fr-FR" baseline="0" dirty="0" smtClean="0"/>
              <a:t>.</a:t>
            </a:r>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44</a:t>
            </a:fld>
            <a:endParaRPr lang="en-US">
              <a:solidFill>
                <a:prstClr val="black"/>
              </a:solidFill>
              <a:latin typeface="Calibri" panose="020F0502020204030204"/>
            </a:endParaRPr>
          </a:p>
        </p:txBody>
      </p:sp>
    </p:spTree>
    <p:extLst>
      <p:ext uri="{BB962C8B-B14F-4D97-AF65-F5344CB8AC3E}">
        <p14:creationId xmlns:p14="http://schemas.microsoft.com/office/powerpoint/2010/main" val="2112371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fr-FR" dirty="0" smtClean="0"/>
              <a:t>At the </a:t>
            </a:r>
            <a:r>
              <a:rPr lang="fr-FR" dirty="0" err="1" smtClean="0"/>
              <a:t>beginning</a:t>
            </a:r>
            <a:r>
              <a:rPr lang="fr-FR" baseline="0" dirty="0" err="1" smtClean="0"/>
              <a:t>m</a:t>
            </a:r>
            <a:r>
              <a:rPr lang="fr-FR" baseline="0" dirty="0" smtClean="0"/>
              <a:t> </a:t>
            </a:r>
            <a:r>
              <a:rPr lang="fr-FR" baseline="0" dirty="0" err="1" smtClean="0"/>
              <a:t>prior</a:t>
            </a:r>
            <a:r>
              <a:rPr lang="fr-FR" baseline="0" dirty="0" smtClean="0"/>
              <a:t> of the </a:t>
            </a:r>
            <a:r>
              <a:rPr lang="fr-FR" baseline="0" dirty="0" err="1" smtClean="0"/>
              <a:t>start</a:t>
            </a:r>
            <a:r>
              <a:rPr lang="fr-FR" baseline="0" dirty="0" smtClean="0"/>
              <a:t> of a PI, the </a:t>
            </a:r>
            <a:r>
              <a:rPr lang="fr-FR" baseline="0" dirty="0" err="1" smtClean="0"/>
              <a:t>following</a:t>
            </a:r>
            <a:r>
              <a:rPr lang="fr-FR" baseline="0" dirty="0" smtClean="0"/>
              <a:t> </a:t>
            </a:r>
            <a:r>
              <a:rPr lang="fr-FR" baseline="0" dirty="0" err="1" smtClean="0"/>
              <a:t>artifacts</a:t>
            </a:r>
            <a:r>
              <a:rPr lang="fr-FR" baseline="0" dirty="0" smtClean="0"/>
              <a:t> are </a:t>
            </a:r>
            <a:r>
              <a:rPr lang="fr-FR" baseline="0" dirty="0" err="1" smtClean="0"/>
              <a:t>being</a:t>
            </a:r>
            <a:r>
              <a:rPr lang="fr-FR" baseline="0" dirty="0" smtClean="0"/>
              <a:t> </a:t>
            </a:r>
            <a:r>
              <a:rPr lang="fr-FR" baseline="0" dirty="0" err="1" smtClean="0"/>
              <a:t>created</a:t>
            </a:r>
            <a:r>
              <a:rPr lang="fr-FR" baseline="0" dirty="0" smtClean="0"/>
              <a:t>: </a:t>
            </a:r>
          </a:p>
          <a:p>
            <a:pPr marL="260193" indent="-260193">
              <a:buFontTx/>
              <a:buChar char="-"/>
            </a:pPr>
            <a:r>
              <a:rPr lang="fr-FR" baseline="0" dirty="0" smtClean="0"/>
              <a:t>Epic and </a:t>
            </a:r>
            <a:r>
              <a:rPr lang="fr-FR" baseline="0" dirty="0" err="1" smtClean="0"/>
              <a:t>Capabilities</a:t>
            </a:r>
            <a:r>
              <a:rPr lang="fr-FR" baseline="0" dirty="0" smtClean="0"/>
              <a:t>;</a:t>
            </a:r>
          </a:p>
          <a:p>
            <a:pPr marL="260193" indent="-260193">
              <a:buFontTx/>
              <a:buChar char="-"/>
            </a:pPr>
            <a:r>
              <a:rPr lang="fr-FR" baseline="0" dirty="0" smtClean="0"/>
              <a:t>Initial </a:t>
            </a:r>
            <a:r>
              <a:rPr lang="fr-FR" baseline="0" dirty="0" err="1" smtClean="0"/>
              <a:t>Risk</a:t>
            </a:r>
            <a:r>
              <a:rPr lang="fr-FR" baseline="0" dirty="0" smtClean="0"/>
              <a:t> </a:t>
            </a:r>
            <a:r>
              <a:rPr lang="fr-FR" baseline="0" dirty="0" err="1" smtClean="0"/>
              <a:t>Assessment</a:t>
            </a:r>
            <a:r>
              <a:rPr lang="fr-FR" baseline="0" dirty="0" smtClean="0"/>
              <a:t>;</a:t>
            </a:r>
          </a:p>
          <a:p>
            <a:pPr marL="260193" indent="-260193">
              <a:buFontTx/>
              <a:buChar char="-"/>
            </a:pPr>
            <a:r>
              <a:rPr lang="fr-FR" baseline="0" dirty="0" smtClean="0"/>
              <a:t>The Validation Master plan for all the programs;</a:t>
            </a:r>
          </a:p>
          <a:p>
            <a:pPr marL="260193" indent="-260193">
              <a:buFontTx/>
              <a:buChar char="-"/>
            </a:pPr>
            <a:r>
              <a:rPr lang="fr-FR" baseline="0" dirty="0" smtClean="0"/>
              <a:t>And the Validation Plan per program.</a:t>
            </a:r>
          </a:p>
          <a:p>
            <a:pPr marL="260193" indent="-260193">
              <a:buFontTx/>
              <a:buChar char="-"/>
            </a:pPr>
            <a:endParaRPr lang="fr-FR" baseline="0" dirty="0" smtClean="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45</a:t>
            </a:fld>
            <a:endParaRPr lang="en-US">
              <a:solidFill>
                <a:prstClr val="black"/>
              </a:solidFill>
              <a:latin typeface="Calibri" panose="020F0502020204030204"/>
            </a:endParaRPr>
          </a:p>
        </p:txBody>
      </p:sp>
    </p:spTree>
    <p:extLst>
      <p:ext uri="{BB962C8B-B14F-4D97-AF65-F5344CB8AC3E}">
        <p14:creationId xmlns:p14="http://schemas.microsoft.com/office/powerpoint/2010/main" val="1007356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fr-FR" dirty="0" smtClean="0"/>
              <a:t>In </a:t>
            </a:r>
            <a:r>
              <a:rPr lang="fr-FR" dirty="0" smtClean="0"/>
              <a:t>the program,</a:t>
            </a:r>
            <a:r>
              <a:rPr lang="fr-FR" baseline="0" dirty="0" smtClean="0"/>
              <a:t> </a:t>
            </a:r>
            <a:r>
              <a:rPr lang="fr-FR" dirty="0" smtClean="0"/>
              <a:t>the program </a:t>
            </a:r>
            <a:r>
              <a:rPr lang="fr-FR" dirty="0" err="1" smtClean="0"/>
              <a:t>backlog</a:t>
            </a:r>
            <a:r>
              <a:rPr lang="fr-FR" baseline="0" dirty="0" smtClean="0"/>
              <a:t> </a:t>
            </a:r>
            <a:r>
              <a:rPr lang="fr-FR" baseline="0" dirty="0" err="1" smtClean="0"/>
              <a:t>is</a:t>
            </a:r>
            <a:r>
              <a:rPr lang="fr-FR" baseline="0" dirty="0" smtClean="0"/>
              <a:t> </a:t>
            </a:r>
            <a:r>
              <a:rPr lang="fr-FR" dirty="0" err="1" smtClean="0"/>
              <a:t>created</a:t>
            </a:r>
            <a:r>
              <a:rPr lang="fr-FR" dirty="0" smtClean="0"/>
              <a:t>.</a:t>
            </a:r>
            <a:r>
              <a:rPr lang="fr-FR" baseline="0" dirty="0" smtClean="0"/>
              <a:t> One or more </a:t>
            </a:r>
            <a:r>
              <a:rPr lang="fr-FR" baseline="0" dirty="0" err="1" smtClean="0"/>
              <a:t>Feature</a:t>
            </a:r>
            <a:r>
              <a:rPr lang="fr-FR" baseline="0" dirty="0" smtClean="0"/>
              <a:t>(s) are </a:t>
            </a:r>
            <a:r>
              <a:rPr lang="fr-FR" baseline="0" dirty="0" err="1" smtClean="0"/>
              <a:t>created</a:t>
            </a:r>
            <a:r>
              <a:rPr lang="fr-FR" baseline="0" dirty="0" smtClean="0"/>
              <a:t> </a:t>
            </a:r>
            <a:r>
              <a:rPr lang="fr-FR" baseline="0" dirty="0" err="1" smtClean="0"/>
              <a:t>from</a:t>
            </a:r>
            <a:r>
              <a:rPr lang="fr-FR" baseline="0" dirty="0" smtClean="0"/>
              <a:t> the </a:t>
            </a:r>
            <a:r>
              <a:rPr lang="fr-FR" baseline="0" dirty="0" err="1" smtClean="0"/>
              <a:t>capability</a:t>
            </a:r>
            <a:r>
              <a:rPr lang="fr-FR" baseline="0" dirty="0" smtClean="0"/>
              <a:t> and one or more User Stories are </a:t>
            </a:r>
            <a:r>
              <a:rPr lang="fr-FR" baseline="0" dirty="0" err="1" smtClean="0"/>
              <a:t>created</a:t>
            </a:r>
            <a:r>
              <a:rPr lang="fr-FR" baseline="0" dirty="0" smtClean="0"/>
              <a:t> </a:t>
            </a:r>
            <a:r>
              <a:rPr lang="fr-FR" baseline="0" dirty="0" err="1" smtClean="0"/>
              <a:t>from</a:t>
            </a:r>
            <a:r>
              <a:rPr lang="fr-FR" baseline="0" dirty="0" smtClean="0"/>
              <a:t> the </a:t>
            </a:r>
            <a:r>
              <a:rPr lang="fr-FR" baseline="0" dirty="0" err="1" smtClean="0"/>
              <a:t>Feature</a:t>
            </a:r>
            <a:r>
              <a:rPr lang="fr-FR" baseline="0" dirty="0" smtClean="0"/>
              <a:t>.</a:t>
            </a:r>
            <a:endParaRPr lang="fr-FR"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46</a:t>
            </a:fld>
            <a:endParaRPr lang="en-US">
              <a:solidFill>
                <a:prstClr val="black"/>
              </a:solidFill>
              <a:latin typeface="Calibri" panose="020F0502020204030204"/>
            </a:endParaRPr>
          </a:p>
        </p:txBody>
      </p:sp>
    </p:spTree>
    <p:extLst>
      <p:ext uri="{BB962C8B-B14F-4D97-AF65-F5344CB8AC3E}">
        <p14:creationId xmlns:p14="http://schemas.microsoft.com/office/powerpoint/2010/main" val="10713482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fr-FR" dirty="0" smtClean="0"/>
              <a:t>For </a:t>
            </a:r>
            <a:r>
              <a:rPr lang="fr-FR" dirty="0" err="1" smtClean="0"/>
              <a:t>each</a:t>
            </a:r>
            <a:r>
              <a:rPr lang="fr-FR" dirty="0" smtClean="0"/>
              <a:t> User Story, one or more </a:t>
            </a:r>
            <a:r>
              <a:rPr lang="fr-FR" dirty="0" err="1" smtClean="0"/>
              <a:t>risk</a:t>
            </a:r>
            <a:r>
              <a:rPr lang="fr-FR" baseline="0" dirty="0" smtClean="0"/>
              <a: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defined</a:t>
            </a:r>
            <a:r>
              <a:rPr lang="fr-FR" baseline="0" dirty="0" smtClean="0"/>
              <a:t>. For </a:t>
            </a:r>
            <a:r>
              <a:rPr lang="fr-FR" baseline="0" dirty="0" err="1" smtClean="0"/>
              <a:t>each</a:t>
            </a:r>
            <a:r>
              <a:rPr lang="fr-FR" baseline="0" dirty="0" smtClean="0"/>
              <a:t> </a:t>
            </a:r>
            <a:r>
              <a:rPr lang="fr-FR" baseline="0" dirty="0" err="1" smtClean="0"/>
              <a:t>risk</a:t>
            </a:r>
            <a:r>
              <a:rPr lang="fr-FR" baseline="0" dirty="0" smtClean="0"/>
              <a:t>, </a:t>
            </a:r>
            <a:r>
              <a:rPr lang="fr-FR" baseline="0" dirty="0" smtClean="0"/>
              <a:t>a </a:t>
            </a:r>
            <a:r>
              <a:rPr lang="fr-FR" baseline="0" dirty="0" err="1" smtClean="0"/>
              <a:t>Jama</a:t>
            </a:r>
            <a:r>
              <a:rPr lang="fr-FR" baseline="0" dirty="0" smtClean="0"/>
              <a:t> </a:t>
            </a:r>
            <a:r>
              <a:rPr lang="fr-FR" baseline="0" dirty="0" smtClean="0"/>
              <a:t>item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created</a:t>
            </a:r>
            <a:r>
              <a:rPr lang="fr-FR" baseline="0" dirty="0" smtClean="0"/>
              <a:t>. </a:t>
            </a:r>
          </a:p>
          <a:p>
            <a:endParaRPr lang="fr-FR" baseline="0" dirty="0" smtClean="0"/>
          </a:p>
          <a:p>
            <a:r>
              <a:rPr lang="fr-FR" baseline="0" dirty="0" smtClean="0"/>
              <a:t>The </a:t>
            </a:r>
            <a:r>
              <a:rPr lang="fr-FR" baseline="0" dirty="0" err="1" smtClean="0"/>
              <a:t>method</a:t>
            </a:r>
            <a:r>
              <a:rPr lang="fr-FR" baseline="0" dirty="0" smtClean="0"/>
              <a:t> </a:t>
            </a:r>
            <a:r>
              <a:rPr lang="fr-FR" baseline="0" dirty="0" err="1" smtClean="0"/>
              <a:t>used</a:t>
            </a:r>
            <a:r>
              <a:rPr lang="fr-FR" baseline="0" dirty="0" smtClean="0"/>
              <a:t> at Molsheim </a:t>
            </a:r>
            <a:r>
              <a:rPr lang="fr-FR" baseline="0" dirty="0" err="1" smtClean="0"/>
              <a:t>is</a:t>
            </a:r>
            <a:r>
              <a:rPr lang="fr-FR" baseline="0" dirty="0" smtClean="0"/>
              <a:t> the </a:t>
            </a:r>
            <a:r>
              <a:rPr lang="fr-FR" baseline="0" dirty="0" err="1" smtClean="0"/>
              <a:t>Failure</a:t>
            </a:r>
            <a:r>
              <a:rPr lang="fr-FR" baseline="0" dirty="0" smtClean="0"/>
              <a:t> Mode and </a:t>
            </a:r>
            <a:r>
              <a:rPr lang="fr-FR" baseline="0" dirty="0" err="1" smtClean="0"/>
              <a:t>Effect</a:t>
            </a:r>
            <a:r>
              <a:rPr lang="fr-FR" baseline="0" dirty="0" smtClean="0"/>
              <a:t> </a:t>
            </a:r>
            <a:r>
              <a:rPr lang="fr-FR" baseline="0" dirty="0" err="1" smtClean="0"/>
              <a:t>Analysis</a:t>
            </a:r>
            <a:r>
              <a:rPr lang="fr-FR" baseline="0" dirty="0" smtClean="0"/>
              <a:t> (FMEA). Experts, Product </a:t>
            </a:r>
            <a:r>
              <a:rPr lang="fr-FR" baseline="0" dirty="0" err="1" smtClean="0"/>
              <a:t>Owner</a:t>
            </a:r>
            <a:r>
              <a:rPr lang="fr-FR" baseline="0" dirty="0" smtClean="0"/>
              <a:t> and </a:t>
            </a:r>
            <a:r>
              <a:rPr lang="fr-FR" baseline="0" dirty="0" err="1" smtClean="0"/>
              <a:t>Quality</a:t>
            </a:r>
            <a:r>
              <a:rPr lang="fr-FR" baseline="0" dirty="0" smtClean="0"/>
              <a:t> are </a:t>
            </a:r>
            <a:r>
              <a:rPr lang="fr-FR" baseline="0" dirty="0" err="1" smtClean="0"/>
              <a:t>agreed</a:t>
            </a:r>
            <a:r>
              <a:rPr lang="fr-FR" baseline="0" dirty="0" smtClean="0"/>
              <a:t> to </a:t>
            </a:r>
            <a:r>
              <a:rPr lang="fr-FR" baseline="0" dirty="0" err="1" smtClean="0"/>
              <a:t>define</a:t>
            </a:r>
            <a:r>
              <a:rPr lang="fr-FR" baseline="0" dirty="0" smtClean="0"/>
              <a:t> :</a:t>
            </a:r>
          </a:p>
          <a:p>
            <a:pPr marL="260193" indent="-260193">
              <a:buFontTx/>
              <a:buChar char="-"/>
            </a:pPr>
            <a:r>
              <a:rPr lang="fr-FR" baseline="0" dirty="0" smtClean="0"/>
              <a:t>An </a:t>
            </a:r>
            <a:r>
              <a:rPr lang="fr-FR" baseline="0" dirty="0" err="1" smtClean="0"/>
              <a:t>integer</a:t>
            </a:r>
            <a:r>
              <a:rPr lang="fr-FR" baseline="0" dirty="0" smtClean="0"/>
              <a:t> value to </a:t>
            </a:r>
            <a:r>
              <a:rPr lang="fr-FR" baseline="0" dirty="0" err="1" smtClean="0"/>
              <a:t>define</a:t>
            </a:r>
            <a:r>
              <a:rPr lang="fr-FR" baseline="0" dirty="0" smtClean="0"/>
              <a:t> the </a:t>
            </a:r>
            <a:r>
              <a:rPr lang="fr-FR" baseline="0" dirty="0" err="1" smtClean="0"/>
              <a:t>Severity</a:t>
            </a:r>
            <a:r>
              <a:rPr lang="fr-FR" baseline="0" dirty="0" smtClean="0"/>
              <a:t> of t</a:t>
            </a:r>
            <a:r>
              <a:rPr lang="en-US" sz="1800" dirty="0"/>
              <a:t>he consequences of the failure mode;</a:t>
            </a:r>
          </a:p>
          <a:p>
            <a:pPr marL="260193" indent="-260193">
              <a:buFontTx/>
              <a:buChar char="-"/>
            </a:pPr>
            <a:r>
              <a:rPr lang="fr-FR" baseline="0" dirty="0" smtClean="0"/>
              <a:t>An </a:t>
            </a:r>
            <a:r>
              <a:rPr lang="fr-FR" baseline="0" dirty="0" err="1" smtClean="0"/>
              <a:t>integer</a:t>
            </a:r>
            <a:r>
              <a:rPr lang="fr-FR" baseline="0" dirty="0" smtClean="0"/>
              <a:t> value to </a:t>
            </a:r>
            <a:r>
              <a:rPr lang="fr-FR" baseline="0" dirty="0" err="1" smtClean="0"/>
              <a:t>define</a:t>
            </a:r>
            <a:r>
              <a:rPr lang="fr-FR" baseline="0" dirty="0" smtClean="0"/>
              <a:t> the </a:t>
            </a:r>
            <a:r>
              <a:rPr lang="fr-FR" baseline="0" dirty="0" err="1" smtClean="0"/>
              <a:t>Frequency</a:t>
            </a:r>
            <a:r>
              <a:rPr lang="fr-FR" baseline="0" dirty="0" smtClean="0"/>
              <a:t> of apparition of t</a:t>
            </a:r>
            <a:r>
              <a:rPr lang="en-US" sz="1800" dirty="0"/>
              <a:t>he failure mode; </a:t>
            </a:r>
          </a:p>
          <a:p>
            <a:pPr marL="260193" indent="-260193">
              <a:buFontTx/>
              <a:buChar char="-"/>
            </a:pPr>
            <a:r>
              <a:rPr lang="fr-FR" baseline="0" dirty="0" smtClean="0"/>
              <a:t>An </a:t>
            </a:r>
            <a:r>
              <a:rPr lang="fr-FR" baseline="0" dirty="0" err="1" smtClean="0"/>
              <a:t>integer</a:t>
            </a:r>
            <a:r>
              <a:rPr lang="fr-FR" baseline="0" dirty="0" smtClean="0"/>
              <a:t> value to </a:t>
            </a:r>
            <a:r>
              <a:rPr lang="fr-FR" baseline="0" dirty="0" err="1" smtClean="0"/>
              <a:t>define</a:t>
            </a:r>
            <a:r>
              <a:rPr lang="fr-FR" baseline="0" dirty="0" smtClean="0"/>
              <a:t> the </a:t>
            </a:r>
            <a:r>
              <a:rPr lang="fr-FR" baseline="0" dirty="0" err="1" smtClean="0"/>
              <a:t>Detectability</a:t>
            </a:r>
            <a:r>
              <a:rPr lang="fr-FR" baseline="0" dirty="0" smtClean="0"/>
              <a:t> of t</a:t>
            </a:r>
            <a:r>
              <a:rPr lang="en-US" sz="1800" dirty="0"/>
              <a:t>he failure mode (the higher if the Detectability is difficult).</a:t>
            </a:r>
          </a:p>
          <a:p>
            <a:pPr marL="260193" indent="-260193">
              <a:buFontTx/>
              <a:buChar char="-"/>
            </a:pPr>
            <a:endParaRPr lang="en-US" sz="1800" dirty="0"/>
          </a:p>
          <a:p>
            <a:r>
              <a:rPr lang="en-US" sz="1800" dirty="0"/>
              <a:t>The result is a </a:t>
            </a:r>
            <a:r>
              <a:rPr lang="en-US" sz="1800" dirty="0" smtClean="0"/>
              <a:t>Risk </a:t>
            </a:r>
            <a:r>
              <a:rPr lang="en-US" sz="1800" dirty="0"/>
              <a:t>Priority Number (RPN</a:t>
            </a:r>
            <a:r>
              <a:rPr lang="en-US" sz="1800" dirty="0" smtClean="0"/>
              <a:t>). Mitigation </a:t>
            </a:r>
            <a:r>
              <a:rPr lang="en-US" sz="1800" dirty="0"/>
              <a:t>action can be defined. Then, the stakeholders redefine new value for Severity, Frequency and Detectability of the mitigated failure mode (example, a sensor to detect a problem or a manual control _ via an action described in a SOP_ before the failure mode).</a:t>
            </a:r>
          </a:p>
          <a:p>
            <a:r>
              <a:rPr lang="en-US" sz="1800" dirty="0" smtClean="0"/>
              <a:t>The </a:t>
            </a:r>
            <a:r>
              <a:rPr lang="en-US" sz="1800" dirty="0"/>
              <a:t>final RPN can be used to leverage the test effort in the tests activities.</a:t>
            </a:r>
          </a:p>
          <a:p>
            <a:endParaRPr lang="en-US" sz="1800" dirty="0"/>
          </a:p>
          <a:p>
            <a:r>
              <a:rPr lang="en-US" sz="1800" dirty="0" smtClean="0"/>
              <a:t>Explanation:</a:t>
            </a:r>
            <a:endParaRPr lang="en-US" sz="1800" dirty="0"/>
          </a:p>
          <a:p>
            <a:endParaRPr lang="en-US" sz="1800" dirty="0"/>
          </a:p>
          <a:p>
            <a:r>
              <a:rPr lang="en-US" sz="1800" dirty="0"/>
              <a:t>Risk High : </a:t>
            </a:r>
          </a:p>
          <a:p>
            <a:pPr defTabSz="1387693">
              <a:spcBef>
                <a:spcPts val="0"/>
              </a:spcBef>
              <a:spcAft>
                <a:spcPts val="0"/>
              </a:spcAft>
              <a:defRPr/>
            </a:pPr>
            <a:r>
              <a:rPr lang="en-US" sz="1800" dirty="0"/>
              <a:t>Comprehensive positive functional / acceptance testing (it does what it should do).</a:t>
            </a:r>
          </a:p>
          <a:p>
            <a:pPr defTabSz="1387693">
              <a:spcBef>
                <a:spcPts val="0"/>
              </a:spcBef>
              <a:spcAft>
                <a:spcPts val="0"/>
              </a:spcAft>
              <a:defRPr/>
            </a:pPr>
            <a:r>
              <a:rPr lang="en-US" sz="1800" dirty="0"/>
              <a:t>Risk-focused negative functional / acceptance testing (it does not do what it should not do where the risk assessment thought it vulnerable). This means all options and variations must be tested and assessed the correct working of the specified requirement.</a:t>
            </a:r>
            <a:endParaRPr lang="fr-FR" sz="1800" dirty="0">
              <a:latin typeface="Calibri" panose="020F0502020204030204" pitchFamily="34" charset="0"/>
              <a:ea typeface="Times New Roman" panose="02020603050405020304" pitchFamily="18" charset="0"/>
              <a:cs typeface="Times New Roman" panose="02020603050405020304" pitchFamily="18" charset="0"/>
            </a:endParaRPr>
          </a:p>
          <a:p>
            <a:endParaRPr lang="fr-FR" dirty="0" smtClean="0"/>
          </a:p>
          <a:p>
            <a:r>
              <a:rPr lang="fr-FR" dirty="0" err="1" smtClean="0"/>
              <a:t>Risk</a:t>
            </a:r>
            <a:r>
              <a:rPr lang="fr-FR" dirty="0" smtClean="0"/>
              <a:t> Medium:</a:t>
            </a:r>
          </a:p>
          <a:p>
            <a:pPr defTabSz="1387693">
              <a:spcBef>
                <a:spcPts val="0"/>
              </a:spcBef>
              <a:spcAft>
                <a:spcPts val="0"/>
              </a:spcAft>
              <a:defRPr/>
            </a:pPr>
            <a:r>
              <a:rPr lang="en-US" sz="1800" dirty="0"/>
              <a:t>Positive functional / acceptance testing of the defined user operation for this specific application (it does what it should do). Risk-focused negative functional / acceptance testing (it does not do what it should not do where the risk assessment thought it vulnerable).</a:t>
            </a:r>
            <a:endParaRPr lang="fr-FR" sz="1800" dirty="0">
              <a:latin typeface="Calibri" panose="020F0502020204030204" pitchFamily="34" charset="0"/>
              <a:ea typeface="Times New Roman" panose="02020603050405020304" pitchFamily="18" charset="0"/>
              <a:cs typeface="Times New Roman" panose="02020603050405020304" pitchFamily="18" charset="0"/>
            </a:endParaRPr>
          </a:p>
          <a:p>
            <a:endParaRPr lang="fr-FR" dirty="0" smtClean="0"/>
          </a:p>
          <a:p>
            <a:r>
              <a:rPr lang="fr-FR" dirty="0" err="1" smtClean="0"/>
              <a:t>Risk</a:t>
            </a:r>
            <a:r>
              <a:rPr lang="fr-FR" dirty="0" smtClean="0"/>
              <a:t> </a:t>
            </a:r>
            <a:r>
              <a:rPr lang="fr-FR" dirty="0" err="1" smtClean="0"/>
              <a:t>Low</a:t>
            </a:r>
            <a:r>
              <a:rPr lang="fr-FR" dirty="0" smtClean="0"/>
              <a:t>:</a:t>
            </a:r>
          </a:p>
          <a:p>
            <a:pPr defTabSz="1387693">
              <a:spcBef>
                <a:spcPts val="0"/>
              </a:spcBef>
              <a:spcAft>
                <a:spcPts val="0"/>
              </a:spcAft>
              <a:defRPr/>
            </a:pPr>
            <a:r>
              <a:rPr lang="en-US" sz="1800" dirty="0"/>
              <a:t>Positive functional / acceptance testing.</a:t>
            </a:r>
            <a:endParaRPr lang="fr-FR" sz="1800" dirty="0">
              <a:latin typeface="Calibri" panose="020F0502020204030204" pitchFamily="34" charset="0"/>
              <a:ea typeface="Times New Roman" panose="02020603050405020304" pitchFamily="18" charset="0"/>
              <a:cs typeface="Times New Roman" panose="02020603050405020304" pitchFamily="18" charset="0"/>
            </a:endParaRPr>
          </a:p>
          <a:p>
            <a:endParaRPr lang="fr-FR"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47</a:t>
            </a:fld>
            <a:endParaRPr lang="en-US">
              <a:solidFill>
                <a:prstClr val="black"/>
              </a:solidFill>
              <a:latin typeface="Calibri" panose="020F0502020204030204"/>
            </a:endParaRPr>
          </a:p>
        </p:txBody>
      </p:sp>
    </p:spTree>
    <p:extLst>
      <p:ext uri="{BB962C8B-B14F-4D97-AF65-F5344CB8AC3E}">
        <p14:creationId xmlns:p14="http://schemas.microsoft.com/office/powerpoint/2010/main" val="4586853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87693">
              <a:spcBef>
                <a:spcPts val="0"/>
              </a:spcBef>
              <a:spcAft>
                <a:spcPts val="0"/>
              </a:spcAft>
              <a:defRPr/>
            </a:pPr>
            <a:r>
              <a:rPr lang="fr-FR" sz="1800" dirty="0"/>
              <a:t>As the </a:t>
            </a:r>
            <a:r>
              <a:rPr lang="fr-FR" sz="1800" dirty="0" err="1"/>
              <a:t>same</a:t>
            </a:r>
            <a:r>
              <a:rPr lang="fr-FR" sz="1800" dirty="0"/>
              <a:t> time </a:t>
            </a:r>
            <a:r>
              <a:rPr lang="fr-FR" sz="1800" dirty="0" err="1"/>
              <a:t>that</a:t>
            </a:r>
            <a:r>
              <a:rPr lang="fr-FR" sz="1800" dirty="0"/>
              <a:t> code and test cases are </a:t>
            </a:r>
            <a:r>
              <a:rPr lang="fr-FR" sz="1800" dirty="0" err="1"/>
              <a:t>created</a:t>
            </a:r>
            <a:r>
              <a:rPr lang="fr-FR" sz="1800" dirty="0"/>
              <a:t>, a </a:t>
            </a:r>
            <a:r>
              <a:rPr lang="fr-FR" sz="1800" dirty="0" err="1"/>
              <a:t>Functional</a:t>
            </a:r>
            <a:r>
              <a:rPr lang="fr-FR" sz="1800" dirty="0"/>
              <a:t> </a:t>
            </a:r>
            <a:r>
              <a:rPr lang="fr-FR" sz="1800" dirty="0" err="1"/>
              <a:t>Specifications</a:t>
            </a:r>
            <a:r>
              <a:rPr lang="fr-FR" sz="1800" dirty="0"/>
              <a:t> items </a:t>
            </a:r>
            <a:r>
              <a:rPr lang="fr-FR" sz="1800" dirty="0" err="1"/>
              <a:t>is</a:t>
            </a:r>
            <a:r>
              <a:rPr lang="fr-FR" sz="1800" dirty="0"/>
              <a:t> </a:t>
            </a:r>
            <a:r>
              <a:rPr lang="fr-FR" sz="1800" dirty="0" err="1"/>
              <a:t>created</a:t>
            </a:r>
            <a:r>
              <a:rPr lang="fr-FR" sz="1800" dirty="0"/>
              <a:t> as </a:t>
            </a:r>
            <a:r>
              <a:rPr lang="fr-FR" sz="1800" dirty="0" err="1"/>
              <a:t>draft</a:t>
            </a:r>
            <a:r>
              <a:rPr lang="fr-FR" sz="1800" dirty="0"/>
              <a:t> in JIRA …</a:t>
            </a:r>
          </a:p>
          <a:p>
            <a:endParaRPr lang="fr-FR"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48</a:t>
            </a:fld>
            <a:endParaRPr lang="en-US">
              <a:solidFill>
                <a:prstClr val="black"/>
              </a:solidFill>
              <a:latin typeface="Calibri" panose="020F0502020204030204"/>
            </a:endParaRPr>
          </a:p>
        </p:txBody>
      </p:sp>
    </p:spTree>
    <p:extLst>
      <p:ext uri="{BB962C8B-B14F-4D97-AF65-F5344CB8AC3E}">
        <p14:creationId xmlns:p14="http://schemas.microsoft.com/office/powerpoint/2010/main" val="30426284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87693">
              <a:spcBef>
                <a:spcPts val="0"/>
              </a:spcBef>
              <a:spcAft>
                <a:spcPts val="0"/>
              </a:spcAft>
              <a:defRPr/>
            </a:pPr>
            <a:r>
              <a:rPr lang="fr-FR" sz="1800" dirty="0"/>
              <a:t>As the </a:t>
            </a:r>
            <a:r>
              <a:rPr lang="fr-FR" sz="1800" dirty="0" err="1"/>
              <a:t>same</a:t>
            </a:r>
            <a:r>
              <a:rPr lang="fr-FR" sz="1800" dirty="0"/>
              <a:t> time </a:t>
            </a:r>
            <a:r>
              <a:rPr lang="fr-FR" sz="1800" dirty="0" err="1"/>
              <a:t>that</a:t>
            </a:r>
            <a:r>
              <a:rPr lang="fr-FR" sz="1800" dirty="0"/>
              <a:t> code and test cases are </a:t>
            </a:r>
            <a:r>
              <a:rPr lang="fr-FR" sz="1800" dirty="0" err="1"/>
              <a:t>created</a:t>
            </a:r>
            <a:r>
              <a:rPr lang="fr-FR" sz="1800" dirty="0"/>
              <a:t>, a Design </a:t>
            </a:r>
            <a:r>
              <a:rPr lang="fr-FR" sz="1800" dirty="0" err="1"/>
              <a:t>Specifications</a:t>
            </a:r>
            <a:r>
              <a:rPr lang="fr-FR" sz="1800" dirty="0"/>
              <a:t> items </a:t>
            </a:r>
            <a:r>
              <a:rPr lang="fr-FR" sz="1800" dirty="0" err="1"/>
              <a:t>is</a:t>
            </a:r>
            <a:r>
              <a:rPr lang="fr-FR" sz="1800" dirty="0"/>
              <a:t> </a:t>
            </a:r>
            <a:r>
              <a:rPr lang="fr-FR" sz="1800" dirty="0" err="1"/>
              <a:t>created</a:t>
            </a:r>
            <a:r>
              <a:rPr lang="fr-FR" sz="1800" dirty="0"/>
              <a:t> as </a:t>
            </a:r>
            <a:r>
              <a:rPr lang="fr-FR" sz="1800" dirty="0" err="1"/>
              <a:t>draft</a:t>
            </a:r>
            <a:r>
              <a:rPr lang="fr-FR" sz="1800" dirty="0"/>
              <a:t> in JIRA, </a:t>
            </a:r>
            <a:r>
              <a:rPr lang="fr-FR" sz="1800" dirty="0" err="1"/>
              <a:t>related</a:t>
            </a:r>
            <a:r>
              <a:rPr lang="fr-FR" sz="1800" dirty="0"/>
              <a:t> to the </a:t>
            </a:r>
            <a:r>
              <a:rPr lang="fr-FR" sz="1800" dirty="0" err="1"/>
              <a:t>Functional</a:t>
            </a:r>
            <a:r>
              <a:rPr lang="fr-FR" sz="1800" dirty="0"/>
              <a:t> </a:t>
            </a:r>
            <a:r>
              <a:rPr lang="fr-FR" sz="1800" dirty="0" err="1"/>
              <a:t>Specification</a:t>
            </a:r>
            <a:r>
              <a:rPr lang="fr-FR" sz="1800" dirty="0"/>
              <a:t> …</a:t>
            </a:r>
          </a:p>
          <a:p>
            <a:endParaRPr lang="fr-FR"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49</a:t>
            </a:fld>
            <a:endParaRPr lang="en-US">
              <a:solidFill>
                <a:prstClr val="black"/>
              </a:solidFill>
              <a:latin typeface="Calibri" panose="020F0502020204030204"/>
            </a:endParaRPr>
          </a:p>
        </p:txBody>
      </p:sp>
    </p:spTree>
    <p:extLst>
      <p:ext uri="{BB962C8B-B14F-4D97-AF65-F5344CB8AC3E}">
        <p14:creationId xmlns:p14="http://schemas.microsoft.com/office/powerpoint/2010/main" val="2402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sz="1800" dirty="0"/>
              <a:t>The Quality Mission Statement is reflecting the quality culture of </a:t>
            </a:r>
            <a:r>
              <a:rPr lang="en-US" sz="1800" dirty="0" smtClean="0"/>
              <a:t>the</a:t>
            </a:r>
            <a:r>
              <a:rPr lang="en-US" sz="1800" baseline="0" dirty="0" smtClean="0"/>
              <a:t> </a:t>
            </a:r>
            <a:r>
              <a:rPr lang="en-US" sz="1800" dirty="0" smtClean="0"/>
              <a:t>sector </a:t>
            </a:r>
            <a:r>
              <a:rPr lang="en-US" sz="1800" dirty="0"/>
              <a:t>and fully aligned with the Group Quality Policy 20043309</a:t>
            </a:r>
            <a:r>
              <a:rPr lang="en-US" sz="1800" dirty="0" smtClean="0"/>
              <a:t>.</a:t>
            </a:r>
            <a:endParaRPr lang="en-US" sz="1800"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5</a:t>
            </a:fld>
            <a:endParaRPr lang="de-DE"/>
          </a:p>
        </p:txBody>
      </p:sp>
    </p:spTree>
    <p:extLst>
      <p:ext uri="{BB962C8B-B14F-4D97-AF65-F5344CB8AC3E}">
        <p14:creationId xmlns:p14="http://schemas.microsoft.com/office/powerpoint/2010/main" val="39421761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fr-FR" dirty="0" err="1" smtClean="0"/>
              <a:t>Until</a:t>
            </a:r>
            <a:r>
              <a:rPr lang="fr-FR" dirty="0" smtClean="0"/>
              <a:t> code &amp; </a:t>
            </a:r>
            <a:r>
              <a:rPr lang="fr-FR" dirty="0" err="1" smtClean="0"/>
              <a:t>specifications</a:t>
            </a:r>
            <a:r>
              <a:rPr lang="fr-FR" baseline="0" dirty="0" smtClean="0"/>
              <a:t> are </a:t>
            </a:r>
            <a:r>
              <a:rPr lang="fr-FR" baseline="0" dirty="0" smtClean="0"/>
              <a:t>stable, </a:t>
            </a:r>
            <a:r>
              <a:rPr lang="fr-FR" baseline="0" dirty="0" err="1" smtClean="0"/>
              <a:t>improvements</a:t>
            </a:r>
            <a:r>
              <a:rPr lang="fr-FR" baseline="0" dirty="0" smtClean="0"/>
              <a:t> are made </a:t>
            </a:r>
            <a:r>
              <a:rPr lang="fr-FR" baseline="0" dirty="0" err="1" smtClean="0"/>
              <a:t>during</a:t>
            </a:r>
            <a:r>
              <a:rPr lang="fr-FR" baseline="0" dirty="0" smtClean="0"/>
              <a:t> the sprints and </a:t>
            </a:r>
            <a:r>
              <a:rPr lang="fr-FR" baseline="0" dirty="0" err="1" smtClean="0"/>
              <a:t>informal</a:t>
            </a:r>
            <a:r>
              <a:rPr lang="fr-FR" baseline="0" dirty="0" smtClean="0"/>
              <a:t> tests are </a:t>
            </a:r>
            <a:r>
              <a:rPr lang="fr-FR" baseline="0" dirty="0" err="1" smtClean="0"/>
              <a:t>taken</a:t>
            </a:r>
            <a:r>
              <a:rPr lang="fr-FR" baseline="0" dirty="0" smtClean="0"/>
              <a:t> place.</a:t>
            </a:r>
            <a:endParaRPr lang="fr-FR"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50</a:t>
            </a:fld>
            <a:endParaRPr lang="en-US">
              <a:solidFill>
                <a:prstClr val="black"/>
              </a:solidFill>
              <a:latin typeface="Calibri" panose="020F0502020204030204"/>
            </a:endParaRPr>
          </a:p>
        </p:txBody>
      </p:sp>
    </p:spTree>
    <p:extLst>
      <p:ext uri="{BB962C8B-B14F-4D97-AF65-F5344CB8AC3E}">
        <p14:creationId xmlns:p14="http://schemas.microsoft.com/office/powerpoint/2010/main" val="23216215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87693">
              <a:spcBef>
                <a:spcPts val="0"/>
              </a:spcBef>
              <a:spcAft>
                <a:spcPts val="0"/>
              </a:spcAft>
              <a:defRPr/>
            </a:pPr>
            <a:r>
              <a:rPr lang="fr-FR" sz="1800" dirty="0" smtClean="0"/>
              <a:t>As </a:t>
            </a:r>
            <a:r>
              <a:rPr lang="fr-FR" sz="1800" dirty="0"/>
              <a:t>the </a:t>
            </a:r>
            <a:r>
              <a:rPr lang="fr-FR" sz="1800" dirty="0" err="1"/>
              <a:t>same</a:t>
            </a:r>
            <a:r>
              <a:rPr lang="fr-FR" sz="1800" dirty="0"/>
              <a:t> time </a:t>
            </a:r>
            <a:r>
              <a:rPr lang="fr-FR" sz="1800" dirty="0" err="1"/>
              <a:t>that</a:t>
            </a:r>
            <a:r>
              <a:rPr lang="fr-FR" sz="1800" dirty="0"/>
              <a:t> code and </a:t>
            </a:r>
            <a:r>
              <a:rPr lang="fr-FR" sz="1800" dirty="0" err="1"/>
              <a:t>specifications</a:t>
            </a:r>
            <a:r>
              <a:rPr lang="fr-FR" sz="1800" dirty="0"/>
              <a:t> are </a:t>
            </a:r>
            <a:r>
              <a:rPr lang="fr-FR" sz="1800" dirty="0" err="1"/>
              <a:t>created</a:t>
            </a:r>
            <a:r>
              <a:rPr lang="fr-FR" sz="1800" dirty="0"/>
              <a:t>, test cases items are </a:t>
            </a:r>
            <a:r>
              <a:rPr lang="fr-FR" sz="1800" dirty="0" err="1"/>
              <a:t>created</a:t>
            </a:r>
            <a:r>
              <a:rPr lang="fr-FR" sz="1800" dirty="0"/>
              <a:t> as </a:t>
            </a:r>
            <a:r>
              <a:rPr lang="fr-FR" sz="1800" dirty="0" err="1"/>
              <a:t>draft</a:t>
            </a:r>
            <a:r>
              <a:rPr lang="fr-FR" sz="1800" dirty="0"/>
              <a:t> in JIRA, </a:t>
            </a:r>
            <a:r>
              <a:rPr lang="fr-FR" sz="1800" dirty="0" err="1"/>
              <a:t>related</a:t>
            </a:r>
            <a:r>
              <a:rPr lang="fr-FR" sz="1800" dirty="0"/>
              <a:t> to the </a:t>
            </a:r>
            <a:r>
              <a:rPr lang="fr-FR" sz="1800" dirty="0" err="1"/>
              <a:t>Functional</a:t>
            </a:r>
            <a:r>
              <a:rPr lang="fr-FR" sz="1800" dirty="0"/>
              <a:t> </a:t>
            </a:r>
            <a:r>
              <a:rPr lang="fr-FR" sz="1800" dirty="0" err="1"/>
              <a:t>Specification</a:t>
            </a:r>
            <a:r>
              <a:rPr lang="fr-FR" sz="1800" dirty="0"/>
              <a:t>, Design </a:t>
            </a:r>
            <a:r>
              <a:rPr lang="fr-FR" sz="1800" dirty="0" err="1"/>
              <a:t>Specifications</a:t>
            </a:r>
            <a:r>
              <a:rPr lang="fr-FR" sz="1800" dirty="0"/>
              <a:t> and User </a:t>
            </a:r>
            <a:r>
              <a:rPr lang="fr-FR" sz="1800" dirty="0" smtClean="0"/>
              <a:t>Story.</a:t>
            </a:r>
            <a:r>
              <a:rPr lang="fr-FR" sz="1800" baseline="0" dirty="0" smtClean="0"/>
              <a:t> The </a:t>
            </a:r>
            <a:r>
              <a:rPr lang="fr-FR" dirty="0" err="1" smtClean="0"/>
              <a:t>Acceptance</a:t>
            </a:r>
            <a:r>
              <a:rPr lang="fr-FR" dirty="0" smtClean="0"/>
              <a:t> </a:t>
            </a:r>
            <a:r>
              <a:rPr lang="fr-FR" dirty="0" smtClean="0"/>
              <a:t>test </a:t>
            </a:r>
            <a:r>
              <a:rPr lang="fr-FR" dirty="0" smtClean="0"/>
              <a:t>cases </a:t>
            </a:r>
            <a:r>
              <a:rPr lang="fr-FR" dirty="0" smtClean="0"/>
              <a:t>are</a:t>
            </a:r>
            <a:r>
              <a:rPr lang="fr-FR" baseline="0" dirty="0" smtClean="0"/>
              <a:t> the test of the User Stories.</a:t>
            </a:r>
            <a:endParaRPr lang="fr-FR"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51</a:t>
            </a:fld>
            <a:endParaRPr lang="en-US">
              <a:solidFill>
                <a:prstClr val="black"/>
              </a:solidFill>
              <a:latin typeface="Calibri" panose="020F0502020204030204"/>
            </a:endParaRPr>
          </a:p>
        </p:txBody>
      </p:sp>
    </p:spTree>
    <p:extLst>
      <p:ext uri="{BB962C8B-B14F-4D97-AF65-F5344CB8AC3E}">
        <p14:creationId xmlns:p14="http://schemas.microsoft.com/office/powerpoint/2010/main" val="10645955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52</a:t>
            </a:fld>
            <a:endParaRPr lang="en-US">
              <a:solidFill>
                <a:prstClr val="black"/>
              </a:solidFill>
              <a:latin typeface="Calibri" panose="020F0502020204030204"/>
            </a:endParaRPr>
          </a:p>
        </p:txBody>
      </p:sp>
    </p:spTree>
    <p:extLst>
      <p:ext uri="{BB962C8B-B14F-4D97-AF65-F5344CB8AC3E}">
        <p14:creationId xmlns:p14="http://schemas.microsoft.com/office/powerpoint/2010/main" val="17944100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53</a:t>
            </a:fld>
            <a:endParaRPr lang="en-US">
              <a:solidFill>
                <a:prstClr val="black"/>
              </a:solidFill>
              <a:latin typeface="Calibri" panose="020F0502020204030204"/>
            </a:endParaRPr>
          </a:p>
        </p:txBody>
      </p:sp>
    </p:spTree>
    <p:extLst>
      <p:ext uri="{BB962C8B-B14F-4D97-AF65-F5344CB8AC3E}">
        <p14:creationId xmlns:p14="http://schemas.microsoft.com/office/powerpoint/2010/main" val="2567130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Once all </a:t>
            </a:r>
            <a:r>
              <a:rPr lang="fr-FR" dirty="0" err="1" smtClean="0"/>
              <a:t>specifications</a:t>
            </a:r>
            <a:r>
              <a:rPr lang="fr-FR" dirty="0" smtClean="0"/>
              <a:t> and test</a:t>
            </a:r>
            <a:r>
              <a:rPr lang="fr-FR" baseline="0" dirty="0" smtClean="0"/>
              <a:t> cases have been </a:t>
            </a:r>
            <a:r>
              <a:rPr lang="fr-FR" baseline="0" dirty="0" err="1" smtClean="0"/>
              <a:t>approved</a:t>
            </a:r>
            <a:r>
              <a:rPr lang="fr-FR" baseline="0" dirty="0" smtClean="0"/>
              <a:t> (</a:t>
            </a:r>
            <a:r>
              <a:rPr lang="fr-FR" dirty="0" smtClean="0"/>
              <a:t>Design</a:t>
            </a:r>
            <a:r>
              <a:rPr lang="fr-FR" baseline="0" dirty="0" smtClean="0"/>
              <a:t> </a:t>
            </a:r>
            <a:r>
              <a:rPr lang="fr-FR" baseline="0" dirty="0" err="1" smtClean="0"/>
              <a:t>Approval</a:t>
            </a:r>
            <a:r>
              <a:rPr lang="fr-FR" baseline="0" dirty="0" smtClean="0"/>
              <a:t>), the </a:t>
            </a:r>
            <a:r>
              <a:rPr lang="fr-FR" baseline="0" dirty="0" err="1" smtClean="0"/>
              <a:t>formal</a:t>
            </a:r>
            <a:r>
              <a:rPr lang="fr-FR" baseline="0" dirty="0" smtClean="0"/>
              <a:t> tests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executed</a:t>
            </a:r>
            <a:r>
              <a:rPr lang="fr-FR" baseline="0" dirty="0" smtClean="0"/>
              <a:t>. </a:t>
            </a:r>
            <a:endParaRPr lang="fr-FR" dirty="0" smtClean="0"/>
          </a:p>
          <a:p>
            <a:endParaRPr lang="fr-FR" dirty="0" smtClean="0"/>
          </a:p>
          <a:p>
            <a:r>
              <a:rPr lang="fr-FR" dirty="0" smtClean="0"/>
              <a:t>The</a:t>
            </a:r>
            <a:r>
              <a:rPr lang="fr-FR" baseline="0" dirty="0" smtClean="0"/>
              <a:t> </a:t>
            </a:r>
            <a:r>
              <a:rPr lang="fr-FR" baseline="0" dirty="0" err="1" smtClean="0"/>
              <a:t>Jama</a:t>
            </a:r>
            <a:r>
              <a:rPr lang="fr-FR" baseline="0" dirty="0" smtClean="0"/>
              <a:t> test plan </a:t>
            </a:r>
            <a:r>
              <a:rPr lang="fr-FR" baseline="0" dirty="0" err="1" smtClean="0"/>
              <a:t>function</a:t>
            </a:r>
            <a:r>
              <a:rPr lang="fr-FR" baseline="0" dirty="0" smtClean="0"/>
              <a:t> </a:t>
            </a:r>
            <a:r>
              <a:rPr lang="fr-FR" baseline="0" dirty="0" err="1" smtClean="0"/>
              <a:t>is</a:t>
            </a:r>
            <a:r>
              <a:rPr lang="fr-FR" baseline="0" dirty="0" smtClean="0"/>
              <a:t> </a:t>
            </a:r>
            <a:r>
              <a:rPr lang="fr-FR" baseline="0" dirty="0" err="1" smtClean="0"/>
              <a:t>used</a:t>
            </a:r>
            <a:r>
              <a:rPr lang="fr-FR" baseline="0" dirty="0" smtClean="0"/>
              <a:t> to </a:t>
            </a:r>
            <a:r>
              <a:rPr lang="fr-FR" baseline="0" dirty="0" err="1" smtClean="0"/>
              <a:t>launch</a:t>
            </a:r>
            <a:r>
              <a:rPr lang="fr-FR" baseline="0" dirty="0" smtClean="0"/>
              <a:t> the test cases to </a:t>
            </a:r>
            <a:r>
              <a:rPr lang="fr-FR" baseline="0" dirty="0" err="1" smtClean="0"/>
              <a:t>be</a:t>
            </a:r>
            <a:r>
              <a:rPr lang="fr-FR" baseline="0" dirty="0" smtClean="0"/>
              <a:t> </a:t>
            </a:r>
            <a:r>
              <a:rPr lang="fr-FR" baseline="0" dirty="0" err="1" smtClean="0"/>
              <a:t>executed</a:t>
            </a:r>
            <a:r>
              <a:rPr lang="fr-FR" baseline="0" dirty="0" smtClean="0"/>
              <a:t> via the « test </a:t>
            </a:r>
            <a:r>
              <a:rPr lang="fr-FR" baseline="0" dirty="0" err="1" smtClean="0"/>
              <a:t>campaigns</a:t>
            </a:r>
            <a:r>
              <a:rPr lang="fr-FR" baseline="0" dirty="0" smtClean="0"/>
              <a:t> ». If all test </a:t>
            </a:r>
            <a:r>
              <a:rPr lang="fr-FR" baseline="0" dirty="0" err="1" smtClean="0"/>
              <a:t>pass</a:t>
            </a:r>
            <a:r>
              <a:rPr lang="fr-FR" baseline="0" dirty="0" smtClean="0"/>
              <a:t> at the first </a:t>
            </a:r>
            <a:r>
              <a:rPr lang="fr-FR" baseline="0" dirty="0" err="1" smtClean="0"/>
              <a:t>execution</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t>
            </a:r>
            <a:r>
              <a:rPr lang="fr-FR" baseline="0" dirty="0" err="1" smtClean="0"/>
              <a:t>only</a:t>
            </a:r>
            <a:r>
              <a:rPr lang="fr-FR" baseline="0" dirty="0" smtClean="0"/>
              <a:t> one test </a:t>
            </a:r>
            <a:r>
              <a:rPr lang="fr-FR" baseline="0" dirty="0" err="1" smtClean="0"/>
              <a:t>campaing</a:t>
            </a:r>
            <a:r>
              <a:rPr lang="fr-FR" baseline="0" dirty="0" smtClean="0"/>
              <a:t>. If </a:t>
            </a:r>
            <a:r>
              <a:rPr lang="fr-FR" baseline="0" dirty="0" err="1" smtClean="0"/>
              <a:t>some</a:t>
            </a:r>
            <a:r>
              <a:rPr lang="fr-FR" baseline="0" dirty="0" smtClean="0"/>
              <a:t> test cases have to </a:t>
            </a:r>
            <a:r>
              <a:rPr lang="fr-FR" baseline="0" dirty="0" err="1" smtClean="0"/>
              <a:t>be</a:t>
            </a:r>
            <a:r>
              <a:rPr lang="fr-FR" baseline="0" dirty="0" smtClean="0"/>
              <a:t> </a:t>
            </a:r>
            <a:r>
              <a:rPr lang="fr-FR" baseline="0" dirty="0" err="1" smtClean="0"/>
              <a:t>re-executed</a:t>
            </a:r>
            <a:r>
              <a:rPr lang="fr-FR" baseline="0" dirty="0" smtClean="0"/>
              <a:t> </a:t>
            </a:r>
            <a:r>
              <a:rPr lang="fr-FR" baseline="0" dirty="0" err="1" smtClean="0"/>
              <a:t>after</a:t>
            </a:r>
            <a:r>
              <a:rPr lang="fr-FR" baseline="0" dirty="0" smtClean="0"/>
              <a:t> a correction, an </a:t>
            </a:r>
            <a:r>
              <a:rPr lang="fr-FR" baseline="0" dirty="0" err="1" smtClean="0"/>
              <a:t>other</a:t>
            </a:r>
            <a:r>
              <a:rPr lang="fr-FR" baseline="0" dirty="0" smtClean="0"/>
              <a:t> test </a:t>
            </a:r>
            <a:r>
              <a:rPr lang="fr-FR" baseline="0" dirty="0" err="1" smtClean="0"/>
              <a:t>campaign</a:t>
            </a:r>
            <a:r>
              <a:rPr lang="fr-FR" baseline="0" dirty="0" smtClean="0"/>
              <a:t> </a:t>
            </a:r>
            <a:r>
              <a:rPr lang="fr-FR" baseline="0" dirty="0" err="1" smtClean="0"/>
              <a:t>is</a:t>
            </a:r>
            <a:r>
              <a:rPr lang="fr-FR" baseline="0" dirty="0" smtClean="0"/>
              <a:t> </a:t>
            </a:r>
            <a:r>
              <a:rPr lang="fr-FR" baseline="0" dirty="0" err="1" smtClean="0"/>
              <a:t>planned</a:t>
            </a:r>
            <a:r>
              <a:rPr lang="fr-FR" baseline="0" dirty="0" smtClean="0"/>
              <a:t> </a:t>
            </a:r>
            <a:r>
              <a:rPr lang="fr-FR" baseline="0" dirty="0" err="1" smtClean="0"/>
              <a:t>until</a:t>
            </a:r>
            <a:r>
              <a:rPr lang="fr-FR" baseline="0" dirty="0" smtClean="0"/>
              <a:t> all tests cases </a:t>
            </a:r>
            <a:r>
              <a:rPr lang="fr-FR" baseline="0" dirty="0" err="1" smtClean="0"/>
              <a:t>pass</a:t>
            </a:r>
            <a:r>
              <a:rPr lang="fr-FR" baseline="0" dirty="0" smtClean="0"/>
              <a:t>.</a:t>
            </a:r>
          </a:p>
          <a:p>
            <a:endParaRPr lang="fr-FR" baseline="0" dirty="0" smtClean="0"/>
          </a:p>
          <a:p>
            <a:r>
              <a:rPr lang="fr-FR" baseline="0" dirty="0" smtClean="0"/>
              <a:t>The test plan </a:t>
            </a:r>
            <a:r>
              <a:rPr lang="fr-FR" baseline="0" dirty="0" err="1" smtClean="0"/>
              <a:t>define</a:t>
            </a:r>
            <a:r>
              <a:rPr lang="fr-FR" baseline="0" dirty="0" smtClean="0"/>
              <a:t> the test </a:t>
            </a:r>
            <a:r>
              <a:rPr lang="fr-FR" baseline="0" dirty="0" err="1" smtClean="0"/>
              <a:t>strategy</a:t>
            </a:r>
            <a:r>
              <a:rPr lang="fr-FR" baseline="0" dirty="0" smtClean="0"/>
              <a:t>, the </a:t>
            </a:r>
            <a:r>
              <a:rPr lang="fr-FR" baseline="0" dirty="0" err="1" smtClean="0"/>
              <a:t>environment</a:t>
            </a:r>
            <a:r>
              <a:rPr lang="fr-FR" baseline="0" dirty="0" smtClean="0"/>
              <a:t> to use and </a:t>
            </a:r>
            <a:r>
              <a:rPr lang="fr-FR" baseline="0" dirty="0" err="1" smtClean="0"/>
              <a:t>its</a:t>
            </a:r>
            <a:r>
              <a:rPr lang="fr-FR" baseline="0" dirty="0" smtClean="0"/>
              <a:t> qualification, the </a:t>
            </a:r>
            <a:r>
              <a:rPr lang="fr-FR" baseline="0" dirty="0" err="1" smtClean="0"/>
              <a:t>list</a:t>
            </a:r>
            <a:r>
              <a:rPr lang="fr-FR" baseline="0" dirty="0" smtClean="0"/>
              <a:t> of test cases to </a:t>
            </a:r>
            <a:r>
              <a:rPr lang="fr-FR" baseline="0" dirty="0" err="1" smtClean="0"/>
              <a:t>execute</a:t>
            </a:r>
            <a:r>
              <a:rPr lang="fr-FR" baseline="0" dirty="0" smtClean="0"/>
              <a:t>.</a:t>
            </a:r>
            <a:endParaRPr lang="fr-FR" dirty="0" smtClean="0"/>
          </a:p>
          <a:p>
            <a:endParaRPr lang="fr-FR" dirty="0" smtClean="0"/>
          </a:p>
          <a:p>
            <a:r>
              <a:rPr lang="fr-FR" dirty="0" smtClean="0"/>
              <a:t>Once test plan </a:t>
            </a:r>
            <a:r>
              <a:rPr lang="fr-FR" dirty="0" err="1" smtClean="0"/>
              <a:t>is</a:t>
            </a:r>
            <a:r>
              <a:rPr lang="fr-FR" dirty="0" smtClean="0"/>
              <a:t> </a:t>
            </a:r>
            <a:r>
              <a:rPr lang="fr-FR" dirty="0" err="1" smtClean="0"/>
              <a:t>fully</a:t>
            </a:r>
            <a:r>
              <a:rPr lang="fr-FR" dirty="0" smtClean="0"/>
              <a:t> </a:t>
            </a:r>
            <a:r>
              <a:rPr lang="fr-FR" dirty="0" err="1" smtClean="0"/>
              <a:t>executed</a:t>
            </a:r>
            <a:r>
              <a:rPr lang="fr-FR" dirty="0" smtClean="0"/>
              <a:t>, the test </a:t>
            </a:r>
            <a:r>
              <a:rPr lang="fr-FR" dirty="0" err="1" smtClean="0"/>
              <a:t>results</a:t>
            </a:r>
            <a:r>
              <a:rPr lang="fr-FR" dirty="0" smtClean="0"/>
              <a:t>, the </a:t>
            </a:r>
            <a:r>
              <a:rPr lang="fr-FR" dirty="0" err="1" smtClean="0"/>
              <a:t>traceability</a:t>
            </a:r>
            <a:r>
              <a:rPr lang="fr-FR" baseline="0" dirty="0" smtClean="0"/>
              <a:t> </a:t>
            </a:r>
            <a:r>
              <a:rPr lang="fr-FR" baseline="0" dirty="0" smtClean="0"/>
              <a:t>matrix and </a:t>
            </a:r>
            <a:r>
              <a:rPr lang="fr-FR" baseline="0" dirty="0" smtClean="0"/>
              <a:t>the </a:t>
            </a:r>
            <a:r>
              <a:rPr lang="fr-FR" baseline="0" dirty="0" err="1" smtClean="0"/>
              <a:t>list</a:t>
            </a:r>
            <a:r>
              <a:rPr lang="fr-FR" baseline="0" dirty="0" smtClean="0"/>
              <a:t> of observation and </a:t>
            </a:r>
            <a:r>
              <a:rPr lang="fr-FR" baseline="0" dirty="0" err="1" smtClean="0"/>
              <a:t>deviation</a:t>
            </a:r>
            <a:r>
              <a:rPr lang="fr-FR" baseline="0" dirty="0" smtClean="0"/>
              <a:t> are </a:t>
            </a:r>
            <a:r>
              <a:rPr lang="fr-FR" baseline="0" dirty="0" err="1" smtClean="0"/>
              <a:t>summarized</a:t>
            </a:r>
            <a:r>
              <a:rPr lang="fr-FR" baseline="0" dirty="0" smtClean="0"/>
              <a:t> in the sprint </a:t>
            </a:r>
            <a:r>
              <a:rPr lang="fr-FR" baseline="0" dirty="0" err="1" smtClean="0"/>
              <a:t>summary</a:t>
            </a:r>
            <a:r>
              <a:rPr lang="fr-FR" baseline="0" dirty="0" smtClean="0"/>
              <a:t> report.</a:t>
            </a:r>
          </a:p>
          <a:p>
            <a:endParaRPr lang="fr-FR" baseline="0" dirty="0" smtClean="0"/>
          </a:p>
          <a:p>
            <a:r>
              <a:rPr lang="fr-FR" baseline="0" dirty="0" smtClean="0"/>
              <a:t>A </a:t>
            </a:r>
            <a:r>
              <a:rPr lang="fr-FR" baseline="0" dirty="0" err="1" smtClean="0"/>
              <a:t>demo</a:t>
            </a:r>
            <a:r>
              <a:rPr lang="fr-FR" baseline="0" dirty="0" smtClean="0"/>
              <a: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showed</a:t>
            </a:r>
            <a:r>
              <a:rPr lang="fr-FR" baseline="0" dirty="0" smtClean="0"/>
              <a:t>. </a:t>
            </a:r>
          </a:p>
          <a:p>
            <a:r>
              <a:rPr lang="fr-FR" dirty="0" smtClean="0"/>
              <a:t>The </a:t>
            </a:r>
            <a:r>
              <a:rPr lang="fr-FR" dirty="0" err="1" smtClean="0"/>
              <a:t>DoD</a:t>
            </a:r>
            <a:r>
              <a:rPr lang="fr-FR" dirty="0" smtClean="0"/>
              <a:t> </a:t>
            </a:r>
            <a:r>
              <a:rPr lang="fr-FR" dirty="0" err="1" smtClean="0"/>
              <a:t>is</a:t>
            </a:r>
            <a:r>
              <a:rPr lang="fr-FR" dirty="0" smtClean="0"/>
              <a:t> </a:t>
            </a:r>
            <a:r>
              <a:rPr lang="fr-FR" dirty="0" err="1" smtClean="0"/>
              <a:t>checked</a:t>
            </a:r>
            <a:r>
              <a:rPr lang="fr-FR" dirty="0" smtClean="0"/>
              <a:t> </a:t>
            </a:r>
            <a:r>
              <a:rPr lang="fr-FR" dirty="0" err="1" smtClean="0"/>
              <a:t>with</a:t>
            </a:r>
            <a:r>
              <a:rPr lang="fr-FR" dirty="0" smtClean="0"/>
              <a:t> </a:t>
            </a:r>
            <a:r>
              <a:rPr lang="fr-FR" dirty="0" smtClean="0"/>
              <a:t>PO.</a:t>
            </a:r>
            <a:r>
              <a:rPr lang="fr-FR" baseline="0" dirty="0" smtClean="0"/>
              <a:t> </a:t>
            </a:r>
          </a:p>
          <a:p>
            <a:r>
              <a:rPr lang="fr-FR" dirty="0" smtClean="0"/>
              <a:t>The </a:t>
            </a:r>
            <a:r>
              <a:rPr lang="fr-FR" dirty="0" err="1" smtClean="0"/>
              <a:t>summary</a:t>
            </a:r>
            <a:r>
              <a:rPr lang="fr-FR" dirty="0" smtClean="0"/>
              <a:t> report </a:t>
            </a:r>
            <a:r>
              <a:rPr lang="fr-FR" dirty="0" err="1" smtClean="0"/>
              <a:t>is</a:t>
            </a:r>
            <a:r>
              <a:rPr lang="fr-FR" dirty="0" smtClean="0"/>
              <a:t> </a:t>
            </a:r>
            <a:r>
              <a:rPr lang="fr-FR" dirty="0" err="1" smtClean="0"/>
              <a:t>approved</a:t>
            </a:r>
            <a:r>
              <a:rPr lang="fr-FR" dirty="0" smtClean="0"/>
              <a:t>.</a:t>
            </a:r>
          </a:p>
          <a:p>
            <a:endParaRPr lang="fr-FR" dirty="0" smtClean="0"/>
          </a:p>
          <a:p>
            <a:endParaRPr lang="fr-FR"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54</a:t>
            </a:fld>
            <a:endParaRPr lang="en-US">
              <a:solidFill>
                <a:prstClr val="black"/>
              </a:solidFill>
              <a:latin typeface="Calibri" panose="020F0502020204030204"/>
            </a:endParaRPr>
          </a:p>
        </p:txBody>
      </p:sp>
    </p:spTree>
    <p:extLst>
      <p:ext uri="{BB962C8B-B14F-4D97-AF65-F5344CB8AC3E}">
        <p14:creationId xmlns:p14="http://schemas.microsoft.com/office/powerpoint/2010/main" val="38651903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t>Tester </a:t>
            </a:r>
            <a:r>
              <a:rPr lang="fr-FR" sz="1800" dirty="0" err="1"/>
              <a:t>execute</a:t>
            </a:r>
            <a:r>
              <a:rPr lang="fr-FR" sz="1800" dirty="0"/>
              <a:t> all the test cases in </a:t>
            </a:r>
            <a:r>
              <a:rPr lang="fr-FR" sz="1800" dirty="0" err="1"/>
              <a:t>Jama</a:t>
            </a:r>
            <a:r>
              <a:rPr lang="fr-FR" sz="1800" dirty="0"/>
              <a:t>.</a:t>
            </a:r>
          </a:p>
          <a:p>
            <a:endParaRPr lang="fr-FR" sz="1800" dirty="0"/>
          </a:p>
          <a:p>
            <a:r>
              <a:rPr lang="fr-FR" sz="1800" dirty="0"/>
              <a:t>A « test » </a:t>
            </a:r>
            <a:r>
              <a:rPr lang="fr-FR" sz="1800" dirty="0" err="1"/>
              <a:t>environment</a:t>
            </a:r>
            <a:r>
              <a:rPr lang="fr-FR" sz="1800" dirty="0"/>
              <a:t> </a:t>
            </a:r>
            <a:r>
              <a:rPr lang="fr-FR" sz="1800" dirty="0" err="1"/>
              <a:t>is</a:t>
            </a:r>
            <a:r>
              <a:rPr lang="fr-FR" sz="1800" dirty="0"/>
              <a:t> </a:t>
            </a:r>
            <a:r>
              <a:rPr lang="fr-FR" sz="1800" dirty="0" err="1"/>
              <a:t>used</a:t>
            </a:r>
            <a:r>
              <a:rPr lang="fr-FR" sz="1800" dirty="0"/>
              <a:t>. Design test cases are </a:t>
            </a:r>
            <a:r>
              <a:rPr lang="fr-FR" sz="1800" dirty="0" err="1"/>
              <a:t>executed</a:t>
            </a:r>
            <a:r>
              <a:rPr lang="fr-FR" sz="1800" dirty="0"/>
              <a:t> first to </a:t>
            </a:r>
            <a:r>
              <a:rPr lang="fr-FR" sz="1800" dirty="0" err="1"/>
              <a:t>qualify</a:t>
            </a:r>
            <a:r>
              <a:rPr lang="fr-FR" sz="1800" dirty="0"/>
              <a:t> the </a:t>
            </a:r>
            <a:r>
              <a:rPr lang="fr-FR" sz="1800" dirty="0" err="1"/>
              <a:t>environment</a:t>
            </a:r>
            <a:r>
              <a:rPr lang="fr-FR" sz="1800" dirty="0"/>
              <a:t>.</a:t>
            </a:r>
          </a:p>
          <a:p>
            <a:endParaRPr lang="fr-FR" sz="1800" dirty="0"/>
          </a:p>
          <a:p>
            <a:r>
              <a:rPr lang="fr-FR" sz="1800" dirty="0"/>
              <a:t>Once the </a:t>
            </a:r>
            <a:r>
              <a:rPr lang="fr-FR" sz="1800" dirty="0" err="1"/>
              <a:t>environment</a:t>
            </a:r>
            <a:r>
              <a:rPr lang="fr-FR" sz="1800" dirty="0"/>
              <a:t> </a:t>
            </a:r>
            <a:r>
              <a:rPr lang="fr-FR" sz="1800" dirty="0" err="1"/>
              <a:t>is</a:t>
            </a:r>
            <a:r>
              <a:rPr lang="fr-FR" sz="1800" dirty="0"/>
              <a:t> </a:t>
            </a:r>
            <a:r>
              <a:rPr lang="fr-FR" sz="1800" dirty="0" err="1"/>
              <a:t>qualified</a:t>
            </a:r>
            <a:r>
              <a:rPr lang="fr-FR" sz="1800" dirty="0"/>
              <a:t>, the </a:t>
            </a:r>
            <a:r>
              <a:rPr lang="fr-FR" sz="1800" dirty="0" err="1"/>
              <a:t>other</a:t>
            </a:r>
            <a:r>
              <a:rPr lang="fr-FR" sz="1800" dirty="0"/>
              <a:t> test cases </a:t>
            </a:r>
            <a:r>
              <a:rPr lang="fr-FR" sz="1800" dirty="0" err="1"/>
              <a:t>can</a:t>
            </a:r>
            <a:r>
              <a:rPr lang="fr-FR" sz="1800" dirty="0"/>
              <a:t> </a:t>
            </a:r>
            <a:r>
              <a:rPr lang="fr-FR" sz="1800" dirty="0" err="1"/>
              <a:t>be</a:t>
            </a:r>
            <a:r>
              <a:rPr lang="fr-FR" sz="1800" dirty="0"/>
              <a:t> </a:t>
            </a:r>
            <a:r>
              <a:rPr lang="fr-FR" sz="1800" dirty="0" err="1"/>
              <a:t>executed</a:t>
            </a:r>
            <a:r>
              <a:rPr lang="fr-FR" sz="1800" dirty="0"/>
              <a:t>.</a:t>
            </a:r>
          </a:p>
          <a:p>
            <a:endParaRPr lang="fr-FR" sz="1800" dirty="0"/>
          </a:p>
          <a:p>
            <a:r>
              <a:rPr lang="fr-FR" sz="1800" dirty="0"/>
              <a:t>As an </a:t>
            </a:r>
            <a:r>
              <a:rPr lang="fr-FR" sz="1800" dirty="0" err="1"/>
              <a:t>evidence</a:t>
            </a:r>
            <a:r>
              <a:rPr lang="fr-FR" sz="1800" dirty="0"/>
              <a:t> of the test </a:t>
            </a:r>
            <a:r>
              <a:rPr lang="fr-FR" sz="1800" dirty="0" err="1"/>
              <a:t>result</a:t>
            </a:r>
            <a:r>
              <a:rPr lang="fr-FR" sz="1800" dirty="0"/>
              <a:t>, </a:t>
            </a:r>
            <a:r>
              <a:rPr lang="fr-FR" sz="1800" dirty="0" err="1"/>
              <a:t>screen</a:t>
            </a:r>
            <a:r>
              <a:rPr lang="fr-FR" sz="1800" dirty="0"/>
              <a:t> </a:t>
            </a:r>
            <a:r>
              <a:rPr lang="fr-FR" sz="1800" dirty="0" err="1"/>
              <a:t>shot</a:t>
            </a:r>
            <a:r>
              <a:rPr lang="fr-FR" sz="1800" dirty="0"/>
              <a:t> must </a:t>
            </a:r>
            <a:r>
              <a:rPr lang="fr-FR" sz="1800" dirty="0" err="1"/>
              <a:t>be</a:t>
            </a:r>
            <a:r>
              <a:rPr lang="fr-FR" sz="1800" dirty="0"/>
              <a:t> </a:t>
            </a:r>
            <a:r>
              <a:rPr lang="fr-FR" sz="1800" dirty="0" err="1"/>
              <a:t>created</a:t>
            </a:r>
            <a:r>
              <a:rPr lang="fr-FR" sz="1800" dirty="0"/>
              <a:t> as possible.</a:t>
            </a:r>
            <a:endParaRPr lang="fr-FR" dirty="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55</a:t>
            </a:fld>
            <a:endParaRPr lang="en-US">
              <a:solidFill>
                <a:prstClr val="black"/>
              </a:solidFill>
              <a:latin typeface="Calibri" panose="020F0502020204030204"/>
            </a:endParaRPr>
          </a:p>
        </p:txBody>
      </p:sp>
    </p:spTree>
    <p:extLst>
      <p:ext uri="{BB962C8B-B14F-4D97-AF65-F5344CB8AC3E}">
        <p14:creationId xmlns:p14="http://schemas.microsoft.com/office/powerpoint/2010/main" val="18949341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Once all </a:t>
            </a:r>
            <a:r>
              <a:rPr lang="fr-FR" dirty="0" err="1" smtClean="0"/>
              <a:t>specifications</a:t>
            </a:r>
            <a:r>
              <a:rPr lang="fr-FR" dirty="0" smtClean="0"/>
              <a:t> and test</a:t>
            </a:r>
            <a:r>
              <a:rPr lang="fr-FR" baseline="0" dirty="0" smtClean="0"/>
              <a:t> cases have been </a:t>
            </a:r>
            <a:r>
              <a:rPr lang="fr-FR" baseline="0" dirty="0" err="1" smtClean="0"/>
              <a:t>approved</a:t>
            </a:r>
            <a:r>
              <a:rPr lang="fr-FR" baseline="0" dirty="0" smtClean="0"/>
              <a:t> (</a:t>
            </a:r>
            <a:r>
              <a:rPr lang="fr-FR" dirty="0" smtClean="0"/>
              <a:t>Design</a:t>
            </a:r>
            <a:r>
              <a:rPr lang="fr-FR" baseline="0" dirty="0" smtClean="0"/>
              <a:t> </a:t>
            </a:r>
            <a:r>
              <a:rPr lang="fr-FR" baseline="0" dirty="0" err="1" smtClean="0"/>
              <a:t>Approval</a:t>
            </a:r>
            <a:r>
              <a:rPr lang="fr-FR" baseline="0" dirty="0" smtClean="0"/>
              <a:t>), the </a:t>
            </a:r>
            <a:r>
              <a:rPr lang="fr-FR" baseline="0" dirty="0" err="1" smtClean="0"/>
              <a:t>formal</a:t>
            </a:r>
            <a:r>
              <a:rPr lang="fr-FR" baseline="0" dirty="0" smtClean="0"/>
              <a:t> tests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executed</a:t>
            </a:r>
            <a:r>
              <a:rPr lang="fr-FR" baseline="0" dirty="0" smtClean="0"/>
              <a:t>. </a:t>
            </a:r>
            <a:endParaRPr lang="fr-FR" dirty="0" smtClean="0"/>
          </a:p>
          <a:p>
            <a:endParaRPr lang="fr-FR" dirty="0" smtClean="0"/>
          </a:p>
          <a:p>
            <a:r>
              <a:rPr lang="fr-FR" dirty="0" smtClean="0"/>
              <a:t>The</a:t>
            </a:r>
            <a:r>
              <a:rPr lang="fr-FR" baseline="0" dirty="0" smtClean="0"/>
              <a:t> </a:t>
            </a:r>
            <a:r>
              <a:rPr lang="fr-FR" baseline="0" dirty="0" err="1" smtClean="0"/>
              <a:t>Jama</a:t>
            </a:r>
            <a:r>
              <a:rPr lang="fr-FR" baseline="0" dirty="0" smtClean="0"/>
              <a:t> test plan </a:t>
            </a:r>
            <a:r>
              <a:rPr lang="fr-FR" baseline="0" dirty="0" err="1" smtClean="0"/>
              <a:t>function</a:t>
            </a:r>
            <a:r>
              <a:rPr lang="fr-FR" baseline="0" dirty="0" smtClean="0"/>
              <a:t> </a:t>
            </a:r>
            <a:r>
              <a:rPr lang="fr-FR" baseline="0" dirty="0" err="1" smtClean="0"/>
              <a:t>is</a:t>
            </a:r>
            <a:r>
              <a:rPr lang="fr-FR" baseline="0" dirty="0" smtClean="0"/>
              <a:t> </a:t>
            </a:r>
            <a:r>
              <a:rPr lang="fr-FR" baseline="0" dirty="0" err="1" smtClean="0"/>
              <a:t>used</a:t>
            </a:r>
            <a:r>
              <a:rPr lang="fr-FR" baseline="0" dirty="0" smtClean="0"/>
              <a:t> to </a:t>
            </a:r>
            <a:r>
              <a:rPr lang="fr-FR" baseline="0" dirty="0" err="1" smtClean="0"/>
              <a:t>launch</a:t>
            </a:r>
            <a:r>
              <a:rPr lang="fr-FR" baseline="0" dirty="0" smtClean="0"/>
              <a:t> the test cases to </a:t>
            </a:r>
            <a:r>
              <a:rPr lang="fr-FR" baseline="0" dirty="0" err="1" smtClean="0"/>
              <a:t>be</a:t>
            </a:r>
            <a:r>
              <a:rPr lang="fr-FR" baseline="0" dirty="0" smtClean="0"/>
              <a:t> </a:t>
            </a:r>
            <a:r>
              <a:rPr lang="fr-FR" baseline="0" dirty="0" err="1" smtClean="0"/>
              <a:t>executed</a:t>
            </a:r>
            <a:r>
              <a:rPr lang="fr-FR" baseline="0" dirty="0" smtClean="0"/>
              <a:t> via the « test </a:t>
            </a:r>
            <a:r>
              <a:rPr lang="fr-FR" baseline="0" dirty="0" err="1" smtClean="0"/>
              <a:t>campaigns</a:t>
            </a:r>
            <a:r>
              <a:rPr lang="fr-FR" baseline="0" dirty="0" smtClean="0"/>
              <a:t> ». If all test cases </a:t>
            </a:r>
            <a:r>
              <a:rPr lang="fr-FR" baseline="0" dirty="0" err="1" smtClean="0"/>
              <a:t>pass</a:t>
            </a:r>
            <a:r>
              <a:rPr lang="fr-FR" baseline="0" dirty="0" smtClean="0"/>
              <a:t> at the first </a:t>
            </a:r>
            <a:r>
              <a:rPr lang="fr-FR" baseline="0" dirty="0" err="1" smtClean="0"/>
              <a:t>execution</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t>
            </a:r>
            <a:r>
              <a:rPr lang="fr-FR" baseline="0" dirty="0" err="1" smtClean="0"/>
              <a:t>only</a:t>
            </a:r>
            <a:r>
              <a:rPr lang="fr-FR" baseline="0" dirty="0" smtClean="0"/>
              <a:t> one test </a:t>
            </a:r>
            <a:r>
              <a:rPr lang="fr-FR" baseline="0" dirty="0" err="1" smtClean="0"/>
              <a:t>campaing</a:t>
            </a:r>
            <a:r>
              <a:rPr lang="fr-FR" baseline="0" dirty="0" smtClean="0"/>
              <a:t>. If </a:t>
            </a:r>
            <a:r>
              <a:rPr lang="fr-FR" baseline="0" dirty="0" err="1" smtClean="0"/>
              <a:t>some</a:t>
            </a:r>
            <a:r>
              <a:rPr lang="fr-FR" baseline="0" dirty="0" smtClean="0"/>
              <a:t> test cases have to </a:t>
            </a:r>
            <a:r>
              <a:rPr lang="fr-FR" baseline="0" dirty="0" err="1" smtClean="0"/>
              <a:t>be</a:t>
            </a:r>
            <a:r>
              <a:rPr lang="fr-FR" baseline="0" dirty="0" smtClean="0"/>
              <a:t> </a:t>
            </a:r>
            <a:r>
              <a:rPr lang="fr-FR" baseline="0" dirty="0" err="1" smtClean="0"/>
              <a:t>re-executed</a:t>
            </a:r>
            <a:r>
              <a:rPr lang="fr-FR" baseline="0" dirty="0" smtClean="0"/>
              <a:t> </a:t>
            </a:r>
            <a:r>
              <a:rPr lang="fr-FR" baseline="0" dirty="0" err="1" smtClean="0"/>
              <a:t>after</a:t>
            </a:r>
            <a:r>
              <a:rPr lang="fr-FR" baseline="0" dirty="0" smtClean="0"/>
              <a:t> a correction, </a:t>
            </a:r>
            <a:r>
              <a:rPr lang="fr-FR" baseline="0" dirty="0" err="1" smtClean="0"/>
              <a:t>another</a:t>
            </a:r>
            <a:r>
              <a:rPr lang="fr-FR" baseline="0" dirty="0" smtClean="0"/>
              <a:t> test </a:t>
            </a:r>
            <a:r>
              <a:rPr lang="fr-FR" baseline="0" dirty="0" err="1" smtClean="0"/>
              <a:t>campaign</a:t>
            </a:r>
            <a:r>
              <a:rPr lang="fr-FR" baseline="0" dirty="0" smtClean="0"/>
              <a:t> </a:t>
            </a:r>
            <a:r>
              <a:rPr lang="fr-FR" baseline="0" dirty="0" err="1" smtClean="0"/>
              <a:t>is</a:t>
            </a:r>
            <a:r>
              <a:rPr lang="fr-FR" baseline="0" dirty="0" smtClean="0"/>
              <a:t> </a:t>
            </a:r>
            <a:r>
              <a:rPr lang="fr-FR" baseline="0" dirty="0" err="1" smtClean="0"/>
              <a:t>planned</a:t>
            </a:r>
            <a:r>
              <a:rPr lang="fr-FR" baseline="0" dirty="0" smtClean="0"/>
              <a:t> </a:t>
            </a:r>
            <a:r>
              <a:rPr lang="fr-FR" baseline="0" dirty="0" err="1" smtClean="0"/>
              <a:t>until</a:t>
            </a:r>
            <a:r>
              <a:rPr lang="fr-FR" baseline="0" dirty="0" smtClean="0"/>
              <a:t> all test cases </a:t>
            </a:r>
            <a:r>
              <a:rPr lang="fr-FR" baseline="0" dirty="0" err="1" smtClean="0"/>
              <a:t>pass</a:t>
            </a:r>
            <a:r>
              <a:rPr lang="fr-FR" baseline="0" dirty="0" smtClean="0"/>
              <a:t>.</a:t>
            </a:r>
          </a:p>
          <a:p>
            <a:endParaRPr lang="fr-FR" baseline="0" dirty="0" smtClean="0"/>
          </a:p>
          <a:p>
            <a:r>
              <a:rPr lang="fr-FR" baseline="0" dirty="0" smtClean="0"/>
              <a:t>The Sprint </a:t>
            </a:r>
            <a:r>
              <a:rPr lang="fr-FR" baseline="0" dirty="0" err="1" smtClean="0"/>
              <a:t>summary</a:t>
            </a:r>
            <a:r>
              <a:rPr lang="fr-FR" baseline="0" dirty="0" smtClean="0"/>
              <a:t> report and the PI validation report (as </a:t>
            </a:r>
            <a:r>
              <a:rPr lang="fr-FR" baseline="0" dirty="0" err="1" smtClean="0"/>
              <a:t>summary</a:t>
            </a:r>
            <a:r>
              <a:rPr lang="fr-FR" baseline="0" dirty="0" smtClean="0"/>
              <a:t> of all the sprint </a:t>
            </a:r>
            <a:r>
              <a:rPr lang="fr-FR" baseline="0" dirty="0" err="1" smtClean="0"/>
              <a:t>summary</a:t>
            </a:r>
            <a:r>
              <a:rPr lang="fr-FR" baseline="0" dirty="0" smtClean="0"/>
              <a:t> report) are </a:t>
            </a:r>
            <a:r>
              <a:rPr lang="fr-FR" baseline="0" dirty="0" err="1" smtClean="0"/>
              <a:t>created</a:t>
            </a:r>
            <a:r>
              <a:rPr lang="fr-FR" baseline="0" dirty="0" smtClean="0"/>
              <a:t>.</a:t>
            </a:r>
          </a:p>
          <a:p>
            <a:endParaRPr lang="fr-FR" baseline="0" dirty="0" smtClean="0"/>
          </a:p>
          <a:p>
            <a:r>
              <a:rPr lang="fr-FR" baseline="0" dirty="0" smtClean="0"/>
              <a:t>If the </a:t>
            </a:r>
            <a:r>
              <a:rPr lang="fr-FR" baseline="0" dirty="0" err="1" smtClean="0"/>
              <a:t>development</a:t>
            </a:r>
            <a:r>
              <a:rPr lang="fr-FR" baseline="0" dirty="0" smtClean="0"/>
              <a:t> of the program </a:t>
            </a:r>
            <a:r>
              <a:rPr lang="fr-FR" baseline="0" dirty="0" err="1" smtClean="0"/>
              <a:t>is</a:t>
            </a:r>
            <a:r>
              <a:rPr lang="fr-FR" baseline="0" dirty="0" smtClean="0"/>
              <a:t> </a:t>
            </a:r>
            <a:r>
              <a:rPr lang="fr-FR" baseline="0" dirty="0" err="1" smtClean="0"/>
              <a:t>going</a:t>
            </a:r>
            <a:r>
              <a:rPr lang="fr-FR" baseline="0" dirty="0" smtClean="0"/>
              <a:t> to </a:t>
            </a:r>
            <a:r>
              <a:rPr lang="fr-FR" baseline="0" dirty="0" err="1" smtClean="0"/>
              <a:t>be</a:t>
            </a:r>
            <a:r>
              <a:rPr lang="fr-FR" baseline="0" dirty="0" smtClean="0"/>
              <a:t> </a:t>
            </a:r>
            <a:r>
              <a:rPr lang="fr-FR" baseline="0" dirty="0" err="1" smtClean="0"/>
              <a:t>achieved</a:t>
            </a:r>
            <a:r>
              <a:rPr lang="fr-FR" baseline="0" dirty="0" smtClean="0"/>
              <a:t>, the </a:t>
            </a:r>
            <a:r>
              <a:rPr lang="fr-FR" baseline="0" dirty="0" err="1" smtClean="0"/>
              <a:t>manuals</a:t>
            </a:r>
            <a:r>
              <a:rPr lang="fr-FR" baseline="0" dirty="0" smtClean="0"/>
              <a:t> are </a:t>
            </a:r>
            <a:r>
              <a:rPr lang="fr-FR" baseline="0" dirty="0" err="1" smtClean="0"/>
              <a:t>created</a:t>
            </a:r>
            <a:r>
              <a:rPr lang="fr-FR" baseline="0" dirty="0" smtClean="0"/>
              <a:t>.</a:t>
            </a:r>
          </a:p>
          <a:p>
            <a:endParaRPr lang="fr-FR" baseline="0" dirty="0" smtClean="0"/>
          </a:p>
          <a:p>
            <a:r>
              <a:rPr lang="fr-FR" baseline="0" dirty="0" smtClean="0"/>
              <a:t>A solution </a:t>
            </a:r>
            <a:r>
              <a:rPr lang="fr-FR" baseline="0" dirty="0" err="1" smtClean="0"/>
              <a:t>demo</a:t>
            </a:r>
            <a:r>
              <a:rPr lang="fr-FR" baseline="0" dirty="0" smtClean="0"/>
              <a: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showed</a:t>
            </a:r>
            <a:r>
              <a:rPr lang="fr-FR" baseline="0" dirty="0" smtClean="0"/>
              <a:t>.</a:t>
            </a:r>
          </a:p>
          <a:p>
            <a:endParaRPr lang="fr-FR" baseline="0" dirty="0" smtClean="0"/>
          </a:p>
          <a:p>
            <a:r>
              <a:rPr lang="fr-FR" dirty="0" smtClean="0"/>
              <a:t>The </a:t>
            </a:r>
            <a:r>
              <a:rPr lang="fr-FR" dirty="0" err="1" smtClean="0"/>
              <a:t>DoD</a:t>
            </a:r>
            <a:r>
              <a:rPr lang="fr-FR" dirty="0" smtClean="0"/>
              <a:t> </a:t>
            </a:r>
            <a:r>
              <a:rPr lang="fr-FR" dirty="0" err="1" smtClean="0"/>
              <a:t>is</a:t>
            </a:r>
            <a:r>
              <a:rPr lang="fr-FR" dirty="0" smtClean="0"/>
              <a:t> </a:t>
            </a:r>
            <a:r>
              <a:rPr lang="fr-FR" dirty="0" err="1" smtClean="0"/>
              <a:t>checked</a:t>
            </a:r>
            <a:r>
              <a:rPr lang="fr-FR" dirty="0" smtClean="0"/>
              <a:t> </a:t>
            </a:r>
            <a:r>
              <a:rPr lang="fr-FR" dirty="0" err="1" smtClean="0"/>
              <a:t>with</a:t>
            </a:r>
            <a:r>
              <a:rPr lang="fr-FR" dirty="0" smtClean="0"/>
              <a:t> PO.</a:t>
            </a:r>
          </a:p>
          <a:p>
            <a:endParaRPr lang="fr-FR" dirty="0" smtClean="0"/>
          </a:p>
          <a:p>
            <a:r>
              <a:rPr lang="fr-FR" dirty="0" smtClean="0"/>
              <a:t>The </a:t>
            </a:r>
            <a:r>
              <a:rPr lang="fr-FR" dirty="0" err="1" smtClean="0"/>
              <a:t>summary</a:t>
            </a:r>
            <a:r>
              <a:rPr lang="fr-FR" dirty="0" smtClean="0"/>
              <a:t> report,</a:t>
            </a:r>
            <a:r>
              <a:rPr lang="fr-FR" baseline="0" dirty="0" smtClean="0"/>
              <a:t> </a:t>
            </a:r>
            <a:r>
              <a:rPr lang="fr-FR" dirty="0" smtClean="0"/>
              <a:t>the </a:t>
            </a:r>
            <a:r>
              <a:rPr lang="fr-FR" dirty="0" err="1" smtClean="0"/>
              <a:t>traceability</a:t>
            </a:r>
            <a:r>
              <a:rPr lang="fr-FR" dirty="0" smtClean="0"/>
              <a:t> matrix and the Validation Report are </a:t>
            </a:r>
            <a:r>
              <a:rPr lang="fr-FR" dirty="0" err="1" smtClean="0"/>
              <a:t>approved</a:t>
            </a:r>
            <a:r>
              <a:rPr lang="fr-FR" dirty="0" smtClean="0"/>
              <a:t>.</a:t>
            </a:r>
          </a:p>
          <a:p>
            <a:endParaRPr lang="fr-FR" dirty="0" smtClean="0"/>
          </a:p>
        </p:txBody>
      </p:sp>
      <p:sp>
        <p:nvSpPr>
          <p:cNvPr id="4" name="Slide Number Placeholder 3"/>
          <p:cNvSpPr>
            <a:spLocks noGrp="1"/>
          </p:cNvSpPr>
          <p:nvPr>
            <p:ph type="sldNum" sz="quarter" idx="10"/>
          </p:nvPr>
        </p:nvSpPr>
        <p:spPr/>
        <p:txBody>
          <a:bodyPr/>
          <a:lstStyle/>
          <a:p>
            <a:fld id="{76552414-6427-45B5-8F2B-B545DC6CCAD3}" type="slidenum">
              <a:rPr lang="en-US" smtClean="0">
                <a:solidFill>
                  <a:prstClr val="black"/>
                </a:solidFill>
                <a:latin typeface="Calibri" panose="020F0502020204030204"/>
              </a:rPr>
              <a:pPr/>
              <a:t>56</a:t>
            </a:fld>
            <a:endParaRPr lang="en-US">
              <a:solidFill>
                <a:prstClr val="black"/>
              </a:solidFill>
              <a:latin typeface="Calibri" panose="020F0502020204030204"/>
            </a:endParaRPr>
          </a:p>
        </p:txBody>
      </p:sp>
    </p:spTree>
    <p:extLst>
      <p:ext uri="{BB962C8B-B14F-4D97-AF65-F5344CB8AC3E}">
        <p14:creationId xmlns:p14="http://schemas.microsoft.com/office/powerpoint/2010/main" val="13635147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57</a:t>
            </a:fld>
            <a:endParaRPr lang="de-DE"/>
          </a:p>
        </p:txBody>
      </p:sp>
    </p:spTree>
    <p:extLst>
      <p:ext uri="{BB962C8B-B14F-4D97-AF65-F5344CB8AC3E}">
        <p14:creationId xmlns:p14="http://schemas.microsoft.com/office/powerpoint/2010/main" val="2312538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58</a:t>
            </a:fld>
            <a:endParaRPr lang="de-DE"/>
          </a:p>
        </p:txBody>
      </p:sp>
    </p:spTree>
    <p:extLst>
      <p:ext uri="{BB962C8B-B14F-4D97-AF65-F5344CB8AC3E}">
        <p14:creationId xmlns:p14="http://schemas.microsoft.com/office/powerpoint/2010/main" val="253113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pPr defTabSz="1387693">
              <a:spcBef>
                <a:spcPts val="911"/>
              </a:spcBef>
              <a:spcAft>
                <a:spcPts val="455"/>
              </a:spcAft>
              <a:defRPr/>
            </a:pPr>
            <a:r>
              <a:rPr lang="en-US" sz="1800" dirty="0"/>
              <a:t>The six corporate values form the basis of the LS commitment to quality, which is described in the Quality and Regulatory Culture Pyramid </a:t>
            </a:r>
            <a:r>
              <a:rPr lang="en-US" sz="2400" dirty="0">
                <a:solidFill>
                  <a:srgbClr val="503291"/>
                </a:solidFill>
                <a:latin typeface="Verdana" panose="020B0604030504040204" pitchFamily="34" charset="0"/>
                <a:ea typeface="Verdana" panose="020B0604030504040204" pitchFamily="34" charset="0"/>
                <a:cs typeface="Verdana" panose="020B0604030504040204" pitchFamily="34" charset="0"/>
              </a:rPr>
              <a:t>derived from the ‘LS Global Quality Manual’  on p.11</a:t>
            </a:r>
            <a:r>
              <a:rPr lang="en-US" sz="1800" dirty="0"/>
              <a:t>. Its elements detail the attributes and manners with which this culture is achieved.</a:t>
            </a:r>
          </a:p>
          <a:p>
            <a:pPr defTabSz="1387693">
              <a:spcBef>
                <a:spcPts val="911"/>
              </a:spcBef>
              <a:spcAft>
                <a:spcPts val="455"/>
              </a:spcAft>
              <a:defRPr/>
            </a:pPr>
            <a:endParaRPr lang="en-US" sz="1800" dirty="0"/>
          </a:p>
          <a:p>
            <a:r>
              <a:rPr lang="en-US" sz="1800" dirty="0"/>
              <a:t>The Quality and Regulatory Culture ensures that management develops the systems and processes and provides the environment and resources to meet all customer, statutory and regulatory requirements.</a:t>
            </a:r>
            <a:endParaRPr lang="en-US" dirty="0" smtClean="0"/>
          </a:p>
          <a:p>
            <a:endParaRPr lang="en-US" dirty="0" smtClean="0"/>
          </a:p>
          <a:p>
            <a:r>
              <a:rPr lang="en-US" sz="1800" dirty="0"/>
              <a:t>The CEO of Life Science is accountable for the quality and regulatory compliance of the LS products and ensures that effective quality and regulatory systems are in place, which are continuously improved and equipped with adequate resources. The LS </a:t>
            </a:r>
            <a:r>
              <a:rPr lang="en-US" sz="1800" dirty="0" smtClean="0"/>
              <a:t>CEO</a:t>
            </a:r>
            <a:r>
              <a:rPr lang="en-US" sz="1800" baseline="0" dirty="0" smtClean="0"/>
              <a:t> </a:t>
            </a:r>
            <a:r>
              <a:rPr lang="en-US" sz="1800" dirty="0" smtClean="0"/>
              <a:t>delegates </a:t>
            </a:r>
            <a:r>
              <a:rPr lang="en-US" sz="1800" dirty="0"/>
              <a:t>the responsibility for the LS quality and regulatory systems to LS Quality and Regulatory Management (LS-Q). Quality and continual improvement is considered as a strategic pillar of the organization.</a:t>
            </a:r>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6</a:t>
            </a:fld>
            <a:endParaRPr lang="de-DE"/>
          </a:p>
        </p:txBody>
      </p:sp>
    </p:spTree>
    <p:extLst>
      <p:ext uri="{BB962C8B-B14F-4D97-AF65-F5344CB8AC3E}">
        <p14:creationId xmlns:p14="http://schemas.microsoft.com/office/powerpoint/2010/main" val="127901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dirty="0" smtClean="0"/>
              <a:t>Merck Life Science</a:t>
            </a:r>
            <a:r>
              <a:rPr lang="en-US" baseline="0" dirty="0" smtClean="0"/>
              <a:t> Business</a:t>
            </a:r>
            <a:r>
              <a:rPr lang="en-US" dirty="0" smtClean="0"/>
              <a:t> products is representing</a:t>
            </a:r>
            <a:r>
              <a:rPr lang="en-US" baseline="0" dirty="0" smtClean="0"/>
              <a:t> the </a:t>
            </a:r>
            <a:r>
              <a:rPr lang="en-US" dirty="0" smtClean="0"/>
              <a:t>Pharmaceutical Industry,</a:t>
            </a:r>
          </a:p>
          <a:p>
            <a:r>
              <a:rPr lang="en-US" dirty="0" smtClean="0"/>
              <a:t>And the pharmaceutical Industry is classified</a:t>
            </a:r>
            <a:r>
              <a:rPr lang="en-US" baseline="0" dirty="0" smtClean="0"/>
              <a:t> as a </a:t>
            </a:r>
            <a:r>
              <a:rPr lang="en-US" dirty="0" smtClean="0"/>
              <a:t>Regulated High Quality Environment.</a:t>
            </a:r>
          </a:p>
          <a:p>
            <a:endParaRPr lang="en-US" dirty="0" smtClean="0"/>
          </a:p>
          <a:p>
            <a:r>
              <a:rPr lang="en-US" dirty="0" smtClean="0"/>
              <a:t>Regulated Environments are executed</a:t>
            </a:r>
            <a:r>
              <a:rPr lang="en-US" baseline="0" dirty="0" smtClean="0"/>
              <a:t> and controlled by dedicated </a:t>
            </a:r>
            <a:r>
              <a:rPr lang="en-US" dirty="0" smtClean="0"/>
              <a:t>laws, rules and regulatory</a:t>
            </a:r>
            <a:r>
              <a:rPr lang="en-US" baseline="0" dirty="0" smtClean="0"/>
              <a:t> compliancy guidelines</a:t>
            </a:r>
            <a:r>
              <a:rPr lang="en-US" dirty="0" smtClean="0"/>
              <a:t> (*</a:t>
            </a:r>
            <a:r>
              <a:rPr lang="en-US" dirty="0" err="1" smtClean="0"/>
              <a:t>GxP</a:t>
            </a:r>
            <a:r>
              <a:rPr lang="en-US" dirty="0" smtClean="0"/>
              <a:t>). </a:t>
            </a:r>
          </a:p>
          <a:p>
            <a:endParaRPr lang="en-US" dirty="0" smtClean="0"/>
          </a:p>
          <a:p>
            <a:r>
              <a:rPr lang="en-US" dirty="0" err="1" smtClean="0"/>
              <a:t>GxP</a:t>
            </a:r>
            <a:r>
              <a:rPr lang="en-US" dirty="0" smtClean="0"/>
              <a:t> stands for </a:t>
            </a:r>
            <a:r>
              <a:rPr lang="en-US" i="1" dirty="0" smtClean="0"/>
              <a:t>Good Practices</a:t>
            </a:r>
            <a:r>
              <a:rPr lang="en-US" dirty="0" smtClean="0"/>
              <a:t> in specific</a:t>
            </a:r>
            <a:r>
              <a:rPr lang="en-US" baseline="0" dirty="0" smtClean="0"/>
              <a:t> business areas </a:t>
            </a:r>
            <a:r>
              <a:rPr lang="en-US" dirty="0" smtClean="0"/>
              <a:t>where x can be </a:t>
            </a:r>
          </a:p>
          <a:p>
            <a:r>
              <a:rPr lang="en-US" dirty="0" smtClean="0"/>
              <a:t>= M for Automated</a:t>
            </a:r>
            <a:r>
              <a:rPr lang="en-US" baseline="0" dirty="0" smtClean="0"/>
              <a:t> </a:t>
            </a:r>
            <a:r>
              <a:rPr lang="en-US" dirty="0" smtClean="0"/>
              <a:t>Manufacturing</a:t>
            </a:r>
            <a:r>
              <a:rPr lang="en-US" baseline="0" dirty="0" smtClean="0"/>
              <a:t> (GAMP)</a:t>
            </a:r>
            <a:endParaRPr lang="en-US" dirty="0" smtClean="0"/>
          </a:p>
          <a:p>
            <a:r>
              <a:rPr lang="en-US" dirty="0" smtClean="0"/>
              <a:t>= L for Laboratory (GLP)</a:t>
            </a:r>
          </a:p>
          <a:p>
            <a:r>
              <a:rPr lang="en-US" dirty="0" smtClean="0"/>
              <a:t>= C for Clinical (GCP)</a:t>
            </a:r>
          </a:p>
          <a:p>
            <a:endParaRPr lang="en-US" dirty="0" smtClean="0"/>
          </a:p>
          <a:p>
            <a:r>
              <a:rPr lang="en-US" dirty="0" smtClean="0"/>
              <a:t>Ratio behind Regulated law is to standardize</a:t>
            </a:r>
            <a:r>
              <a:rPr lang="en-US" baseline="0" dirty="0" smtClean="0"/>
              <a:t> process and product description</a:t>
            </a:r>
            <a:r>
              <a:rPr lang="en-US" dirty="0" smtClean="0"/>
              <a:t> and avoid future accidents based on historical casualties with goal to protect the consumers and industry workers. </a:t>
            </a:r>
          </a:p>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7</a:t>
            </a:fld>
            <a:endParaRPr lang="de-DE"/>
          </a:p>
        </p:txBody>
      </p:sp>
    </p:spTree>
    <p:extLst>
      <p:ext uri="{BB962C8B-B14F-4D97-AF65-F5344CB8AC3E}">
        <p14:creationId xmlns:p14="http://schemas.microsoft.com/office/powerpoint/2010/main" val="2205289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pPr defTabSz="1387693">
              <a:spcBef>
                <a:spcPts val="911"/>
              </a:spcBef>
              <a:spcAft>
                <a:spcPts val="455"/>
              </a:spcAft>
              <a:defRPr/>
            </a:pPr>
            <a:r>
              <a:rPr lang="en-US" sz="1800" dirty="0">
                <a:solidFill>
                  <a:srgbClr val="503291"/>
                </a:solidFill>
              </a:rPr>
              <a:t>As a responsible organization, how can one achieve compliancy by the law and to be compliant to its regulatory?</a:t>
            </a:r>
          </a:p>
          <a:p>
            <a:endParaRPr lang="en-US" dirty="0" smtClean="0"/>
          </a:p>
          <a:p>
            <a:r>
              <a:rPr lang="en-US" dirty="0" smtClean="0"/>
              <a:t>Quality Assurance means patient safety AND product quality AND data integrity</a:t>
            </a:r>
          </a:p>
          <a:p>
            <a:endParaRPr lang="en-US" dirty="0" smtClean="0"/>
          </a:p>
          <a:p>
            <a:r>
              <a:rPr lang="en-US" dirty="0" smtClean="0"/>
              <a:t>Quality Assurance means</a:t>
            </a:r>
            <a:r>
              <a:rPr lang="en-US" baseline="0" dirty="0" smtClean="0"/>
              <a:t> maintain, </a:t>
            </a:r>
            <a:r>
              <a:rPr lang="en-US" dirty="0" smtClean="0"/>
              <a:t>execute and continuously</a:t>
            </a:r>
            <a:r>
              <a:rPr lang="en-US" baseline="0" dirty="0" smtClean="0"/>
              <a:t> </a:t>
            </a:r>
            <a:r>
              <a:rPr lang="en-US" dirty="0" smtClean="0"/>
              <a:t>improve a Quality System with</a:t>
            </a:r>
            <a:r>
              <a:rPr lang="en-US" baseline="0" dirty="0" smtClean="0"/>
              <a:t> all its </a:t>
            </a:r>
            <a:r>
              <a:rPr lang="en-US" dirty="0" smtClean="0"/>
              <a:t>administrative and procedural activities to ensure the  fulfillment of requirements of products and services.</a:t>
            </a:r>
          </a:p>
          <a:p>
            <a:endParaRPr lang="en-US" dirty="0" smtClean="0"/>
          </a:p>
          <a:p>
            <a:r>
              <a:rPr lang="en-US" dirty="0" smtClean="0"/>
              <a:t>By following three general</a:t>
            </a:r>
            <a:r>
              <a:rPr lang="en-US" baseline="0" dirty="0" smtClean="0"/>
              <a:t> QA </a:t>
            </a:r>
            <a:r>
              <a:rPr lang="en-US" baseline="0" dirty="0" err="1" smtClean="0"/>
              <a:t>priniciples</a:t>
            </a:r>
            <a:r>
              <a:rPr lang="en-US" baseline="0" dirty="0" smtClean="0"/>
              <a:t> this fulfillment can be achieved:</a:t>
            </a:r>
            <a:endParaRPr lang="en-US" dirty="0" smtClean="0"/>
          </a:p>
          <a:p>
            <a:r>
              <a:rPr lang="en-US" dirty="0" smtClean="0"/>
              <a:t>1st :  Write what to do</a:t>
            </a:r>
          </a:p>
          <a:p>
            <a:r>
              <a:rPr lang="en-US" dirty="0" smtClean="0"/>
              <a:t>2nd : Do what is written</a:t>
            </a:r>
          </a:p>
          <a:p>
            <a:r>
              <a:rPr lang="en-US" dirty="0" smtClean="0"/>
              <a:t>3rd :  Document what has been done</a:t>
            </a:r>
          </a:p>
          <a:p>
            <a:endParaRPr lang="en-US" dirty="0" smtClean="0"/>
          </a:p>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8</a:t>
            </a:fld>
            <a:endParaRPr lang="de-DE"/>
          </a:p>
        </p:txBody>
      </p:sp>
    </p:spTree>
    <p:extLst>
      <p:ext uri="{BB962C8B-B14F-4D97-AF65-F5344CB8AC3E}">
        <p14:creationId xmlns:p14="http://schemas.microsoft.com/office/powerpoint/2010/main" val="359281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560388"/>
            <a:ext cx="7086600" cy="3986212"/>
          </a:xfrm>
        </p:spPr>
      </p:sp>
      <p:sp>
        <p:nvSpPr>
          <p:cNvPr id="3" name="Notes Placeholder 2"/>
          <p:cNvSpPr>
            <a:spLocks noGrp="1"/>
          </p:cNvSpPr>
          <p:nvPr>
            <p:ph type="body" idx="1"/>
          </p:nvPr>
        </p:nvSpPr>
        <p:spPr/>
        <p:txBody>
          <a:bodyPr/>
          <a:lstStyle/>
          <a:p>
            <a:r>
              <a:rPr lang="en-US" dirty="0" smtClean="0"/>
              <a:t>1st Principle is write down what you intend</a:t>
            </a:r>
            <a:r>
              <a:rPr lang="en-US" baseline="0" dirty="0" smtClean="0"/>
              <a:t> </a:t>
            </a:r>
            <a:r>
              <a:rPr lang="en-US" dirty="0" smtClean="0"/>
              <a:t>to do and/or create.</a:t>
            </a:r>
            <a:r>
              <a:rPr lang="en-US" baseline="0" dirty="0" smtClean="0"/>
              <a:t> </a:t>
            </a:r>
            <a:r>
              <a:rPr lang="en-US" dirty="0" smtClean="0"/>
              <a:t>The very first documents</a:t>
            </a:r>
            <a:r>
              <a:rPr lang="en-US" baseline="0" dirty="0" smtClean="0"/>
              <a:t> are the </a:t>
            </a:r>
            <a:r>
              <a:rPr lang="en-US" dirty="0" smtClean="0"/>
              <a:t>documented Requirements.</a:t>
            </a:r>
          </a:p>
          <a:p>
            <a:endParaRPr lang="en-US" dirty="0" smtClean="0"/>
          </a:p>
          <a:p>
            <a:r>
              <a:rPr lang="en-US" dirty="0" smtClean="0"/>
              <a:t>The documented requirements are written in such way to be understood by all stakeholders.</a:t>
            </a:r>
          </a:p>
          <a:p>
            <a:r>
              <a:rPr lang="en-US" dirty="0" smtClean="0"/>
              <a:t>This</a:t>
            </a:r>
            <a:r>
              <a:rPr lang="en-US" baseline="0" dirty="0" smtClean="0"/>
              <a:t> understanding </a:t>
            </a:r>
            <a:r>
              <a:rPr lang="en-US" dirty="0" smtClean="0"/>
              <a:t>by the involved</a:t>
            </a:r>
            <a:r>
              <a:rPr lang="en-US" baseline="0" dirty="0" smtClean="0"/>
              <a:t> people means that </a:t>
            </a:r>
            <a:r>
              <a:rPr lang="en-US" dirty="0" smtClean="0"/>
              <a:t>the accompanied risks are defined,</a:t>
            </a:r>
            <a:r>
              <a:rPr lang="en-US" baseline="0" dirty="0" smtClean="0"/>
              <a:t> </a:t>
            </a:r>
            <a:r>
              <a:rPr lang="en-US" dirty="0" smtClean="0"/>
              <a:t>anticipated, and finally mitigated (or even</a:t>
            </a:r>
            <a:r>
              <a:rPr lang="en-US" baseline="0" dirty="0" smtClean="0"/>
              <a:t> </a:t>
            </a:r>
            <a:r>
              <a:rPr lang="en-US" dirty="0" smtClean="0"/>
              <a:t>eliminated).</a:t>
            </a:r>
          </a:p>
          <a:p>
            <a:endParaRPr lang="en-US" dirty="0"/>
          </a:p>
        </p:txBody>
      </p:sp>
      <p:sp>
        <p:nvSpPr>
          <p:cNvPr id="4" name="Slide Number Placeholder 3"/>
          <p:cNvSpPr>
            <a:spLocks noGrp="1"/>
          </p:cNvSpPr>
          <p:nvPr>
            <p:ph type="sldNum" sz="quarter" idx="10"/>
          </p:nvPr>
        </p:nvSpPr>
        <p:spPr/>
        <p:txBody>
          <a:bodyPr/>
          <a:lstStyle/>
          <a:p>
            <a:pPr defTabSz="1387659"/>
            <a:fld id="{28182E2C-AC48-45A1-A539-1D63FC6BDE45}" type="slidenum">
              <a:rPr lang="de-DE" smtClean="0"/>
              <a:pPr defTabSz="1387659"/>
              <a:t>9</a:t>
            </a:fld>
            <a:endParaRPr lang="de-DE"/>
          </a:p>
        </p:txBody>
      </p:sp>
    </p:spTree>
    <p:extLst>
      <p:ext uri="{BB962C8B-B14F-4D97-AF65-F5344CB8AC3E}">
        <p14:creationId xmlns:p14="http://schemas.microsoft.com/office/powerpoint/2010/main" val="4061962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7.emf"/><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6.vml"/><Relationship Id="rId6" Type="http://schemas.openxmlformats.org/officeDocument/2006/relationships/image" Target="../media/image8.emf"/><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vmlDrawing" Target="../drawings/vmlDrawing18.v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xml"/><Relationship Id="rId1" Type="http://schemas.openxmlformats.org/officeDocument/2006/relationships/vmlDrawing" Target="../drawings/vmlDrawing20.v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vmlDrawing" Target="../drawings/vmlDrawing22.v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vmlDrawing" Target="../drawings/vmlDrawing23.vml"/><Relationship Id="rId6" Type="http://schemas.openxmlformats.org/officeDocument/2006/relationships/image" Target="../media/image4.emf"/><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vmlDrawing" Target="../drawings/vmlDrawing25.vml"/><Relationship Id="rId6" Type="http://schemas.openxmlformats.org/officeDocument/2006/relationships/image" Target="../media/image6.emf"/><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vmlDrawing" Target="../drawings/vmlDrawing26.vml"/><Relationship Id="rId6" Type="http://schemas.openxmlformats.org/officeDocument/2006/relationships/image" Target="../media/image7.emf"/><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7.xml"/><Relationship Id="rId1" Type="http://schemas.openxmlformats.org/officeDocument/2006/relationships/vmlDrawing" Target="../drawings/vmlDrawing32.v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8.xml"/><Relationship Id="rId1" Type="http://schemas.openxmlformats.org/officeDocument/2006/relationships/vmlDrawing" Target="../drawings/vmlDrawing33.v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9.xml"/><Relationship Id="rId1" Type="http://schemas.openxmlformats.org/officeDocument/2006/relationships/vmlDrawing" Target="../drawings/vmlDrawing34.vml"/><Relationship Id="rId6" Type="http://schemas.openxmlformats.org/officeDocument/2006/relationships/image" Target="../media/image8.emf"/><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0.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6.emf"/><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ynthetic">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ext uri="{D42A27DB-BD31-4B8C-83A1-F6EECF244321}">
                <p14:modId xmlns:p14="http://schemas.microsoft.com/office/powerpoint/2010/main" val="38668903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8"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userDrawn="1"/>
        </p:nvSpPr>
        <p:spPr bwMode="gray">
          <a:xfrm>
            <a:off x="1" y="0"/>
            <a:ext cx="12192000" cy="6858001"/>
          </a:xfrm>
          <a:prstGeom prst="rect">
            <a:avLst/>
          </a:prstGeom>
          <a:solidFill>
            <a:srgbClr val="2DBECD"/>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grpSp>
        <p:nvGrpSpPr>
          <p:cNvPr id="5" name="Gruppieren 4"/>
          <p:cNvGrpSpPr/>
          <p:nvPr userDrawn="1"/>
        </p:nvGrpSpPr>
        <p:grpSpPr bwMode="gray">
          <a:xfrm>
            <a:off x="1" y="1885410"/>
            <a:ext cx="3967700" cy="2613421"/>
            <a:chOff x="1" y="1885410"/>
            <a:chExt cx="3967700" cy="2613421"/>
          </a:xfrm>
        </p:grpSpPr>
        <p:sp>
          <p:nvSpPr>
            <p:cNvPr id="8" name="Rectlangle 2"/>
            <p:cNvSpPr/>
            <p:nvPr userDrawn="1"/>
          </p:nvSpPr>
          <p:spPr bwMode="gray">
            <a:xfrm>
              <a:off x="1" y="1885410"/>
              <a:ext cx="1552255" cy="818268"/>
            </a:xfrm>
            <a:custGeom>
              <a:avLst/>
              <a:gdLst/>
              <a:ahLst/>
              <a:cxnLst/>
              <a:rect l="l" t="t" r="r" b="b"/>
              <a:pathLst>
                <a:path w="1552255" h="818268">
                  <a:moveTo>
                    <a:pt x="876974" y="0"/>
                  </a:moveTo>
                  <a:lnTo>
                    <a:pt x="891654" y="0"/>
                  </a:lnTo>
                  <a:lnTo>
                    <a:pt x="891959" y="0"/>
                  </a:lnTo>
                  <a:lnTo>
                    <a:pt x="992885" y="327"/>
                  </a:lnTo>
                  <a:lnTo>
                    <a:pt x="1100691" y="573"/>
                  </a:lnTo>
                  <a:cubicBezTo>
                    <a:pt x="1118277" y="573"/>
                    <a:pt x="1139838" y="12929"/>
                    <a:pt x="1148401" y="28230"/>
                  </a:cubicBezTo>
                  <a:lnTo>
                    <a:pt x="1260184" y="222241"/>
                  </a:lnTo>
                  <a:cubicBezTo>
                    <a:pt x="1268747" y="237460"/>
                    <a:pt x="1268747" y="262172"/>
                    <a:pt x="1259878" y="277473"/>
                  </a:cubicBezTo>
                  <a:lnTo>
                    <a:pt x="1184795" y="406759"/>
                  </a:lnTo>
                  <a:cubicBezTo>
                    <a:pt x="1179443" y="416169"/>
                    <a:pt x="1173938" y="425579"/>
                    <a:pt x="1168586" y="434989"/>
                  </a:cubicBezTo>
                  <a:cubicBezTo>
                    <a:pt x="1166445" y="438753"/>
                    <a:pt x="1164305" y="442435"/>
                    <a:pt x="1162164" y="446200"/>
                  </a:cubicBezTo>
                  <a:cubicBezTo>
                    <a:pt x="1153295" y="461419"/>
                    <a:pt x="1160329" y="473775"/>
                    <a:pt x="1177761" y="473775"/>
                  </a:cubicBezTo>
                  <a:lnTo>
                    <a:pt x="1439402" y="474675"/>
                  </a:lnTo>
                  <a:cubicBezTo>
                    <a:pt x="1456682" y="474675"/>
                    <a:pt x="1478243" y="487276"/>
                    <a:pt x="1487112" y="502578"/>
                  </a:cubicBezTo>
                  <a:lnTo>
                    <a:pt x="1552255" y="616398"/>
                  </a:lnTo>
                  <a:cubicBezTo>
                    <a:pt x="1561124" y="631618"/>
                    <a:pt x="1561124" y="656330"/>
                    <a:pt x="1552255" y="671631"/>
                  </a:cubicBezTo>
                  <a:lnTo>
                    <a:pt x="1486042" y="785124"/>
                  </a:lnTo>
                  <a:cubicBezTo>
                    <a:pt x="1477632" y="800344"/>
                    <a:pt x="1455917" y="812700"/>
                    <a:pt x="1438485" y="812700"/>
                  </a:cubicBezTo>
                  <a:lnTo>
                    <a:pt x="1307129" y="812127"/>
                  </a:lnTo>
                  <a:cubicBezTo>
                    <a:pt x="1289544" y="812127"/>
                    <a:pt x="1267982" y="799771"/>
                    <a:pt x="1259419" y="784470"/>
                  </a:cubicBezTo>
                  <a:lnTo>
                    <a:pt x="1193971" y="670731"/>
                  </a:lnTo>
                  <a:cubicBezTo>
                    <a:pt x="1185407" y="655430"/>
                    <a:pt x="1185407" y="630800"/>
                    <a:pt x="1194276" y="615498"/>
                  </a:cubicBezTo>
                  <a:lnTo>
                    <a:pt x="1245656" y="526717"/>
                  </a:lnTo>
                  <a:cubicBezTo>
                    <a:pt x="1254526" y="511497"/>
                    <a:pt x="1247491" y="499059"/>
                    <a:pt x="1229753" y="499059"/>
                  </a:cubicBezTo>
                  <a:lnTo>
                    <a:pt x="986615" y="498159"/>
                  </a:lnTo>
                  <a:lnTo>
                    <a:pt x="890736" y="498159"/>
                  </a:lnTo>
                  <a:cubicBezTo>
                    <a:pt x="890430" y="498159"/>
                    <a:pt x="889971" y="497914"/>
                    <a:pt x="889666" y="497914"/>
                  </a:cubicBezTo>
                  <a:lnTo>
                    <a:pt x="875903" y="497914"/>
                  </a:lnTo>
                  <a:cubicBezTo>
                    <a:pt x="858318" y="497914"/>
                    <a:pt x="836756" y="485231"/>
                    <a:pt x="828193" y="470256"/>
                  </a:cubicBezTo>
                  <a:lnTo>
                    <a:pt x="821312" y="458473"/>
                  </a:lnTo>
                  <a:lnTo>
                    <a:pt x="744700" y="325096"/>
                  </a:lnTo>
                  <a:cubicBezTo>
                    <a:pt x="731702" y="302676"/>
                    <a:pt x="710600" y="302676"/>
                    <a:pt x="697602" y="325096"/>
                  </a:cubicBezTo>
                  <a:lnTo>
                    <a:pt x="434279" y="777760"/>
                  </a:lnTo>
                  <a:cubicBezTo>
                    <a:pt x="421128" y="800344"/>
                    <a:pt x="389321" y="818591"/>
                    <a:pt x="363325" y="818264"/>
                  </a:cubicBezTo>
                  <a:lnTo>
                    <a:pt x="0" y="818035"/>
                  </a:lnTo>
                  <a:lnTo>
                    <a:pt x="0" y="86319"/>
                  </a:lnTo>
                  <a:lnTo>
                    <a:pt x="17274" y="81417"/>
                  </a:lnTo>
                  <a:cubicBezTo>
                    <a:pt x="65443" y="78717"/>
                    <a:pt x="234569" y="81581"/>
                    <a:pt x="343140" y="81663"/>
                  </a:cubicBezTo>
                  <a:lnTo>
                    <a:pt x="365160" y="81663"/>
                  </a:lnTo>
                  <a:cubicBezTo>
                    <a:pt x="391003" y="81990"/>
                    <a:pt x="422810" y="100156"/>
                    <a:pt x="435655" y="122903"/>
                  </a:cubicBezTo>
                  <a:lnTo>
                    <a:pt x="579856" y="373047"/>
                  </a:lnTo>
                  <a:cubicBezTo>
                    <a:pt x="592395" y="395303"/>
                    <a:pt x="613650" y="395303"/>
                    <a:pt x="626801" y="373047"/>
                  </a:cubicBezTo>
                  <a:lnTo>
                    <a:pt x="810608" y="59324"/>
                  </a:lnTo>
                  <a:lnTo>
                    <a:pt x="829111" y="27330"/>
                  </a:lnTo>
                  <a:cubicBezTo>
                    <a:pt x="837827" y="12356"/>
                    <a:pt x="859388" y="0"/>
                    <a:pt x="876974" y="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37"/>
            <p:cNvSpPr>
              <a:spLocks/>
            </p:cNvSpPr>
            <p:nvPr userDrawn="1"/>
          </p:nvSpPr>
          <p:spPr bwMode="gray">
            <a:xfrm>
              <a:off x="495022" y="2449806"/>
              <a:ext cx="853273" cy="938466"/>
            </a:xfrm>
            <a:custGeom>
              <a:avLst/>
              <a:gdLst>
                <a:gd name="T0" fmla="*/ 2900 w 2953"/>
                <a:gd name="T1" fmla="*/ 2800 h 2900"/>
                <a:gd name="T2" fmla="*/ 2620 w 2953"/>
                <a:gd name="T3" fmla="*/ 2639 h 2900"/>
                <a:gd name="T4" fmla="*/ 1478 w 2953"/>
                <a:gd name="T5" fmla="*/ 2637 h 2900"/>
                <a:gd name="T6" fmla="*/ 1385 w 2953"/>
                <a:gd name="T7" fmla="*/ 2476 h 2900"/>
                <a:gd name="T8" fmla="*/ 2148 w 2953"/>
                <a:gd name="T9" fmla="*/ 1150 h 2900"/>
                <a:gd name="T10" fmla="*/ 2148 w 2953"/>
                <a:gd name="T11" fmla="*/ 828 h 2900"/>
                <a:gd name="T12" fmla="*/ 1764 w 2953"/>
                <a:gd name="T13" fmla="*/ 162 h 2900"/>
                <a:gd name="T14" fmla="*/ 1485 w 2953"/>
                <a:gd name="T15" fmla="*/ 0 h 2900"/>
                <a:gd name="T16" fmla="*/ 715 w 2953"/>
                <a:gd name="T17" fmla="*/ 0 h 2900"/>
                <a:gd name="T18" fmla="*/ 436 w 2953"/>
                <a:gd name="T19" fmla="*/ 161 h 2900"/>
                <a:gd name="T20" fmla="*/ 51 w 2953"/>
                <a:gd name="T21" fmla="*/ 827 h 2900"/>
                <a:gd name="T22" fmla="*/ 51 w 2953"/>
                <a:gd name="T23" fmla="*/ 1150 h 2900"/>
                <a:gd name="T24" fmla="*/ 436 w 2953"/>
                <a:gd name="T25" fmla="*/ 1816 h 2900"/>
                <a:gd name="T26" fmla="*/ 715 w 2953"/>
                <a:gd name="T27" fmla="*/ 1977 h 2900"/>
                <a:gd name="T28" fmla="*/ 1317 w 2953"/>
                <a:gd name="T29" fmla="*/ 1977 h 2900"/>
                <a:gd name="T30" fmla="*/ 1410 w 2953"/>
                <a:gd name="T31" fmla="*/ 2139 h 2900"/>
                <a:gd name="T32" fmla="*/ 972 w 2953"/>
                <a:gd name="T33" fmla="*/ 2900 h 2900"/>
                <a:gd name="T34" fmla="*/ 2953 w 2953"/>
                <a:gd name="T35" fmla="*/ 2893 h 2900"/>
                <a:gd name="T36" fmla="*/ 2900 w 2953"/>
                <a:gd name="T37" fmla="*/ 2800 h 2900"/>
                <a:gd name="connsiteX0" fmla="*/ 9648 w 9827"/>
                <a:gd name="connsiteY0" fmla="*/ 9655 h 11005"/>
                <a:gd name="connsiteX1" fmla="*/ 8699 w 9827"/>
                <a:gd name="connsiteY1" fmla="*/ 9100 h 11005"/>
                <a:gd name="connsiteX2" fmla="*/ 4832 w 9827"/>
                <a:gd name="connsiteY2" fmla="*/ 9093 h 11005"/>
                <a:gd name="connsiteX3" fmla="*/ 4517 w 9827"/>
                <a:gd name="connsiteY3" fmla="*/ 8538 h 11005"/>
                <a:gd name="connsiteX4" fmla="*/ 7101 w 9827"/>
                <a:gd name="connsiteY4" fmla="*/ 3966 h 11005"/>
                <a:gd name="connsiteX5" fmla="*/ 7101 w 9827"/>
                <a:gd name="connsiteY5" fmla="*/ 2855 h 11005"/>
                <a:gd name="connsiteX6" fmla="*/ 5801 w 9827"/>
                <a:gd name="connsiteY6" fmla="*/ 559 h 11005"/>
                <a:gd name="connsiteX7" fmla="*/ 4856 w 9827"/>
                <a:gd name="connsiteY7" fmla="*/ 0 h 11005"/>
                <a:gd name="connsiteX8" fmla="*/ 2248 w 9827"/>
                <a:gd name="connsiteY8" fmla="*/ 0 h 11005"/>
                <a:gd name="connsiteX9" fmla="*/ 1303 w 9827"/>
                <a:gd name="connsiteY9" fmla="*/ 555 h 11005"/>
                <a:gd name="connsiteX10" fmla="*/ 0 w 9827"/>
                <a:gd name="connsiteY10" fmla="*/ 2852 h 11005"/>
                <a:gd name="connsiteX11" fmla="*/ 0 w 9827"/>
                <a:gd name="connsiteY11" fmla="*/ 3966 h 11005"/>
                <a:gd name="connsiteX12" fmla="*/ 1303 w 9827"/>
                <a:gd name="connsiteY12" fmla="*/ 6262 h 11005"/>
                <a:gd name="connsiteX13" fmla="*/ 2248 w 9827"/>
                <a:gd name="connsiteY13" fmla="*/ 6817 h 11005"/>
                <a:gd name="connsiteX14" fmla="*/ 4287 w 9827"/>
                <a:gd name="connsiteY14" fmla="*/ 6817 h 11005"/>
                <a:gd name="connsiteX15" fmla="*/ 4602 w 9827"/>
                <a:gd name="connsiteY15" fmla="*/ 7376 h 11005"/>
                <a:gd name="connsiteX16" fmla="*/ 2497 w 9827"/>
                <a:gd name="connsiteY16" fmla="*/ 11005 h 11005"/>
                <a:gd name="connsiteX17" fmla="*/ 9827 w 9827"/>
                <a:gd name="connsiteY17" fmla="*/ 9976 h 11005"/>
                <a:gd name="connsiteX18" fmla="*/ 9648 w 9827"/>
                <a:gd name="connsiteY18" fmla="*/ 9655 h 1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27" h="11005">
                  <a:moveTo>
                    <a:pt x="9648" y="9655"/>
                  </a:moveTo>
                  <a:cubicBezTo>
                    <a:pt x="9471" y="9348"/>
                    <a:pt x="9048" y="9100"/>
                    <a:pt x="8699" y="9100"/>
                  </a:cubicBezTo>
                  <a:lnTo>
                    <a:pt x="4832" y="9093"/>
                  </a:lnTo>
                  <a:cubicBezTo>
                    <a:pt x="4487" y="9093"/>
                    <a:pt x="4344" y="8845"/>
                    <a:pt x="4517" y="8538"/>
                  </a:cubicBezTo>
                  <a:lnTo>
                    <a:pt x="7101" y="3966"/>
                  </a:lnTo>
                  <a:cubicBezTo>
                    <a:pt x="7277" y="3662"/>
                    <a:pt x="7277" y="3159"/>
                    <a:pt x="7101" y="2855"/>
                  </a:cubicBezTo>
                  <a:lnTo>
                    <a:pt x="5801" y="559"/>
                  </a:lnTo>
                  <a:cubicBezTo>
                    <a:pt x="5628" y="252"/>
                    <a:pt x="5201" y="0"/>
                    <a:pt x="4856" y="0"/>
                  </a:cubicBezTo>
                  <a:lnTo>
                    <a:pt x="2248" y="0"/>
                  </a:lnTo>
                  <a:cubicBezTo>
                    <a:pt x="1903" y="0"/>
                    <a:pt x="1476" y="252"/>
                    <a:pt x="1303" y="555"/>
                  </a:cubicBezTo>
                  <a:lnTo>
                    <a:pt x="0" y="2852"/>
                  </a:lnTo>
                  <a:cubicBezTo>
                    <a:pt x="-173" y="3159"/>
                    <a:pt x="-173" y="3659"/>
                    <a:pt x="0" y="3966"/>
                  </a:cubicBezTo>
                  <a:lnTo>
                    <a:pt x="1303" y="6262"/>
                  </a:lnTo>
                  <a:cubicBezTo>
                    <a:pt x="1476" y="6569"/>
                    <a:pt x="1903" y="6817"/>
                    <a:pt x="2248" y="6817"/>
                  </a:cubicBezTo>
                  <a:lnTo>
                    <a:pt x="4287" y="6817"/>
                  </a:lnTo>
                  <a:cubicBezTo>
                    <a:pt x="4632" y="6817"/>
                    <a:pt x="4900" y="6678"/>
                    <a:pt x="4602" y="7376"/>
                  </a:cubicBezTo>
                  <a:cubicBezTo>
                    <a:pt x="4304" y="8074"/>
                    <a:pt x="2497" y="11005"/>
                    <a:pt x="2497" y="11005"/>
                  </a:cubicBezTo>
                  <a:cubicBezTo>
                    <a:pt x="9205" y="10981"/>
                    <a:pt x="9827" y="9976"/>
                    <a:pt x="9827" y="9976"/>
                  </a:cubicBezTo>
                  <a:lnTo>
                    <a:pt x="9648" y="9655"/>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34"/>
            <p:cNvSpPr>
              <a:spLocks/>
            </p:cNvSpPr>
            <p:nvPr userDrawn="1"/>
          </p:nvSpPr>
          <p:spPr bwMode="gray">
            <a:xfrm>
              <a:off x="3009726" y="3438341"/>
              <a:ext cx="957975" cy="1060490"/>
            </a:xfrm>
            <a:custGeom>
              <a:avLst/>
              <a:gdLst>
                <a:gd name="T0" fmla="*/ 1071 w 3325"/>
                <a:gd name="T1" fmla="*/ 3118 h 3410"/>
                <a:gd name="T2" fmla="*/ 1238 w 3325"/>
                <a:gd name="T3" fmla="*/ 3410 h 3410"/>
                <a:gd name="T4" fmla="*/ 1068 w 3325"/>
                <a:gd name="T5" fmla="*/ 3410 h 3410"/>
                <a:gd name="T6" fmla="*/ 52 w 3325"/>
                <a:gd name="T7" fmla="*/ 1638 h 3410"/>
                <a:gd name="T8" fmla="*/ 52 w 3325"/>
                <a:gd name="T9" fmla="*/ 1311 h 3410"/>
                <a:gd name="T10" fmla="*/ 719 w 3325"/>
                <a:gd name="T11" fmla="*/ 163 h 3410"/>
                <a:gd name="T12" fmla="*/ 1002 w 3325"/>
                <a:gd name="T13" fmla="*/ 0 h 3410"/>
                <a:gd name="T14" fmla="*/ 2330 w 3325"/>
                <a:gd name="T15" fmla="*/ 3 h 3410"/>
                <a:gd name="T16" fmla="*/ 2613 w 3325"/>
                <a:gd name="T17" fmla="*/ 167 h 3410"/>
                <a:gd name="T18" fmla="*/ 3274 w 3325"/>
                <a:gd name="T19" fmla="*/ 1318 h 3410"/>
                <a:gd name="T20" fmla="*/ 3273 w 3325"/>
                <a:gd name="T21" fmla="*/ 1645 h 3410"/>
                <a:gd name="T22" fmla="*/ 2607 w 3325"/>
                <a:gd name="T23" fmla="*/ 2793 h 3410"/>
                <a:gd name="T24" fmla="*/ 2323 w 3325"/>
                <a:gd name="T25" fmla="*/ 2956 h 3410"/>
                <a:gd name="T26" fmla="*/ 1166 w 3325"/>
                <a:gd name="T27" fmla="*/ 2955 h 3410"/>
                <a:gd name="T28" fmla="*/ 1071 w 3325"/>
                <a:gd name="T29" fmla="*/ 3118 h 3410"/>
                <a:gd name="connsiteX0" fmla="*/ 3065 w 9805"/>
                <a:gd name="connsiteY0" fmla="*/ 9144 h 10585"/>
                <a:gd name="connsiteX1" fmla="*/ 3567 w 9805"/>
                <a:gd name="connsiteY1" fmla="*/ 10000 h 10585"/>
                <a:gd name="connsiteX2" fmla="*/ 3674 w 9805"/>
                <a:gd name="connsiteY2" fmla="*/ 10460 h 10585"/>
                <a:gd name="connsiteX3" fmla="*/ 3056 w 9805"/>
                <a:gd name="connsiteY3" fmla="*/ 10000 h 10585"/>
                <a:gd name="connsiteX4" fmla="*/ 0 w 9805"/>
                <a:gd name="connsiteY4" fmla="*/ 4804 h 10585"/>
                <a:gd name="connsiteX5" fmla="*/ 0 w 9805"/>
                <a:gd name="connsiteY5" fmla="*/ 3845 h 10585"/>
                <a:gd name="connsiteX6" fmla="*/ 2006 w 9805"/>
                <a:gd name="connsiteY6" fmla="*/ 478 h 10585"/>
                <a:gd name="connsiteX7" fmla="*/ 2858 w 9805"/>
                <a:gd name="connsiteY7" fmla="*/ 0 h 10585"/>
                <a:gd name="connsiteX8" fmla="*/ 6852 w 9805"/>
                <a:gd name="connsiteY8" fmla="*/ 9 h 10585"/>
                <a:gd name="connsiteX9" fmla="*/ 7703 w 9805"/>
                <a:gd name="connsiteY9" fmla="*/ 490 h 10585"/>
                <a:gd name="connsiteX10" fmla="*/ 9691 w 9805"/>
                <a:gd name="connsiteY10" fmla="*/ 3865 h 10585"/>
                <a:gd name="connsiteX11" fmla="*/ 9688 w 9805"/>
                <a:gd name="connsiteY11" fmla="*/ 4824 h 10585"/>
                <a:gd name="connsiteX12" fmla="*/ 7685 w 9805"/>
                <a:gd name="connsiteY12" fmla="*/ 8191 h 10585"/>
                <a:gd name="connsiteX13" fmla="*/ 6830 w 9805"/>
                <a:gd name="connsiteY13" fmla="*/ 8669 h 10585"/>
                <a:gd name="connsiteX14" fmla="*/ 3351 w 9805"/>
                <a:gd name="connsiteY14" fmla="*/ 8666 h 10585"/>
                <a:gd name="connsiteX15" fmla="*/ 3065 w 9805"/>
                <a:gd name="connsiteY15" fmla="*/ 9144 h 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805" h="10585">
                  <a:moveTo>
                    <a:pt x="3065" y="9144"/>
                  </a:moveTo>
                  <a:cubicBezTo>
                    <a:pt x="3567" y="10000"/>
                    <a:pt x="3466" y="9781"/>
                    <a:pt x="3567" y="10000"/>
                  </a:cubicBezTo>
                  <a:cubicBezTo>
                    <a:pt x="3668" y="10219"/>
                    <a:pt x="3768" y="10465"/>
                    <a:pt x="3674" y="10460"/>
                  </a:cubicBezTo>
                  <a:cubicBezTo>
                    <a:pt x="3598" y="10465"/>
                    <a:pt x="3668" y="10942"/>
                    <a:pt x="3056" y="10000"/>
                  </a:cubicBezTo>
                  <a:cubicBezTo>
                    <a:pt x="2444" y="9058"/>
                    <a:pt x="0" y="4804"/>
                    <a:pt x="0" y="4804"/>
                  </a:cubicBezTo>
                  <a:cubicBezTo>
                    <a:pt x="-156" y="4540"/>
                    <a:pt x="-156" y="4109"/>
                    <a:pt x="0" y="3845"/>
                  </a:cubicBezTo>
                  <a:lnTo>
                    <a:pt x="2006" y="478"/>
                  </a:lnTo>
                  <a:cubicBezTo>
                    <a:pt x="2163" y="214"/>
                    <a:pt x="2548" y="0"/>
                    <a:pt x="2858" y="0"/>
                  </a:cubicBezTo>
                  <a:lnTo>
                    <a:pt x="6852" y="9"/>
                  </a:lnTo>
                  <a:cubicBezTo>
                    <a:pt x="7164" y="9"/>
                    <a:pt x="7546" y="226"/>
                    <a:pt x="7703" y="490"/>
                  </a:cubicBezTo>
                  <a:lnTo>
                    <a:pt x="9691" y="3865"/>
                  </a:lnTo>
                  <a:cubicBezTo>
                    <a:pt x="9844" y="4129"/>
                    <a:pt x="9844" y="4560"/>
                    <a:pt x="9688" y="4824"/>
                  </a:cubicBezTo>
                  <a:lnTo>
                    <a:pt x="7685" y="8191"/>
                  </a:lnTo>
                  <a:cubicBezTo>
                    <a:pt x="7525" y="8455"/>
                    <a:pt x="7143" y="8669"/>
                    <a:pt x="6830" y="8669"/>
                  </a:cubicBezTo>
                  <a:lnTo>
                    <a:pt x="3351" y="8666"/>
                  </a:lnTo>
                  <a:cubicBezTo>
                    <a:pt x="3038" y="8663"/>
                    <a:pt x="2912" y="8880"/>
                    <a:pt x="3065" y="914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1" name="Rectangle 1"/>
          <p:cNvSpPr/>
          <p:nvPr userDrawn="1"/>
        </p:nvSpPr>
        <p:spPr bwMode="gray">
          <a:xfrm>
            <a:off x="1" y="0"/>
            <a:ext cx="12192000" cy="6858001"/>
          </a:xfrm>
          <a:custGeom>
            <a:avLst/>
            <a:gdLst/>
            <a:ahLst/>
            <a:cxnLst/>
            <a:rect l="l" t="t" r="r" b="b"/>
            <a:pathLst>
              <a:path w="12192000" h="6858001">
                <a:moveTo>
                  <a:pt x="4055910" y="2"/>
                </a:moveTo>
                <a:lnTo>
                  <a:pt x="4064211" y="14593"/>
                </a:lnTo>
                <a:cubicBezTo>
                  <a:pt x="4071842" y="28004"/>
                  <a:pt x="4080562" y="43331"/>
                  <a:pt x="4090528" y="60848"/>
                </a:cubicBezTo>
                <a:lnTo>
                  <a:pt x="4111980" y="98552"/>
                </a:lnTo>
                <a:lnTo>
                  <a:pt x="4110297" y="98553"/>
                </a:lnTo>
                <a:lnTo>
                  <a:pt x="4121274" y="117588"/>
                </a:lnTo>
                <a:cubicBezTo>
                  <a:pt x="4150392" y="168082"/>
                  <a:pt x="4186229" y="230229"/>
                  <a:pt x="4230336" y="306718"/>
                </a:cubicBezTo>
                <a:cubicBezTo>
                  <a:pt x="4230338" y="306722"/>
                  <a:pt x="4230365" y="306768"/>
                  <a:pt x="4230715" y="307375"/>
                </a:cubicBezTo>
                <a:lnTo>
                  <a:pt x="4233363" y="311972"/>
                </a:lnTo>
                <a:lnTo>
                  <a:pt x="4236606" y="317599"/>
                </a:lnTo>
                <a:lnTo>
                  <a:pt x="4256156" y="351961"/>
                </a:lnTo>
                <a:lnTo>
                  <a:pt x="4257049" y="353079"/>
                </a:lnTo>
                <a:lnTo>
                  <a:pt x="4277640" y="388816"/>
                </a:lnTo>
                <a:cubicBezTo>
                  <a:pt x="4306024" y="438073"/>
                  <a:pt x="4351436" y="516887"/>
                  <a:pt x="4424096" y="642989"/>
                </a:cubicBezTo>
                <a:cubicBezTo>
                  <a:pt x="4446431" y="681578"/>
                  <a:pt x="4428156" y="713204"/>
                  <a:pt x="4383488" y="713203"/>
                </a:cubicBezTo>
                <a:cubicBezTo>
                  <a:pt x="4383483" y="713203"/>
                  <a:pt x="4382282" y="713206"/>
                  <a:pt x="4118373" y="713783"/>
                </a:cubicBezTo>
                <a:cubicBezTo>
                  <a:pt x="4112860" y="713783"/>
                  <a:pt x="4107059" y="714364"/>
                  <a:pt x="4101259" y="715234"/>
                </a:cubicBezTo>
                <a:cubicBezTo>
                  <a:pt x="4060650" y="721907"/>
                  <a:pt x="4015980" y="750341"/>
                  <a:pt x="3996547" y="784287"/>
                </a:cubicBezTo>
                <a:cubicBezTo>
                  <a:pt x="3996540" y="784300"/>
                  <a:pt x="3994958" y="787031"/>
                  <a:pt x="3661817" y="1362246"/>
                </a:cubicBezTo>
                <a:cubicBezTo>
                  <a:pt x="3639482" y="1400835"/>
                  <a:pt x="3602645" y="1400835"/>
                  <a:pt x="3580311" y="1362247"/>
                </a:cubicBezTo>
                <a:cubicBezTo>
                  <a:pt x="3580304" y="1362235"/>
                  <a:pt x="3578989" y="1359959"/>
                  <a:pt x="3330859" y="930518"/>
                </a:cubicBezTo>
                <a:cubicBezTo>
                  <a:pt x="3308524" y="891930"/>
                  <a:pt x="3253412" y="860304"/>
                  <a:pt x="3208742" y="860305"/>
                </a:cubicBezTo>
                <a:cubicBezTo>
                  <a:pt x="3208734" y="860305"/>
                  <a:pt x="3206540" y="860305"/>
                  <a:pt x="2636744" y="860305"/>
                </a:cubicBezTo>
                <a:cubicBezTo>
                  <a:pt x="2592074" y="860304"/>
                  <a:pt x="2537253" y="891929"/>
                  <a:pt x="2514918" y="930518"/>
                </a:cubicBezTo>
                <a:cubicBezTo>
                  <a:pt x="2514916" y="930522"/>
                  <a:pt x="2514130" y="931884"/>
                  <a:pt x="2228920" y="1426077"/>
                </a:cubicBezTo>
                <a:cubicBezTo>
                  <a:pt x="2206584" y="1464667"/>
                  <a:pt x="2206584" y="1528206"/>
                  <a:pt x="2228919" y="1566796"/>
                </a:cubicBezTo>
                <a:cubicBezTo>
                  <a:pt x="2228924" y="1566804"/>
                  <a:pt x="2230056" y="1568766"/>
                  <a:pt x="2514919" y="2062355"/>
                </a:cubicBezTo>
                <a:cubicBezTo>
                  <a:pt x="2537254" y="2101234"/>
                  <a:pt x="2592074" y="2132858"/>
                  <a:pt x="2636744" y="2132859"/>
                </a:cubicBezTo>
                <a:cubicBezTo>
                  <a:pt x="2636756" y="2132859"/>
                  <a:pt x="2639393" y="2132859"/>
                  <a:pt x="3208742" y="2132858"/>
                </a:cubicBezTo>
                <a:cubicBezTo>
                  <a:pt x="3253413" y="2132858"/>
                  <a:pt x="3308523" y="2101233"/>
                  <a:pt x="3330858" y="2062355"/>
                </a:cubicBezTo>
                <a:cubicBezTo>
                  <a:pt x="3330865" y="2062343"/>
                  <a:pt x="3332608" y="2059331"/>
                  <a:pt x="3783933" y="1279267"/>
                </a:cubicBezTo>
                <a:cubicBezTo>
                  <a:pt x="3806268" y="1240388"/>
                  <a:pt x="3842815" y="1240388"/>
                  <a:pt x="3865149" y="1279266"/>
                </a:cubicBezTo>
                <a:cubicBezTo>
                  <a:pt x="3865153" y="1279274"/>
                  <a:pt x="3865905" y="1280575"/>
                  <a:pt x="3996547" y="1506736"/>
                </a:cubicBezTo>
                <a:cubicBezTo>
                  <a:pt x="4018881" y="1545326"/>
                  <a:pt x="4073703" y="1577240"/>
                  <a:pt x="4118373" y="1577240"/>
                </a:cubicBezTo>
                <a:cubicBezTo>
                  <a:pt x="4118388" y="1577240"/>
                  <a:pt x="4120602" y="1577240"/>
                  <a:pt x="4454262" y="1577240"/>
                </a:cubicBezTo>
                <a:cubicBezTo>
                  <a:pt x="4498932" y="1577241"/>
                  <a:pt x="4555203" y="1545326"/>
                  <a:pt x="4577538" y="1506737"/>
                </a:cubicBezTo>
                <a:cubicBezTo>
                  <a:pt x="4578118" y="1505576"/>
                  <a:pt x="4578118" y="1505576"/>
                  <a:pt x="4578408" y="1505286"/>
                </a:cubicBezTo>
                <a:cubicBezTo>
                  <a:pt x="4578416" y="1505272"/>
                  <a:pt x="4579567" y="1503279"/>
                  <a:pt x="4746063" y="1214856"/>
                </a:cubicBezTo>
                <a:cubicBezTo>
                  <a:pt x="4768398" y="1176266"/>
                  <a:pt x="4768398" y="1112727"/>
                  <a:pt x="4746063" y="1074137"/>
                </a:cubicBezTo>
                <a:cubicBezTo>
                  <a:pt x="4746054" y="1074122"/>
                  <a:pt x="4744341" y="1071144"/>
                  <a:pt x="4413364" y="495889"/>
                </a:cubicBezTo>
                <a:cubicBezTo>
                  <a:pt x="4391029" y="457010"/>
                  <a:pt x="4409303" y="425384"/>
                  <a:pt x="4453972" y="425385"/>
                </a:cubicBezTo>
                <a:cubicBezTo>
                  <a:pt x="4453984" y="425385"/>
                  <a:pt x="4455510" y="425384"/>
                  <a:pt x="4664080" y="425262"/>
                </a:cubicBezTo>
                <a:lnTo>
                  <a:pt x="4684544" y="425251"/>
                </a:lnTo>
                <a:lnTo>
                  <a:pt x="4758411" y="425795"/>
                </a:lnTo>
                <a:cubicBezTo>
                  <a:pt x="4812899" y="426196"/>
                  <a:pt x="4875172" y="426655"/>
                  <a:pt x="4946341" y="427179"/>
                </a:cubicBezTo>
                <a:cubicBezTo>
                  <a:pt x="4957449" y="427249"/>
                  <a:pt x="4969200" y="425347"/>
                  <a:pt x="4980930" y="421857"/>
                </a:cubicBezTo>
                <a:lnTo>
                  <a:pt x="4986031" y="419659"/>
                </a:lnTo>
                <a:lnTo>
                  <a:pt x="4986745" y="419546"/>
                </a:lnTo>
                <a:lnTo>
                  <a:pt x="5014597" y="407354"/>
                </a:lnTo>
                <a:lnTo>
                  <a:pt x="5015406" y="407005"/>
                </a:lnTo>
                <a:lnTo>
                  <a:pt x="5015426" y="406991"/>
                </a:lnTo>
                <a:lnTo>
                  <a:pt x="5021294" y="404423"/>
                </a:lnTo>
                <a:cubicBezTo>
                  <a:pt x="5043375" y="391656"/>
                  <a:pt x="5062664" y="374030"/>
                  <a:pt x="5073830" y="354591"/>
                </a:cubicBezTo>
                <a:cubicBezTo>
                  <a:pt x="5073835" y="354582"/>
                  <a:pt x="5074601" y="353254"/>
                  <a:pt x="5194242" y="145771"/>
                </a:cubicBezTo>
                <a:lnTo>
                  <a:pt x="5221469" y="98553"/>
                </a:lnTo>
                <a:lnTo>
                  <a:pt x="5220303" y="98552"/>
                </a:lnTo>
                <a:lnTo>
                  <a:pt x="5222692" y="94481"/>
                </a:lnTo>
                <a:lnTo>
                  <a:pt x="5278131" y="2"/>
                </a:lnTo>
                <a:close/>
                <a:moveTo>
                  <a:pt x="31806" y="0"/>
                </a:moveTo>
                <a:lnTo>
                  <a:pt x="12192000" y="0"/>
                </a:lnTo>
                <a:lnTo>
                  <a:pt x="12192000" y="6858001"/>
                </a:lnTo>
                <a:lnTo>
                  <a:pt x="3798641" y="6858001"/>
                </a:lnTo>
                <a:lnTo>
                  <a:pt x="3808977" y="6840186"/>
                </a:lnTo>
                <a:cubicBezTo>
                  <a:pt x="3875779" y="6724581"/>
                  <a:pt x="3875779" y="6535759"/>
                  <a:pt x="3810262" y="6420154"/>
                </a:cubicBezTo>
                <a:cubicBezTo>
                  <a:pt x="3810262" y="6420154"/>
                  <a:pt x="3810262" y="6420154"/>
                  <a:pt x="2961102" y="4941694"/>
                </a:cubicBezTo>
                <a:lnTo>
                  <a:pt x="2937921" y="4908297"/>
                </a:lnTo>
                <a:lnTo>
                  <a:pt x="2918773" y="4875174"/>
                </a:lnTo>
                <a:cubicBezTo>
                  <a:pt x="2862729" y="4778222"/>
                  <a:pt x="2793752" y="4658897"/>
                  <a:pt x="2708856" y="4512036"/>
                </a:cubicBezTo>
                <a:cubicBezTo>
                  <a:pt x="2691937" y="4482974"/>
                  <a:pt x="2697960" y="4457890"/>
                  <a:pt x="2720946" y="4447178"/>
                </a:cubicBezTo>
                <a:lnTo>
                  <a:pt x="2746422" y="4442214"/>
                </a:lnTo>
                <a:lnTo>
                  <a:pt x="2756015" y="4442214"/>
                </a:lnTo>
                <a:cubicBezTo>
                  <a:pt x="2819224" y="4442214"/>
                  <a:pt x="3021494" y="4442214"/>
                  <a:pt x="3668758" y="4442214"/>
                </a:cubicBezTo>
                <a:cubicBezTo>
                  <a:pt x="3742436" y="4442214"/>
                  <a:pt x="3832751" y="4389919"/>
                  <a:pt x="3869590" y="4326034"/>
                </a:cubicBezTo>
                <a:cubicBezTo>
                  <a:pt x="3869590" y="4326034"/>
                  <a:pt x="3869590" y="4326034"/>
                  <a:pt x="4340180" y="3510692"/>
                </a:cubicBezTo>
                <a:cubicBezTo>
                  <a:pt x="4377018" y="3447105"/>
                  <a:pt x="4377018" y="3342810"/>
                  <a:pt x="4340180" y="3278926"/>
                </a:cubicBezTo>
                <a:cubicBezTo>
                  <a:pt x="4340180" y="3278926"/>
                  <a:pt x="4340180" y="3278926"/>
                  <a:pt x="3869590" y="2463584"/>
                </a:cubicBezTo>
                <a:cubicBezTo>
                  <a:pt x="3841961" y="2415671"/>
                  <a:pt x="3784252" y="2374444"/>
                  <a:pt x="3726041" y="2356825"/>
                </a:cubicBezTo>
                <a:lnTo>
                  <a:pt x="3668961" y="2347734"/>
                </a:lnTo>
                <a:lnTo>
                  <a:pt x="3505115" y="2347734"/>
                </a:lnTo>
                <a:cubicBezTo>
                  <a:pt x="2732636" y="2347734"/>
                  <a:pt x="2729377" y="2347734"/>
                  <a:pt x="2729363" y="2347734"/>
                </a:cubicBezTo>
                <a:cubicBezTo>
                  <a:pt x="2655982" y="2347734"/>
                  <a:pt x="2565667" y="2400030"/>
                  <a:pt x="2528828" y="2463914"/>
                </a:cubicBezTo>
                <a:cubicBezTo>
                  <a:pt x="2059864" y="3275928"/>
                  <a:pt x="2057950" y="3279243"/>
                  <a:pt x="2057942" y="3279256"/>
                </a:cubicBezTo>
                <a:cubicBezTo>
                  <a:pt x="2021103" y="3342843"/>
                  <a:pt x="2021103" y="3447138"/>
                  <a:pt x="2057942" y="3511022"/>
                </a:cubicBezTo>
                <a:cubicBezTo>
                  <a:pt x="2150856" y="3672330"/>
                  <a:pt x="2232157" y="3813474"/>
                  <a:pt x="2303295" y="3936976"/>
                </a:cubicBezTo>
                <a:lnTo>
                  <a:pt x="2385586" y="4079840"/>
                </a:lnTo>
                <a:lnTo>
                  <a:pt x="2385872" y="4080886"/>
                </a:lnTo>
                <a:cubicBezTo>
                  <a:pt x="2385872" y="4080886"/>
                  <a:pt x="2385872" y="4080886"/>
                  <a:pt x="2467416" y="4222092"/>
                </a:cubicBezTo>
                <a:lnTo>
                  <a:pt x="2509890" y="4295642"/>
                </a:lnTo>
                <a:lnTo>
                  <a:pt x="2528988" y="4328797"/>
                </a:lnTo>
                <a:lnTo>
                  <a:pt x="2529157" y="4329005"/>
                </a:lnTo>
                <a:lnTo>
                  <a:pt x="2565024" y="4391116"/>
                </a:lnTo>
                <a:cubicBezTo>
                  <a:pt x="2606367" y="4462707"/>
                  <a:pt x="2657250" y="4550819"/>
                  <a:pt x="2719876" y="4659265"/>
                </a:cubicBezTo>
                <a:cubicBezTo>
                  <a:pt x="2742183" y="4697869"/>
                  <a:pt x="2723811" y="4729799"/>
                  <a:pt x="2679225" y="4729911"/>
                </a:cubicBezTo>
                <a:cubicBezTo>
                  <a:pt x="2679225" y="4729911"/>
                  <a:pt x="2679225" y="4729911"/>
                  <a:pt x="2411781" y="4730390"/>
                </a:cubicBezTo>
                <a:lnTo>
                  <a:pt x="2355833" y="4730490"/>
                </a:lnTo>
                <a:lnTo>
                  <a:pt x="2293907" y="4730350"/>
                </a:lnTo>
                <a:cubicBezTo>
                  <a:pt x="2057746" y="4729817"/>
                  <a:pt x="1637903" y="4728868"/>
                  <a:pt x="891516" y="4727182"/>
                </a:cubicBezTo>
                <a:cubicBezTo>
                  <a:pt x="759196" y="4727182"/>
                  <a:pt x="594760" y="4820951"/>
                  <a:pt x="527958" y="4936556"/>
                </a:cubicBezTo>
                <a:cubicBezTo>
                  <a:pt x="527958" y="4936556"/>
                  <a:pt x="527958" y="4936556"/>
                  <a:pt x="68354" y="5727502"/>
                </a:cubicBezTo>
                <a:lnTo>
                  <a:pt x="0" y="5845133"/>
                </a:lnTo>
                <a:lnTo>
                  <a:pt x="0" y="1307383"/>
                </a:lnTo>
                <a:lnTo>
                  <a:pt x="69908" y="1307234"/>
                </a:lnTo>
                <a:cubicBezTo>
                  <a:pt x="380029" y="1306572"/>
                  <a:pt x="381595" y="1306569"/>
                  <a:pt x="381603" y="1306569"/>
                </a:cubicBezTo>
                <a:cubicBezTo>
                  <a:pt x="455676" y="1306275"/>
                  <a:pt x="485951" y="1358608"/>
                  <a:pt x="449209" y="1422701"/>
                </a:cubicBezTo>
                <a:cubicBezTo>
                  <a:pt x="42396" y="2135148"/>
                  <a:pt x="40932" y="2137712"/>
                  <a:pt x="40927" y="2137721"/>
                </a:cubicBezTo>
                <a:cubicBezTo>
                  <a:pt x="4184" y="2201814"/>
                  <a:pt x="4478" y="2306480"/>
                  <a:pt x="41808" y="2370279"/>
                </a:cubicBezTo>
                <a:cubicBezTo>
                  <a:pt x="515837" y="3184840"/>
                  <a:pt x="517106" y="3187019"/>
                  <a:pt x="517109" y="3187025"/>
                </a:cubicBezTo>
                <a:cubicBezTo>
                  <a:pt x="554145" y="3250824"/>
                  <a:pt x="644973" y="3302569"/>
                  <a:pt x="718752" y="3302569"/>
                </a:cubicBezTo>
                <a:cubicBezTo>
                  <a:pt x="1660268" y="3299053"/>
                  <a:pt x="1663463" y="3299041"/>
                  <a:pt x="1663474" y="3299041"/>
                </a:cubicBezTo>
                <a:cubicBezTo>
                  <a:pt x="1737253" y="3298747"/>
                  <a:pt x="1827786" y="3246120"/>
                  <a:pt x="1864529" y="3182027"/>
                </a:cubicBezTo>
                <a:cubicBezTo>
                  <a:pt x="2332938" y="2363305"/>
                  <a:pt x="2333656" y="2362049"/>
                  <a:pt x="2333657" y="2362047"/>
                </a:cubicBezTo>
                <a:cubicBezTo>
                  <a:pt x="2370399" y="2297954"/>
                  <a:pt x="2370105" y="2193288"/>
                  <a:pt x="2333069" y="2129489"/>
                </a:cubicBezTo>
                <a:cubicBezTo>
                  <a:pt x="1859393" y="1315535"/>
                  <a:pt x="1857774" y="1312753"/>
                  <a:pt x="1857768" y="1312743"/>
                </a:cubicBezTo>
                <a:cubicBezTo>
                  <a:pt x="1820438" y="1248944"/>
                  <a:pt x="1729610" y="1196905"/>
                  <a:pt x="1655832" y="1197199"/>
                </a:cubicBezTo>
                <a:cubicBezTo>
                  <a:pt x="163159" y="1201311"/>
                  <a:pt x="161737" y="1201315"/>
                  <a:pt x="161736" y="1201315"/>
                </a:cubicBezTo>
                <a:cubicBezTo>
                  <a:pt x="87957" y="1201609"/>
                  <a:pt x="57387" y="1149276"/>
                  <a:pt x="94130" y="1085183"/>
                </a:cubicBezTo>
                <a:cubicBezTo>
                  <a:pt x="308606" y="710787"/>
                  <a:pt x="309873" y="708575"/>
                  <a:pt x="309881" y="708562"/>
                </a:cubicBezTo>
                <a:cubicBezTo>
                  <a:pt x="346624" y="644469"/>
                  <a:pt x="346036" y="539803"/>
                  <a:pt x="309000" y="476004"/>
                </a:cubicBezTo>
                <a:cubicBezTo>
                  <a:pt x="99568" y="116363"/>
                  <a:pt x="47210" y="26452"/>
                  <a:pt x="34120" y="3975"/>
                </a:cubicBez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 name="Text Placeholder 12"/>
          <p:cNvSpPr>
            <a:spLocks noGrp="1"/>
          </p:cNvSpPr>
          <p:nvPr>
            <p:ph type="body" sz="quarter" idx="10" hasCustomPrompt="1"/>
          </p:nvPr>
        </p:nvSpPr>
        <p:spPr bwMode="gray">
          <a:xfrm>
            <a:off x="5159375" y="3644826"/>
            <a:ext cx="6408738" cy="576262"/>
          </a:xfrm>
          <a:prstGeom prst="rect">
            <a:avLst/>
          </a:prstGeom>
        </p:spPr>
        <p:txBody>
          <a:bodyPr>
            <a:noAutofit/>
          </a:bodyPr>
          <a:lstStyle>
            <a:lvl1pPr marL="0" indent="0">
              <a:spcBef>
                <a:spcPts val="0"/>
              </a:spcBef>
              <a:spcAft>
                <a:spcPts val="0"/>
              </a:spcAft>
              <a:buFont typeface="Arial" panose="020B0604020202020204" pitchFamily="34" charset="0"/>
              <a:buNone/>
              <a:defRPr sz="1600" baseline="0">
                <a:solidFill>
                  <a:schemeClr val="accent1"/>
                </a:solidFill>
              </a:defRPr>
            </a:lvl1pPr>
            <a:lvl2pPr marL="0" indent="0">
              <a:spcBef>
                <a:spcPts val="0"/>
              </a:spcBef>
              <a:spcAft>
                <a:spcPts val="0"/>
              </a:spcAft>
              <a:buNone/>
              <a:defRPr sz="1600">
                <a:solidFill>
                  <a:schemeClr val="accent1"/>
                </a:solidFill>
              </a:defRPr>
            </a:lvl2pPr>
            <a:lvl3pPr marL="0" indent="0">
              <a:spcBef>
                <a:spcPts val="0"/>
              </a:spcBef>
              <a:spcAft>
                <a:spcPts val="0"/>
              </a:spcAft>
              <a:buNone/>
              <a:defRPr sz="1600">
                <a:solidFill>
                  <a:schemeClr val="accent1"/>
                </a:solidFill>
              </a:defRPr>
            </a:lvl3pPr>
            <a:lvl4pPr marL="0" indent="0">
              <a:spcBef>
                <a:spcPts val="0"/>
              </a:spcBef>
              <a:spcAft>
                <a:spcPts val="0"/>
              </a:spcAft>
              <a:buNone/>
              <a:defRPr sz="1600">
                <a:solidFill>
                  <a:schemeClr val="accent1"/>
                </a:solidFill>
              </a:defRPr>
            </a:lvl4pPr>
            <a:lvl5pPr marL="0" indent="0">
              <a:spcBef>
                <a:spcPts val="0"/>
              </a:spcBef>
              <a:spcAft>
                <a:spcPts val="0"/>
              </a:spcAft>
              <a:buNone/>
              <a:defRPr sz="1600">
                <a:solidFill>
                  <a:schemeClr val="accent1"/>
                </a:solidFill>
              </a:defRPr>
            </a:lvl5pPr>
            <a:lvl6pPr marL="0" indent="0">
              <a:spcBef>
                <a:spcPts val="0"/>
              </a:spcBef>
              <a:spcAft>
                <a:spcPts val="0"/>
              </a:spcAft>
              <a:buNone/>
              <a:defRPr sz="1600">
                <a:solidFill>
                  <a:schemeClr val="accent1"/>
                </a:solidFill>
              </a:defRPr>
            </a:lvl6pPr>
            <a:lvl7pPr marL="0" indent="0">
              <a:spcBef>
                <a:spcPts val="0"/>
              </a:spcBef>
              <a:spcAft>
                <a:spcPts val="0"/>
              </a:spcAft>
              <a:buNone/>
              <a:defRPr sz="1600">
                <a:solidFill>
                  <a:schemeClr val="accent1"/>
                </a:solidFill>
              </a:defRPr>
            </a:lvl7pPr>
            <a:lvl8pPr marL="0" indent="0">
              <a:spcBef>
                <a:spcPts val="0"/>
              </a:spcBef>
              <a:spcAft>
                <a:spcPts val="0"/>
              </a:spcAft>
              <a:buNone/>
              <a:defRPr sz="1600">
                <a:solidFill>
                  <a:schemeClr val="accent1"/>
                </a:solidFill>
              </a:defRPr>
            </a:lvl8pPr>
            <a:lvl9pPr marL="0" indent="0">
              <a:spcBef>
                <a:spcPts val="0"/>
              </a:spcBef>
              <a:spcAft>
                <a:spcPts val="0"/>
              </a:spcAft>
              <a:buNone/>
              <a:defRPr sz="1600">
                <a:solidFill>
                  <a:schemeClr val="accent1"/>
                </a:solidFill>
              </a:defRPr>
            </a:lvl9pPr>
          </a:lstStyle>
          <a:p>
            <a:r>
              <a:rPr lang="en-US" noProof="0"/>
              <a:t>Name</a:t>
            </a:r>
            <a:br>
              <a:rPr lang="en-US" noProof="0"/>
            </a:br>
            <a:r>
              <a:rPr lang="en-US" noProof="0"/>
              <a:t>Place, Date</a:t>
            </a:r>
          </a:p>
        </p:txBody>
      </p:sp>
      <p:sp>
        <p:nvSpPr>
          <p:cNvPr id="3" name="Subtitle 2"/>
          <p:cNvSpPr>
            <a:spLocks noGrp="1"/>
          </p:cNvSpPr>
          <p:nvPr>
            <p:ph type="subTitle" idx="1" hasCustomPrompt="1"/>
          </p:nvPr>
        </p:nvSpPr>
        <p:spPr bwMode="gray">
          <a:xfrm>
            <a:off x="5160000" y="2924818"/>
            <a:ext cx="6408113" cy="576000"/>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pPr lvl="0"/>
            <a:r>
              <a:rPr lang="en-US" noProof="0"/>
              <a:t>Subtitle and other information of this presentation</a:t>
            </a:r>
            <a:endParaRPr lang="en-US"/>
          </a:p>
          <a:p>
            <a:pPr lvl="0"/>
            <a:endParaRPr lang="en-US" noProof="0"/>
          </a:p>
        </p:txBody>
      </p:sp>
      <p:sp>
        <p:nvSpPr>
          <p:cNvPr id="2" name="Title 1"/>
          <p:cNvSpPr>
            <a:spLocks noGrp="1"/>
          </p:cNvSpPr>
          <p:nvPr>
            <p:ph type="ctrTitle" hasCustomPrompt="1"/>
          </p:nvPr>
        </p:nvSpPr>
        <p:spPr bwMode="gray">
          <a:xfrm>
            <a:off x="5160000" y="1532405"/>
            <a:ext cx="6408113"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pic>
        <p:nvPicPr>
          <p:cNvPr id="4" name="Grafik 3"/>
          <p:cNvPicPr>
            <a:picLocks noChangeAspect="1"/>
          </p:cNvPicPr>
          <p:nvPr userDrawn="1"/>
        </p:nvPicPr>
        <p:blipFill>
          <a:blip r:embed="rId6"/>
          <a:stretch>
            <a:fillRect/>
          </a:stretch>
        </p:blipFill>
        <p:spPr bwMode="gray">
          <a:xfrm>
            <a:off x="468665" y="5341463"/>
            <a:ext cx="2520000" cy="1254424"/>
          </a:xfrm>
          <a:prstGeom prst="rect">
            <a:avLst/>
          </a:prstGeom>
        </p:spPr>
      </p:pic>
      <p:grpSp>
        <p:nvGrpSpPr>
          <p:cNvPr id="18" name="Logo Merck"/>
          <p:cNvGrpSpPr>
            <a:grpSpLocks noChangeAspect="1"/>
          </p:cNvGrpSpPr>
          <p:nvPr userDrawn="1"/>
        </p:nvGrpSpPr>
        <p:grpSpPr bwMode="gray">
          <a:xfrm>
            <a:off x="9816652" y="6150741"/>
            <a:ext cx="1751461" cy="275772"/>
            <a:chOff x="396364" y="7173520"/>
            <a:chExt cx="1871956" cy="294745"/>
          </a:xfrm>
          <a:solidFill>
            <a:schemeClr val="bg2"/>
          </a:solidFill>
        </p:grpSpPr>
        <p:sp>
          <p:nvSpPr>
            <p:cNvPr id="19"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Organic |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441251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14"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8" name="Rectangle 17"/>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3" name="Freeform 12"/>
          <p:cNvSpPr/>
          <p:nvPr userDrawn="1"/>
        </p:nvSpPr>
        <p:spPr bwMode="gray">
          <a:xfrm>
            <a:off x="0" y="0"/>
            <a:ext cx="7668866" cy="6858000"/>
          </a:xfrm>
          <a:custGeom>
            <a:avLst/>
            <a:gdLst>
              <a:gd name="connsiteX0" fmla="*/ 0 w 7668866"/>
              <a:gd name="connsiteY0" fmla="*/ 6118796 h 6858000"/>
              <a:gd name="connsiteX1" fmla="*/ 169917 w 7668866"/>
              <a:gd name="connsiteY1" fmla="*/ 6182092 h 6858000"/>
              <a:gd name="connsiteX2" fmla="*/ 2255428 w 7668866"/>
              <a:gd name="connsiteY2" fmla="*/ 6838640 h 6858000"/>
              <a:gd name="connsiteX3" fmla="*/ 2315677 w 7668866"/>
              <a:gd name="connsiteY3" fmla="*/ 6858000 h 6858000"/>
              <a:gd name="connsiteX4" fmla="*/ 0 w 7668866"/>
              <a:gd name="connsiteY4" fmla="*/ 6858000 h 6858000"/>
              <a:gd name="connsiteX5" fmla="*/ 3581596 w 7668866"/>
              <a:gd name="connsiteY5" fmla="*/ 0 h 6858000"/>
              <a:gd name="connsiteX6" fmla="*/ 4015128 w 7668866"/>
              <a:gd name="connsiteY6" fmla="*/ 0 h 6858000"/>
              <a:gd name="connsiteX7" fmla="*/ 4167882 w 7668866"/>
              <a:gd name="connsiteY7" fmla="*/ 298486 h 6858000"/>
              <a:gd name="connsiteX8" fmla="*/ 6467174 w 7668866"/>
              <a:gd name="connsiteY8" fmla="*/ 3012758 h 6858000"/>
              <a:gd name="connsiteX9" fmla="*/ 7668866 w 7668866"/>
              <a:gd name="connsiteY9" fmla="*/ 3005248 h 6858000"/>
              <a:gd name="connsiteX10" fmla="*/ 7668866 w 7668866"/>
              <a:gd name="connsiteY10" fmla="*/ 3200516 h 6858000"/>
              <a:gd name="connsiteX11" fmla="*/ 7514899 w 7668866"/>
              <a:gd name="connsiteY11" fmla="*/ 3193006 h 6858000"/>
              <a:gd name="connsiteX12" fmla="*/ 6598609 w 7668866"/>
              <a:gd name="connsiteY12" fmla="*/ 3211781 h 6858000"/>
              <a:gd name="connsiteX13" fmla="*/ 5776201 w 7668866"/>
              <a:gd name="connsiteY13" fmla="*/ 4661271 h 6858000"/>
              <a:gd name="connsiteX14" fmla="*/ 6369537 w 7668866"/>
              <a:gd name="connsiteY14" fmla="*/ 5618835 h 6858000"/>
              <a:gd name="connsiteX15" fmla="*/ 7668866 w 7668866"/>
              <a:gd name="connsiteY15" fmla="*/ 6095740 h 6858000"/>
              <a:gd name="connsiteX16" fmla="*/ 7668866 w 7668866"/>
              <a:gd name="connsiteY16" fmla="*/ 6730361 h 6858000"/>
              <a:gd name="connsiteX17" fmla="*/ 7478585 w 7668866"/>
              <a:gd name="connsiteY17" fmla="*/ 6858000 h 6858000"/>
              <a:gd name="connsiteX18" fmla="*/ 5290708 w 7668866"/>
              <a:gd name="connsiteY18" fmla="*/ 6858000 h 6858000"/>
              <a:gd name="connsiteX19" fmla="*/ 5386062 w 7668866"/>
              <a:gd name="connsiteY19" fmla="*/ 6791676 h 6858000"/>
              <a:gd name="connsiteX20" fmla="*/ 6155486 w 7668866"/>
              <a:gd name="connsiteY20" fmla="*/ 5618835 h 6858000"/>
              <a:gd name="connsiteX21" fmla="*/ 5749914 w 7668866"/>
              <a:gd name="connsiteY21" fmla="*/ 4845274 h 6858000"/>
              <a:gd name="connsiteX22" fmla="*/ 5205398 w 7668866"/>
              <a:gd name="connsiteY22" fmla="*/ 4278245 h 6858000"/>
              <a:gd name="connsiteX23" fmla="*/ 2982268 w 7668866"/>
              <a:gd name="connsiteY23" fmla="*/ 3902730 h 6858000"/>
              <a:gd name="connsiteX24" fmla="*/ 669011 w 7668866"/>
              <a:gd name="connsiteY24" fmla="*/ 4101753 h 6858000"/>
              <a:gd name="connsiteX25" fmla="*/ 96300 w 7668866"/>
              <a:gd name="connsiteY25" fmla="*/ 4174560 h 6858000"/>
              <a:gd name="connsiteX26" fmla="*/ 0 w 7668866"/>
              <a:gd name="connsiteY26" fmla="*/ 4192923 h 6858000"/>
              <a:gd name="connsiteX27" fmla="*/ 0 w 7668866"/>
              <a:gd name="connsiteY27" fmla="*/ 3924438 h 6858000"/>
              <a:gd name="connsiteX28" fmla="*/ 292367 w 7668866"/>
              <a:gd name="connsiteY28" fmla="*/ 3925789 h 6858000"/>
              <a:gd name="connsiteX29" fmla="*/ 710319 w 7668866"/>
              <a:gd name="connsiteY29" fmla="*/ 3913995 h 6858000"/>
              <a:gd name="connsiteX30" fmla="*/ 2997289 w 7668866"/>
              <a:gd name="connsiteY30" fmla="*/ 3726238 h 6858000"/>
              <a:gd name="connsiteX31" fmla="*/ 3800920 w 7668866"/>
              <a:gd name="connsiteY31" fmla="*/ 2167848 h 6858000"/>
              <a:gd name="connsiteX32" fmla="*/ 2978512 w 7668866"/>
              <a:gd name="connsiteY32" fmla="*/ 1274122 h 6858000"/>
              <a:gd name="connsiteX33" fmla="*/ 163925 w 7668866"/>
              <a:gd name="connsiteY33" fmla="*/ 873259 h 6858000"/>
              <a:gd name="connsiteX34" fmla="*/ 0 w 7668866"/>
              <a:gd name="connsiteY34" fmla="*/ 900488 h 6858000"/>
              <a:gd name="connsiteX35" fmla="*/ 0 w 7668866"/>
              <a:gd name="connsiteY35" fmla="*/ 135524 h 6858000"/>
              <a:gd name="connsiteX36" fmla="*/ 910757 w 7668866"/>
              <a:gd name="connsiteY36" fmla="*/ 423110 h 6858000"/>
              <a:gd name="connsiteX37" fmla="*/ 2802014 w 7668866"/>
              <a:gd name="connsiteY37" fmla="*/ 999995 h 6858000"/>
              <a:gd name="connsiteX38" fmla="*/ 3586869 w 7668866"/>
              <a:gd name="connsiteY38" fmla="*/ 236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668866" h="6858000">
                <a:moveTo>
                  <a:pt x="0" y="6118796"/>
                </a:moveTo>
                <a:lnTo>
                  <a:pt x="169917" y="6182092"/>
                </a:lnTo>
                <a:cubicBezTo>
                  <a:pt x="653385" y="6353440"/>
                  <a:pt x="1331769" y="6543923"/>
                  <a:pt x="2255428" y="6838640"/>
                </a:cubicBezTo>
                <a:lnTo>
                  <a:pt x="2315677" y="6858000"/>
                </a:lnTo>
                <a:lnTo>
                  <a:pt x="0" y="6858000"/>
                </a:lnTo>
                <a:close/>
                <a:moveTo>
                  <a:pt x="3581596" y="0"/>
                </a:moveTo>
                <a:lnTo>
                  <a:pt x="4015128" y="0"/>
                </a:lnTo>
                <a:lnTo>
                  <a:pt x="4167882" y="298486"/>
                </a:lnTo>
                <a:cubicBezTo>
                  <a:pt x="4826583" y="1560217"/>
                  <a:pt x="5678564" y="2874756"/>
                  <a:pt x="6467174" y="3012758"/>
                </a:cubicBezTo>
                <a:cubicBezTo>
                  <a:pt x="6673715" y="3050310"/>
                  <a:pt x="7285827" y="3027779"/>
                  <a:pt x="7668866" y="3005248"/>
                </a:cubicBezTo>
                <a:cubicBezTo>
                  <a:pt x="7668866" y="3005248"/>
                  <a:pt x="7668866" y="3005248"/>
                  <a:pt x="7668866" y="3200516"/>
                </a:cubicBezTo>
                <a:cubicBezTo>
                  <a:pt x="7620047" y="3196761"/>
                  <a:pt x="7567473" y="3193006"/>
                  <a:pt x="7514899" y="3193006"/>
                </a:cubicBezTo>
                <a:cubicBezTo>
                  <a:pt x="7345912" y="3193006"/>
                  <a:pt x="6733800" y="3196761"/>
                  <a:pt x="6598609" y="3211781"/>
                </a:cubicBezTo>
                <a:cubicBezTo>
                  <a:pt x="6061603" y="3275619"/>
                  <a:pt x="5333078" y="3827627"/>
                  <a:pt x="5776201" y="4661271"/>
                </a:cubicBezTo>
                <a:cubicBezTo>
                  <a:pt x="5840041" y="4777681"/>
                  <a:pt x="6279410" y="5498671"/>
                  <a:pt x="6369537" y="5618835"/>
                </a:cubicBezTo>
                <a:cubicBezTo>
                  <a:pt x="6531014" y="5832879"/>
                  <a:pt x="7109328" y="6065699"/>
                  <a:pt x="7668866" y="6095740"/>
                </a:cubicBezTo>
                <a:cubicBezTo>
                  <a:pt x="7668866" y="6095740"/>
                  <a:pt x="7668866" y="6095740"/>
                  <a:pt x="7668866" y="6730361"/>
                </a:cubicBezTo>
                <a:lnTo>
                  <a:pt x="7478585" y="6858000"/>
                </a:lnTo>
                <a:lnTo>
                  <a:pt x="5290708" y="6858000"/>
                </a:lnTo>
                <a:lnTo>
                  <a:pt x="5386062" y="6791676"/>
                </a:lnTo>
                <a:cubicBezTo>
                  <a:pt x="5840041" y="6471490"/>
                  <a:pt x="6251245" y="6128598"/>
                  <a:pt x="6155486" y="5618835"/>
                </a:cubicBezTo>
                <a:cubicBezTo>
                  <a:pt x="6132954" y="5498671"/>
                  <a:pt x="5813754" y="4954173"/>
                  <a:pt x="5749914" y="4845274"/>
                </a:cubicBezTo>
                <a:cubicBezTo>
                  <a:pt x="5663543" y="4691312"/>
                  <a:pt x="5487044" y="4424696"/>
                  <a:pt x="5205398" y="4278245"/>
                </a:cubicBezTo>
                <a:cubicBezTo>
                  <a:pt x="4582020" y="3962812"/>
                  <a:pt x="3917334" y="3835137"/>
                  <a:pt x="2982268" y="3902730"/>
                </a:cubicBezTo>
                <a:cubicBezTo>
                  <a:pt x="2426485" y="3944037"/>
                  <a:pt x="1367494" y="4037915"/>
                  <a:pt x="669011" y="4101753"/>
                </a:cubicBezTo>
                <a:cubicBezTo>
                  <a:pt x="508472" y="4117243"/>
                  <a:pt x="303574" y="4139598"/>
                  <a:pt x="96300" y="4174560"/>
                </a:cubicBezTo>
                <a:lnTo>
                  <a:pt x="0" y="4192923"/>
                </a:lnTo>
                <a:lnTo>
                  <a:pt x="0" y="3924438"/>
                </a:lnTo>
                <a:lnTo>
                  <a:pt x="292367" y="3925789"/>
                </a:lnTo>
                <a:cubicBezTo>
                  <a:pt x="431958" y="3924322"/>
                  <a:pt x="571373" y="3920567"/>
                  <a:pt x="710319" y="3913995"/>
                </a:cubicBezTo>
                <a:cubicBezTo>
                  <a:pt x="999476" y="3898975"/>
                  <a:pt x="2670579" y="3756279"/>
                  <a:pt x="2997289" y="3726238"/>
                </a:cubicBezTo>
                <a:cubicBezTo>
                  <a:pt x="3759612" y="3651135"/>
                  <a:pt x="3977419" y="2689815"/>
                  <a:pt x="3800920" y="2167848"/>
                </a:cubicBezTo>
                <a:cubicBezTo>
                  <a:pt x="3639443" y="1698454"/>
                  <a:pt x="3504253" y="1409307"/>
                  <a:pt x="2978512" y="1274122"/>
                </a:cubicBezTo>
                <a:cubicBezTo>
                  <a:pt x="1536482" y="909872"/>
                  <a:pt x="709380" y="808482"/>
                  <a:pt x="163925" y="873259"/>
                </a:cubicBezTo>
                <a:lnTo>
                  <a:pt x="0" y="900488"/>
                </a:lnTo>
                <a:lnTo>
                  <a:pt x="0" y="135524"/>
                </a:lnTo>
                <a:lnTo>
                  <a:pt x="910757" y="423110"/>
                </a:lnTo>
                <a:cubicBezTo>
                  <a:pt x="1537421" y="618847"/>
                  <a:pt x="2167370" y="812238"/>
                  <a:pt x="2802014" y="999995"/>
                </a:cubicBezTo>
                <a:cubicBezTo>
                  <a:pt x="3737081" y="1274122"/>
                  <a:pt x="3699528" y="616970"/>
                  <a:pt x="3586869" y="23655"/>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4" name="Freeform 13"/>
          <p:cNvSpPr/>
          <p:nvPr userDrawn="1"/>
        </p:nvSpPr>
        <p:spPr bwMode="gray">
          <a:xfrm>
            <a:off x="-1" y="-1"/>
            <a:ext cx="12192000" cy="6858001"/>
          </a:xfrm>
          <a:custGeom>
            <a:avLst/>
            <a:gdLst>
              <a:gd name="connsiteX0" fmla="*/ 2376294 w 12192000"/>
              <a:gd name="connsiteY0" fmla="*/ 0 h 6858000"/>
              <a:gd name="connsiteX1" fmla="*/ 2892698 w 12192000"/>
              <a:gd name="connsiteY1" fmla="*/ 0 h 6858000"/>
              <a:gd name="connsiteX2" fmla="*/ 2891112 w 12192000"/>
              <a:gd name="connsiteY2" fmla="*/ 25388 h 6858000"/>
              <a:gd name="connsiteX3" fmla="*/ 3097511 w 12192000"/>
              <a:gd name="connsiteY3" fmla="*/ 567520 h 6858000"/>
              <a:gd name="connsiteX4" fmla="*/ 5003886 w 12192000"/>
              <a:gd name="connsiteY4" fmla="*/ 1145793 h 6858000"/>
              <a:gd name="connsiteX5" fmla="*/ 7398113 w 12192000"/>
              <a:gd name="connsiteY5" fmla="*/ 650130 h 6858000"/>
              <a:gd name="connsiteX6" fmla="*/ 7738316 w 12192000"/>
              <a:gd name="connsiteY6" fmla="*/ 36515 h 6858000"/>
              <a:gd name="connsiteX7" fmla="*/ 7715084 w 12192000"/>
              <a:gd name="connsiteY7" fmla="*/ 0 h 6858000"/>
              <a:gd name="connsiteX8" fmla="*/ 12192000 w 12192000"/>
              <a:gd name="connsiteY8" fmla="*/ 0 h 6858000"/>
              <a:gd name="connsiteX9" fmla="*/ 12192000 w 12192000"/>
              <a:gd name="connsiteY9" fmla="*/ 6858000 h 6858000"/>
              <a:gd name="connsiteX10" fmla="*/ 0 w 12192000"/>
              <a:gd name="connsiteY10" fmla="*/ 6858000 h 6858000"/>
              <a:gd name="connsiteX11" fmla="*/ 0 w 12192000"/>
              <a:gd name="connsiteY11" fmla="*/ 4710669 h 6858000"/>
              <a:gd name="connsiteX12" fmla="*/ 108070 w 12192000"/>
              <a:gd name="connsiteY12" fmla="*/ 4629515 h 6858000"/>
              <a:gd name="connsiteX13" fmla="*/ 538165 w 12192000"/>
              <a:gd name="connsiteY13" fmla="*/ 3421336 h 6858000"/>
              <a:gd name="connsiteX14" fmla="*/ 74237 w 12192000"/>
              <a:gd name="connsiteY14" fmla="*/ 2357257 h 6858000"/>
              <a:gd name="connsiteX15" fmla="*/ 0 w 12192000"/>
              <a:gd name="connsiteY15" fmla="*/ 2257472 h 6858000"/>
              <a:gd name="connsiteX16" fmla="*/ 0 w 12192000"/>
              <a:gd name="connsiteY16" fmla="*/ 667182 h 6858000"/>
              <a:gd name="connsiteX17" fmla="*/ 24044 w 12192000"/>
              <a:gd name="connsiteY17" fmla="*/ 683925 h 6858000"/>
              <a:gd name="connsiteX18" fmla="*/ 1502611 w 12192000"/>
              <a:gd name="connsiteY18" fmla="*/ 1479990 h 6858000"/>
              <a:gd name="connsiteX19" fmla="*/ 2500831 w 12192000"/>
              <a:gd name="connsiteY19" fmla="*/ 1303504 h 6858000"/>
              <a:gd name="connsiteX20" fmla="*/ 2654692 w 12192000"/>
              <a:gd name="connsiteY20" fmla="*/ 376014 h 6858000"/>
              <a:gd name="connsiteX21" fmla="*/ 2507926 w 12192000"/>
              <a:gd name="connsiteY21" fmla="*/ 1752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858000">
                <a:moveTo>
                  <a:pt x="2376294" y="0"/>
                </a:moveTo>
                <a:lnTo>
                  <a:pt x="2892698" y="0"/>
                </a:lnTo>
                <a:lnTo>
                  <a:pt x="2891112" y="25388"/>
                </a:lnTo>
                <a:cubicBezTo>
                  <a:pt x="2895803" y="224874"/>
                  <a:pt x="2968043" y="422951"/>
                  <a:pt x="3097511" y="567520"/>
                </a:cubicBezTo>
                <a:cubicBezTo>
                  <a:pt x="3581610" y="1104488"/>
                  <a:pt x="4362173" y="1164568"/>
                  <a:pt x="5003886" y="1145793"/>
                </a:cubicBezTo>
                <a:cubicBezTo>
                  <a:pt x="5701890" y="1123263"/>
                  <a:pt x="6797680" y="1081958"/>
                  <a:pt x="7398113" y="650130"/>
                </a:cubicBezTo>
                <a:cubicBezTo>
                  <a:pt x="7738202" y="404880"/>
                  <a:pt x="7811864" y="202901"/>
                  <a:pt x="7738316" y="36515"/>
                </a:cubicBezTo>
                <a:lnTo>
                  <a:pt x="7715084" y="0"/>
                </a:lnTo>
                <a:lnTo>
                  <a:pt x="12192000" y="0"/>
                </a:lnTo>
                <a:lnTo>
                  <a:pt x="12192000" y="6858000"/>
                </a:lnTo>
                <a:lnTo>
                  <a:pt x="0" y="6858000"/>
                </a:lnTo>
                <a:lnTo>
                  <a:pt x="0" y="4710669"/>
                </a:lnTo>
                <a:lnTo>
                  <a:pt x="108070" y="4629515"/>
                </a:lnTo>
                <a:cubicBezTo>
                  <a:pt x="459358" y="4359857"/>
                  <a:pt x="743626" y="4069077"/>
                  <a:pt x="538165" y="3421336"/>
                </a:cubicBezTo>
                <a:cubicBezTo>
                  <a:pt x="393686" y="2966979"/>
                  <a:pt x="262341" y="2640292"/>
                  <a:pt x="74237" y="2357257"/>
                </a:cubicBezTo>
                <a:lnTo>
                  <a:pt x="0" y="2257472"/>
                </a:lnTo>
                <a:lnTo>
                  <a:pt x="0" y="667182"/>
                </a:lnTo>
                <a:lnTo>
                  <a:pt x="24044" y="683925"/>
                </a:lnTo>
                <a:cubicBezTo>
                  <a:pt x="485627" y="984327"/>
                  <a:pt x="995996" y="1344809"/>
                  <a:pt x="1502611" y="1479990"/>
                </a:cubicBezTo>
                <a:cubicBezTo>
                  <a:pt x="1814086" y="1562601"/>
                  <a:pt x="2200614" y="1427420"/>
                  <a:pt x="2500831" y="1303504"/>
                </a:cubicBezTo>
                <a:cubicBezTo>
                  <a:pt x="2962414" y="1111998"/>
                  <a:pt x="2891112" y="710211"/>
                  <a:pt x="2654692" y="376014"/>
                </a:cubicBezTo>
                <a:cubicBezTo>
                  <a:pt x="2606845" y="310301"/>
                  <a:pt x="2557825" y="242945"/>
                  <a:pt x="2507926" y="175296"/>
                </a:cubicBez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5" name="Picture Placeholder 45"/>
          <p:cNvSpPr>
            <a:spLocks noGrp="1"/>
          </p:cNvSpPr>
          <p:nvPr>
            <p:ph type="pic" sz="quarter" idx="19"/>
          </p:nvPr>
        </p:nvSpPr>
        <p:spPr bwMode="gray">
          <a:xfrm>
            <a:off x="700812" y="1282237"/>
            <a:ext cx="5182809" cy="4539274"/>
          </a:xfrm>
          <a:custGeom>
            <a:avLst/>
            <a:gdLst>
              <a:gd name="connsiteX0" fmla="*/ 3144164 w 5182809"/>
              <a:gd name="connsiteY0" fmla="*/ 0 h 4539274"/>
              <a:gd name="connsiteX1" fmla="*/ 3986889 w 5182809"/>
              <a:gd name="connsiteY1" fmla="*/ 181304 h 4539274"/>
              <a:gd name="connsiteX2" fmla="*/ 4723453 w 5182809"/>
              <a:gd name="connsiteY2" fmla="*/ 3961442 h 4539274"/>
              <a:gd name="connsiteX3" fmla="*/ 2712936 w 5182809"/>
              <a:gd name="connsiteY3" fmla="*/ 4476232 h 4539274"/>
              <a:gd name="connsiteX4" fmla="*/ 446877 w 5182809"/>
              <a:gd name="connsiteY4" fmla="*/ 3157317 h 4539274"/>
              <a:gd name="connsiteX5" fmla="*/ 785095 w 5182809"/>
              <a:gd name="connsiteY5" fmla="*/ 639730 h 4539274"/>
              <a:gd name="connsiteX6" fmla="*/ 2284527 w 5182809"/>
              <a:gd name="connsiteY6" fmla="*/ 106152 h 4539274"/>
              <a:gd name="connsiteX7" fmla="*/ 3144164 w 5182809"/>
              <a:gd name="connsiteY7" fmla="*/ 0 h 45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2809" h="4539274">
                <a:moveTo>
                  <a:pt x="3144164" y="0"/>
                </a:moveTo>
                <a:cubicBezTo>
                  <a:pt x="3441983" y="0"/>
                  <a:pt x="3736984" y="47910"/>
                  <a:pt x="3986889" y="181304"/>
                </a:cubicBezTo>
                <a:cubicBezTo>
                  <a:pt x="5302181" y="887732"/>
                  <a:pt x="5508869" y="2781558"/>
                  <a:pt x="4723453" y="3961442"/>
                </a:cubicBezTo>
                <a:cubicBezTo>
                  <a:pt x="4257464" y="4585202"/>
                  <a:pt x="3381855" y="4603990"/>
                  <a:pt x="2712936" y="4476232"/>
                </a:cubicBezTo>
                <a:cubicBezTo>
                  <a:pt x="1856118" y="4310898"/>
                  <a:pt x="1093249" y="3747259"/>
                  <a:pt x="446877" y="3157317"/>
                </a:cubicBezTo>
                <a:cubicBezTo>
                  <a:pt x="-293444" y="2477193"/>
                  <a:pt x="-67965" y="1109429"/>
                  <a:pt x="785095" y="639730"/>
                </a:cubicBezTo>
                <a:cubicBezTo>
                  <a:pt x="1251084" y="380457"/>
                  <a:pt x="1773442" y="222638"/>
                  <a:pt x="2284527" y="106152"/>
                </a:cubicBezTo>
                <a:cubicBezTo>
                  <a:pt x="2545706" y="47910"/>
                  <a:pt x="2846344" y="0"/>
                  <a:pt x="3144164" y="0"/>
                </a:cubicBezTo>
                <a:close/>
              </a:path>
            </a:pathLst>
          </a:custGeom>
          <a:solidFill>
            <a:schemeClr val="accent1"/>
          </a:solidFill>
        </p:spPr>
        <p:txBody>
          <a:bodyPr wrap="square" tIns="684000" anchor="ctr">
            <a:noAutofit/>
          </a:bodyPr>
          <a:lstStyle>
            <a:lvl1pPr algn="ctr">
              <a:spcBef>
                <a:spcPts val="0"/>
              </a:spcBef>
              <a:spcAft>
                <a:spcPts val="0"/>
              </a:spcAft>
              <a:defRPr sz="1000">
                <a:solidFill>
                  <a:schemeClr val="bg1"/>
                </a:solidFill>
              </a:defRPr>
            </a:lvl1pPr>
          </a:lstStyle>
          <a:p>
            <a:r>
              <a:rPr lang="en-US" noProof="0"/>
              <a:t>Click icon to add picture</a:t>
            </a:r>
          </a:p>
        </p:txBody>
      </p:sp>
      <p:sp>
        <p:nvSpPr>
          <p:cNvPr id="22" name="Text Placeholder 6"/>
          <p:cNvSpPr>
            <a:spLocks noGrp="1"/>
          </p:cNvSpPr>
          <p:nvPr>
            <p:ph type="body" sz="quarter" idx="18" hasCustomPrompt="1"/>
          </p:nvPr>
        </p:nvSpPr>
        <p:spPr bwMode="gray">
          <a:xfrm>
            <a:off x="336000" y="5085000"/>
            <a:ext cx="2880000" cy="1458000"/>
          </a:xfrm>
          <a:prstGeom prst="rect">
            <a:avLst/>
          </a:prstGeom>
          <a:blipFill dpi="0" rotWithShape="1">
            <a:blip r:embed="rId6"/>
            <a:srcRect/>
            <a:stretch>
              <a:fillRect/>
            </a:stretch>
          </a:blipFill>
        </p:spPr>
        <p:txBody>
          <a:bodyPr/>
          <a:lstStyle>
            <a:lvl1pPr>
              <a:defRPr/>
            </a:lvl1pPr>
          </a:lstStyle>
          <a:p>
            <a:pPr lvl="0"/>
            <a:r>
              <a:rPr lang="en-US"/>
              <a:t> </a:t>
            </a:r>
          </a:p>
        </p:txBody>
      </p:sp>
      <p:sp>
        <p:nvSpPr>
          <p:cNvPr id="7" name="Text Placeholder 12"/>
          <p:cNvSpPr>
            <a:spLocks noGrp="1"/>
          </p:cNvSpPr>
          <p:nvPr>
            <p:ph type="body" sz="quarter" idx="10" hasCustomPrompt="1"/>
          </p:nvPr>
        </p:nvSpPr>
        <p:spPr bwMode="gray">
          <a:xfrm>
            <a:off x="6240542" y="4364905"/>
            <a:ext cx="5327542" cy="576263"/>
          </a:xfrm>
          <a:prstGeom prst="rect">
            <a:avLst/>
          </a:prstGeom>
        </p:spPr>
        <p:txBody>
          <a:bodyPr>
            <a:noAutofit/>
          </a:bodyPr>
          <a:lstStyle>
            <a:lvl1pPr marL="0" indent="0">
              <a:spcBef>
                <a:spcPts val="0"/>
              </a:spcBef>
              <a:spcAft>
                <a:spcPts val="0"/>
              </a:spcAft>
              <a:buFont typeface="Arial" panose="020B0604020202020204" pitchFamily="34" charset="0"/>
              <a:buNone/>
              <a:defRPr sz="1600" b="0" baseline="0">
                <a:solidFill>
                  <a:schemeClr val="accent1"/>
                </a:solidFill>
                <a:latin typeface="+mj-lt"/>
              </a:defRPr>
            </a:lvl1pPr>
            <a:lvl2pPr marL="0" indent="0">
              <a:spcBef>
                <a:spcPts val="0"/>
              </a:spcBef>
              <a:spcAft>
                <a:spcPts val="0"/>
              </a:spcAft>
              <a:buNone/>
              <a:defRPr sz="1600" b="0">
                <a:solidFill>
                  <a:schemeClr val="accent1"/>
                </a:solidFill>
              </a:defRPr>
            </a:lvl2pPr>
            <a:lvl3pPr marL="0" indent="0">
              <a:spcBef>
                <a:spcPts val="0"/>
              </a:spcBef>
              <a:spcAft>
                <a:spcPts val="0"/>
              </a:spcAft>
              <a:buNone/>
              <a:defRPr sz="1600" b="0">
                <a:solidFill>
                  <a:schemeClr val="accent1"/>
                </a:solidFill>
              </a:defRPr>
            </a:lvl3pPr>
            <a:lvl4pPr marL="0" indent="0">
              <a:spcBef>
                <a:spcPts val="0"/>
              </a:spcBef>
              <a:spcAft>
                <a:spcPts val="0"/>
              </a:spcAft>
              <a:buNone/>
              <a:defRPr sz="1600" b="0">
                <a:solidFill>
                  <a:schemeClr val="accent1"/>
                </a:solidFill>
              </a:defRPr>
            </a:lvl4pPr>
            <a:lvl5pPr marL="0" indent="0">
              <a:spcBef>
                <a:spcPts val="0"/>
              </a:spcBef>
              <a:spcAft>
                <a:spcPts val="0"/>
              </a:spcAft>
              <a:buNone/>
              <a:defRPr sz="1600" b="0">
                <a:solidFill>
                  <a:schemeClr val="accent1"/>
                </a:solidFill>
              </a:defRPr>
            </a:lvl5pPr>
            <a:lvl6pPr marL="0" indent="0">
              <a:spcBef>
                <a:spcPts val="0"/>
              </a:spcBef>
              <a:spcAft>
                <a:spcPts val="0"/>
              </a:spcAft>
              <a:buNone/>
              <a:defRPr sz="1600" b="0">
                <a:solidFill>
                  <a:schemeClr val="accent1"/>
                </a:solidFill>
              </a:defRPr>
            </a:lvl6pPr>
            <a:lvl7pPr marL="0" indent="0">
              <a:spcBef>
                <a:spcPts val="0"/>
              </a:spcBef>
              <a:spcAft>
                <a:spcPts val="0"/>
              </a:spcAft>
              <a:buNone/>
              <a:defRPr sz="1600" b="0">
                <a:solidFill>
                  <a:schemeClr val="accent1"/>
                </a:solidFill>
              </a:defRPr>
            </a:lvl7pPr>
            <a:lvl8pPr marL="0" indent="0">
              <a:spcBef>
                <a:spcPts val="0"/>
              </a:spcBef>
              <a:spcAft>
                <a:spcPts val="0"/>
              </a:spcAft>
              <a:buNone/>
              <a:defRPr sz="1600" b="0">
                <a:solidFill>
                  <a:schemeClr val="accent1"/>
                </a:solidFill>
              </a:defRPr>
            </a:lvl8pPr>
            <a:lvl9pPr marL="0" indent="0">
              <a:spcBef>
                <a:spcPts val="0"/>
              </a:spcBef>
              <a:spcAft>
                <a:spcPts val="0"/>
              </a:spcAft>
              <a:buNone/>
              <a:defRPr sz="1600" b="0">
                <a:solidFill>
                  <a:schemeClr val="accent1"/>
                </a:solidFill>
              </a:defRPr>
            </a:lvl9pPr>
          </a:lstStyle>
          <a:p>
            <a:pPr lvl="0"/>
            <a:r>
              <a:rPr lang="en-US" noProof="0"/>
              <a:t>Name</a:t>
            </a:r>
            <a:br>
              <a:rPr lang="en-US" noProof="0"/>
            </a:br>
            <a:r>
              <a:rPr lang="en-US" noProof="0"/>
              <a:t>Place, Date</a:t>
            </a:r>
          </a:p>
        </p:txBody>
      </p:sp>
      <p:sp>
        <p:nvSpPr>
          <p:cNvPr id="3" name="Subtitle 2"/>
          <p:cNvSpPr>
            <a:spLocks noGrp="1"/>
          </p:cNvSpPr>
          <p:nvPr>
            <p:ph type="subTitle" idx="1" hasCustomPrompt="1"/>
          </p:nvPr>
        </p:nvSpPr>
        <p:spPr bwMode="gray">
          <a:xfrm>
            <a:off x="6240922" y="3573087"/>
            <a:ext cx="5327192" cy="648000"/>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6240922" y="2180310"/>
            <a:ext cx="5327192" cy="1249282"/>
          </a:xfrm>
          <a:prstGeom prst="rect">
            <a:avLst/>
          </a:prstGeom>
          <a:noFill/>
        </p:spPr>
        <p:txBody>
          <a:bodyPr anchor="b"/>
          <a:lstStyle>
            <a:lvl1pPr algn="l">
              <a:lnSpc>
                <a:spcPct val="100000"/>
              </a:lnSpc>
              <a:defRPr sz="4000" cap="none" baseline="0">
                <a:solidFill>
                  <a:schemeClr val="accent5"/>
                </a:solidFill>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grpSp>
        <p:nvGrpSpPr>
          <p:cNvPr id="12" name="Logo Merck"/>
          <p:cNvGrpSpPr>
            <a:grpSpLocks noChangeAspect="1"/>
          </p:cNvGrpSpPr>
          <p:nvPr userDrawn="1"/>
        </p:nvGrpSpPr>
        <p:grpSpPr bwMode="gray">
          <a:xfrm>
            <a:off x="9536024" y="6170950"/>
            <a:ext cx="2248608" cy="354050"/>
            <a:chOff x="396364" y="7173520"/>
            <a:chExt cx="1871956" cy="294745"/>
          </a:xfrm>
          <a:solidFill>
            <a:schemeClr val="accent1"/>
          </a:solidFill>
        </p:grpSpPr>
        <p:sp>
          <p:nvSpPr>
            <p:cNvPr id="16"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77081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ynthetic">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050475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38" name="think-cell Slide" r:id="rId5" imgW="353" imgH="353" progId="TCLayout.ActiveDocument.1">
                  <p:embed/>
                </p:oleObj>
              </mc:Choice>
              <mc:Fallback>
                <p:oleObj name="think-cell Slide" r:id="rId5" imgW="353" imgH="35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6" name="Rectangle 15"/>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8" name="Freeform 6"/>
          <p:cNvSpPr>
            <a:spLocks noEditPoints="1"/>
          </p:cNvSpPr>
          <p:nvPr userDrawn="1"/>
        </p:nvSpPr>
        <p:spPr bwMode="gray">
          <a:xfrm>
            <a:off x="463543" y="486048"/>
            <a:ext cx="4883069" cy="5475233"/>
          </a:xfrm>
          <a:custGeom>
            <a:avLst/>
            <a:gdLst>
              <a:gd name="T0" fmla="*/ 1263 w 1588"/>
              <a:gd name="T1" fmla="*/ 1439 h 1779"/>
              <a:gd name="T2" fmla="*/ 1172 w 1588"/>
              <a:gd name="T3" fmla="*/ 1552 h 1779"/>
              <a:gd name="T4" fmla="*/ 1028 w 1588"/>
              <a:gd name="T5" fmla="*/ 1530 h 1779"/>
              <a:gd name="T6" fmla="*/ 897 w 1588"/>
              <a:gd name="T7" fmla="*/ 1348 h 1779"/>
              <a:gd name="T8" fmla="*/ 781 w 1588"/>
              <a:gd name="T9" fmla="*/ 1506 h 1779"/>
              <a:gd name="T10" fmla="*/ 563 w 1588"/>
              <a:gd name="T11" fmla="*/ 1484 h 1779"/>
              <a:gd name="T12" fmla="*/ 473 w 1588"/>
              <a:gd name="T13" fmla="*/ 1284 h 1779"/>
              <a:gd name="T14" fmla="*/ 601 w 1588"/>
              <a:gd name="T15" fmla="*/ 1106 h 1779"/>
              <a:gd name="T16" fmla="*/ 819 w 1588"/>
              <a:gd name="T17" fmla="*/ 1128 h 1779"/>
              <a:gd name="T18" fmla="*/ 987 w 1588"/>
              <a:gd name="T19" fmla="*/ 1374 h 1779"/>
              <a:gd name="T20" fmla="*/ 1066 w 1588"/>
              <a:gd name="T21" fmla="*/ 1281 h 1779"/>
              <a:gd name="T22" fmla="*/ 1210 w 1588"/>
              <a:gd name="T23" fmla="*/ 1303 h 1779"/>
              <a:gd name="T24" fmla="*/ 463 w 1588"/>
              <a:gd name="T25" fmla="*/ 891 h 1779"/>
              <a:gd name="T26" fmla="*/ 551 w 1588"/>
              <a:gd name="T27" fmla="*/ 667 h 1779"/>
              <a:gd name="T28" fmla="*/ 962 w 1588"/>
              <a:gd name="T29" fmla="*/ 629 h 1779"/>
              <a:gd name="T30" fmla="*/ 854 w 1588"/>
              <a:gd name="T31" fmla="*/ 368 h 1779"/>
              <a:gd name="T32" fmla="*/ 1003 w 1588"/>
              <a:gd name="T33" fmla="*/ 36 h 1779"/>
              <a:gd name="T34" fmla="*/ 1364 w 1588"/>
              <a:gd name="T35" fmla="*/ 0 h 1779"/>
              <a:gd name="T36" fmla="*/ 1577 w 1588"/>
              <a:gd name="T37" fmla="*/ 294 h 1779"/>
              <a:gd name="T38" fmla="*/ 1428 w 1588"/>
              <a:gd name="T39" fmla="*/ 626 h 1779"/>
              <a:gd name="T40" fmla="*/ 893 w 1588"/>
              <a:gd name="T41" fmla="*/ 663 h 1779"/>
              <a:gd name="T42" fmla="*/ 940 w 1588"/>
              <a:gd name="T43" fmla="*/ 818 h 1779"/>
              <a:gd name="T44" fmla="*/ 853 w 1588"/>
              <a:gd name="T45" fmla="*/ 1043 h 1779"/>
              <a:gd name="T46" fmla="*/ 614 w 1588"/>
              <a:gd name="T47" fmla="*/ 1079 h 1779"/>
              <a:gd name="T48" fmla="*/ 463 w 1588"/>
              <a:gd name="T49" fmla="*/ 891 h 1779"/>
              <a:gd name="T50" fmla="*/ 117 w 1588"/>
              <a:gd name="T51" fmla="*/ 884 h 1779"/>
              <a:gd name="T52" fmla="*/ 381 w 1588"/>
              <a:gd name="T53" fmla="*/ 857 h 1779"/>
              <a:gd name="T54" fmla="*/ 536 w 1588"/>
              <a:gd name="T55" fmla="*/ 1073 h 1779"/>
              <a:gd name="T56" fmla="*/ 364 w 1588"/>
              <a:gd name="T57" fmla="*/ 1424 h 1779"/>
              <a:gd name="T58" fmla="*/ 479 w 1588"/>
              <a:gd name="T59" fmla="*/ 1451 h 1779"/>
              <a:gd name="T60" fmla="*/ 590 w 1588"/>
              <a:gd name="T61" fmla="*/ 1588 h 1779"/>
              <a:gd name="T62" fmla="*/ 526 w 1588"/>
              <a:gd name="T63" fmla="*/ 1752 h 1779"/>
              <a:gd name="T64" fmla="*/ 352 w 1588"/>
              <a:gd name="T65" fmla="*/ 1779 h 1779"/>
              <a:gd name="T66" fmla="*/ 242 w 1588"/>
              <a:gd name="T67" fmla="*/ 1642 h 1779"/>
              <a:gd name="T68" fmla="*/ 368 w 1588"/>
              <a:gd name="T69" fmla="*/ 1368 h 1779"/>
              <a:gd name="T70" fmla="*/ 163 w 1588"/>
              <a:gd name="T71" fmla="*/ 1341 h 1779"/>
              <a:gd name="T72" fmla="*/ 8 w 1588"/>
              <a:gd name="T73" fmla="*/ 1126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8" h="1779">
                <a:moveTo>
                  <a:pt x="1263" y="1394"/>
                </a:moveTo>
                <a:cubicBezTo>
                  <a:pt x="1270" y="1406"/>
                  <a:pt x="1270" y="1426"/>
                  <a:pt x="1263" y="1439"/>
                </a:cubicBezTo>
                <a:cubicBezTo>
                  <a:pt x="1210" y="1530"/>
                  <a:pt x="1210" y="1530"/>
                  <a:pt x="1210" y="1530"/>
                </a:cubicBezTo>
                <a:cubicBezTo>
                  <a:pt x="1203" y="1542"/>
                  <a:pt x="1186" y="1552"/>
                  <a:pt x="1172" y="1552"/>
                </a:cubicBezTo>
                <a:cubicBezTo>
                  <a:pt x="1066" y="1552"/>
                  <a:pt x="1066" y="1552"/>
                  <a:pt x="1066" y="1552"/>
                </a:cubicBezTo>
                <a:cubicBezTo>
                  <a:pt x="1052" y="1552"/>
                  <a:pt x="1035" y="1542"/>
                  <a:pt x="1028" y="1530"/>
                </a:cubicBezTo>
                <a:cubicBezTo>
                  <a:pt x="923" y="1348"/>
                  <a:pt x="923" y="1348"/>
                  <a:pt x="923" y="1348"/>
                </a:cubicBezTo>
                <a:cubicBezTo>
                  <a:pt x="916" y="1336"/>
                  <a:pt x="904" y="1336"/>
                  <a:pt x="897" y="1348"/>
                </a:cubicBezTo>
                <a:cubicBezTo>
                  <a:pt x="819" y="1484"/>
                  <a:pt x="819" y="1484"/>
                  <a:pt x="819" y="1484"/>
                </a:cubicBezTo>
                <a:cubicBezTo>
                  <a:pt x="812" y="1496"/>
                  <a:pt x="795" y="1506"/>
                  <a:pt x="781" y="1506"/>
                </a:cubicBezTo>
                <a:cubicBezTo>
                  <a:pt x="601" y="1506"/>
                  <a:pt x="601" y="1506"/>
                  <a:pt x="601" y="1506"/>
                </a:cubicBezTo>
                <a:cubicBezTo>
                  <a:pt x="587" y="1506"/>
                  <a:pt x="570" y="1496"/>
                  <a:pt x="563" y="1484"/>
                </a:cubicBezTo>
                <a:cubicBezTo>
                  <a:pt x="473" y="1328"/>
                  <a:pt x="473" y="1328"/>
                  <a:pt x="473" y="1328"/>
                </a:cubicBezTo>
                <a:cubicBezTo>
                  <a:pt x="466" y="1316"/>
                  <a:pt x="466" y="1296"/>
                  <a:pt x="473" y="1284"/>
                </a:cubicBezTo>
                <a:cubicBezTo>
                  <a:pt x="563" y="1128"/>
                  <a:pt x="563" y="1128"/>
                  <a:pt x="563" y="1128"/>
                </a:cubicBezTo>
                <a:cubicBezTo>
                  <a:pt x="570" y="1116"/>
                  <a:pt x="587" y="1106"/>
                  <a:pt x="601" y="1106"/>
                </a:cubicBezTo>
                <a:cubicBezTo>
                  <a:pt x="781" y="1106"/>
                  <a:pt x="781" y="1106"/>
                  <a:pt x="781" y="1106"/>
                </a:cubicBezTo>
                <a:cubicBezTo>
                  <a:pt x="795" y="1106"/>
                  <a:pt x="812" y="1116"/>
                  <a:pt x="819" y="1128"/>
                </a:cubicBezTo>
                <a:cubicBezTo>
                  <a:pt x="961" y="1374"/>
                  <a:pt x="961" y="1374"/>
                  <a:pt x="961" y="1374"/>
                </a:cubicBezTo>
                <a:cubicBezTo>
                  <a:pt x="968" y="1387"/>
                  <a:pt x="980" y="1387"/>
                  <a:pt x="987" y="1374"/>
                </a:cubicBezTo>
                <a:cubicBezTo>
                  <a:pt x="1028" y="1303"/>
                  <a:pt x="1028" y="1303"/>
                  <a:pt x="1028" y="1303"/>
                </a:cubicBezTo>
                <a:cubicBezTo>
                  <a:pt x="1035" y="1291"/>
                  <a:pt x="1052" y="1281"/>
                  <a:pt x="1066" y="1281"/>
                </a:cubicBezTo>
                <a:cubicBezTo>
                  <a:pt x="1172" y="1281"/>
                  <a:pt x="1172" y="1281"/>
                  <a:pt x="1172" y="1281"/>
                </a:cubicBezTo>
                <a:cubicBezTo>
                  <a:pt x="1186" y="1281"/>
                  <a:pt x="1203" y="1291"/>
                  <a:pt x="1210" y="1303"/>
                </a:cubicBezTo>
                <a:lnTo>
                  <a:pt x="1263" y="1394"/>
                </a:lnTo>
                <a:close/>
                <a:moveTo>
                  <a:pt x="463" y="891"/>
                </a:moveTo>
                <a:cubicBezTo>
                  <a:pt x="452" y="871"/>
                  <a:pt x="452" y="838"/>
                  <a:pt x="463" y="818"/>
                </a:cubicBezTo>
                <a:cubicBezTo>
                  <a:pt x="551" y="667"/>
                  <a:pt x="551" y="667"/>
                  <a:pt x="551" y="667"/>
                </a:cubicBezTo>
                <a:cubicBezTo>
                  <a:pt x="562" y="646"/>
                  <a:pt x="591" y="630"/>
                  <a:pt x="614" y="630"/>
                </a:cubicBezTo>
                <a:cubicBezTo>
                  <a:pt x="962" y="629"/>
                  <a:pt x="962" y="629"/>
                  <a:pt x="962" y="629"/>
                </a:cubicBezTo>
                <a:cubicBezTo>
                  <a:pt x="985" y="629"/>
                  <a:pt x="995" y="613"/>
                  <a:pt x="983" y="593"/>
                </a:cubicBezTo>
                <a:cubicBezTo>
                  <a:pt x="854" y="368"/>
                  <a:pt x="854" y="368"/>
                  <a:pt x="854" y="368"/>
                </a:cubicBezTo>
                <a:cubicBezTo>
                  <a:pt x="842" y="347"/>
                  <a:pt x="842" y="314"/>
                  <a:pt x="854" y="294"/>
                </a:cubicBezTo>
                <a:cubicBezTo>
                  <a:pt x="1003" y="36"/>
                  <a:pt x="1003" y="36"/>
                  <a:pt x="1003" y="36"/>
                </a:cubicBezTo>
                <a:cubicBezTo>
                  <a:pt x="1014" y="16"/>
                  <a:pt x="1043" y="0"/>
                  <a:pt x="1066" y="0"/>
                </a:cubicBezTo>
                <a:cubicBezTo>
                  <a:pt x="1364" y="0"/>
                  <a:pt x="1364" y="0"/>
                  <a:pt x="1364" y="0"/>
                </a:cubicBezTo>
                <a:cubicBezTo>
                  <a:pt x="1387" y="0"/>
                  <a:pt x="1416" y="16"/>
                  <a:pt x="1428" y="36"/>
                </a:cubicBezTo>
                <a:cubicBezTo>
                  <a:pt x="1577" y="294"/>
                  <a:pt x="1577" y="294"/>
                  <a:pt x="1577" y="294"/>
                </a:cubicBezTo>
                <a:cubicBezTo>
                  <a:pt x="1588" y="314"/>
                  <a:pt x="1588" y="347"/>
                  <a:pt x="1577" y="368"/>
                </a:cubicBezTo>
                <a:cubicBezTo>
                  <a:pt x="1428" y="626"/>
                  <a:pt x="1428" y="626"/>
                  <a:pt x="1428" y="626"/>
                </a:cubicBezTo>
                <a:cubicBezTo>
                  <a:pt x="1416" y="646"/>
                  <a:pt x="1387" y="662"/>
                  <a:pt x="1364" y="662"/>
                </a:cubicBezTo>
                <a:cubicBezTo>
                  <a:pt x="893" y="663"/>
                  <a:pt x="893" y="663"/>
                  <a:pt x="893" y="663"/>
                </a:cubicBezTo>
                <a:cubicBezTo>
                  <a:pt x="870" y="663"/>
                  <a:pt x="860" y="679"/>
                  <a:pt x="872" y="699"/>
                </a:cubicBezTo>
                <a:cubicBezTo>
                  <a:pt x="940" y="818"/>
                  <a:pt x="940" y="818"/>
                  <a:pt x="940" y="818"/>
                </a:cubicBezTo>
                <a:cubicBezTo>
                  <a:pt x="952" y="838"/>
                  <a:pt x="952" y="871"/>
                  <a:pt x="940" y="891"/>
                </a:cubicBezTo>
                <a:cubicBezTo>
                  <a:pt x="853" y="1043"/>
                  <a:pt x="853" y="1043"/>
                  <a:pt x="853" y="1043"/>
                </a:cubicBezTo>
                <a:cubicBezTo>
                  <a:pt x="841" y="1063"/>
                  <a:pt x="812" y="1079"/>
                  <a:pt x="789" y="1079"/>
                </a:cubicBezTo>
                <a:cubicBezTo>
                  <a:pt x="614" y="1079"/>
                  <a:pt x="614" y="1079"/>
                  <a:pt x="614" y="1079"/>
                </a:cubicBezTo>
                <a:cubicBezTo>
                  <a:pt x="591" y="1079"/>
                  <a:pt x="562" y="1063"/>
                  <a:pt x="551" y="1043"/>
                </a:cubicBezTo>
                <a:lnTo>
                  <a:pt x="463" y="891"/>
                </a:lnTo>
                <a:close/>
                <a:moveTo>
                  <a:pt x="8" y="1073"/>
                </a:moveTo>
                <a:cubicBezTo>
                  <a:pt x="117" y="884"/>
                  <a:pt x="117" y="884"/>
                  <a:pt x="117" y="884"/>
                </a:cubicBezTo>
                <a:cubicBezTo>
                  <a:pt x="125" y="869"/>
                  <a:pt x="146" y="857"/>
                  <a:pt x="163" y="857"/>
                </a:cubicBezTo>
                <a:cubicBezTo>
                  <a:pt x="381" y="857"/>
                  <a:pt x="381" y="857"/>
                  <a:pt x="381" y="857"/>
                </a:cubicBezTo>
                <a:cubicBezTo>
                  <a:pt x="398" y="857"/>
                  <a:pt x="418" y="869"/>
                  <a:pt x="427" y="884"/>
                </a:cubicBezTo>
                <a:cubicBezTo>
                  <a:pt x="536" y="1073"/>
                  <a:pt x="536" y="1073"/>
                  <a:pt x="536" y="1073"/>
                </a:cubicBezTo>
                <a:cubicBezTo>
                  <a:pt x="544" y="1087"/>
                  <a:pt x="544" y="1111"/>
                  <a:pt x="536" y="1126"/>
                </a:cubicBezTo>
                <a:cubicBezTo>
                  <a:pt x="364" y="1424"/>
                  <a:pt x="364" y="1424"/>
                  <a:pt x="364" y="1424"/>
                </a:cubicBezTo>
                <a:cubicBezTo>
                  <a:pt x="356" y="1439"/>
                  <a:pt x="362" y="1451"/>
                  <a:pt x="379" y="1451"/>
                </a:cubicBezTo>
                <a:cubicBezTo>
                  <a:pt x="479" y="1451"/>
                  <a:pt x="479" y="1451"/>
                  <a:pt x="479" y="1451"/>
                </a:cubicBezTo>
                <a:cubicBezTo>
                  <a:pt x="496" y="1451"/>
                  <a:pt x="517" y="1463"/>
                  <a:pt x="526" y="1478"/>
                </a:cubicBezTo>
                <a:cubicBezTo>
                  <a:pt x="590" y="1588"/>
                  <a:pt x="590" y="1588"/>
                  <a:pt x="590" y="1588"/>
                </a:cubicBezTo>
                <a:cubicBezTo>
                  <a:pt x="598" y="1603"/>
                  <a:pt x="598" y="1627"/>
                  <a:pt x="590" y="1642"/>
                </a:cubicBezTo>
                <a:cubicBezTo>
                  <a:pt x="526" y="1752"/>
                  <a:pt x="526" y="1752"/>
                  <a:pt x="526" y="1752"/>
                </a:cubicBezTo>
                <a:cubicBezTo>
                  <a:pt x="517" y="1767"/>
                  <a:pt x="496" y="1779"/>
                  <a:pt x="479" y="1779"/>
                </a:cubicBezTo>
                <a:cubicBezTo>
                  <a:pt x="352" y="1779"/>
                  <a:pt x="352" y="1779"/>
                  <a:pt x="352" y="1779"/>
                </a:cubicBezTo>
                <a:cubicBezTo>
                  <a:pt x="335" y="1779"/>
                  <a:pt x="314" y="1767"/>
                  <a:pt x="305" y="1752"/>
                </a:cubicBezTo>
                <a:cubicBezTo>
                  <a:pt x="242" y="1642"/>
                  <a:pt x="242" y="1642"/>
                  <a:pt x="242" y="1642"/>
                </a:cubicBezTo>
                <a:cubicBezTo>
                  <a:pt x="233" y="1627"/>
                  <a:pt x="233" y="1603"/>
                  <a:pt x="242" y="1588"/>
                </a:cubicBezTo>
                <a:cubicBezTo>
                  <a:pt x="368" y="1368"/>
                  <a:pt x="368" y="1368"/>
                  <a:pt x="368" y="1368"/>
                </a:cubicBezTo>
                <a:cubicBezTo>
                  <a:pt x="377" y="1353"/>
                  <a:pt x="370" y="1341"/>
                  <a:pt x="353" y="1341"/>
                </a:cubicBezTo>
                <a:cubicBezTo>
                  <a:pt x="163" y="1341"/>
                  <a:pt x="163" y="1341"/>
                  <a:pt x="163" y="1341"/>
                </a:cubicBezTo>
                <a:cubicBezTo>
                  <a:pt x="146" y="1341"/>
                  <a:pt x="125" y="1329"/>
                  <a:pt x="117" y="1314"/>
                </a:cubicBezTo>
                <a:cubicBezTo>
                  <a:pt x="8" y="1126"/>
                  <a:pt x="8" y="1126"/>
                  <a:pt x="8" y="1126"/>
                </a:cubicBezTo>
                <a:cubicBezTo>
                  <a:pt x="0" y="1111"/>
                  <a:pt x="0" y="1087"/>
                  <a:pt x="8" y="1073"/>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p:nvPr userDrawn="1"/>
        </p:nvSpPr>
        <p:spPr bwMode="gray">
          <a:xfrm>
            <a:off x="0" y="0"/>
            <a:ext cx="12192000" cy="6858000"/>
          </a:xfrm>
          <a:custGeom>
            <a:avLst/>
            <a:gdLst>
              <a:gd name="connsiteX0" fmla="*/ 4456428 w 12192000"/>
              <a:gd name="connsiteY0" fmla="*/ 0 h 6858000"/>
              <a:gd name="connsiteX1" fmla="*/ 12192000 w 12192000"/>
              <a:gd name="connsiteY1" fmla="*/ 0 h 6858000"/>
              <a:gd name="connsiteX2" fmla="*/ 12192000 w 12192000"/>
              <a:gd name="connsiteY2" fmla="*/ 6858000 h 6858000"/>
              <a:gd name="connsiteX3" fmla="*/ 6910377 w 12192000"/>
              <a:gd name="connsiteY3" fmla="*/ 6858000 h 6858000"/>
              <a:gd name="connsiteX4" fmla="*/ 6944008 w 12192000"/>
              <a:gd name="connsiteY4" fmla="*/ 6799742 h 6858000"/>
              <a:gd name="connsiteX5" fmla="*/ 7200786 w 12192000"/>
              <a:gd name="connsiteY5" fmla="*/ 6354938 h 6858000"/>
              <a:gd name="connsiteX6" fmla="*/ 7200786 w 12192000"/>
              <a:gd name="connsiteY6" fmla="*/ 5837908 h 6858000"/>
              <a:gd name="connsiteX7" fmla="*/ 6149027 w 12192000"/>
              <a:gd name="connsiteY7" fmla="*/ 4012915 h 6858000"/>
              <a:gd name="connsiteX8" fmla="*/ 5703106 w 12192000"/>
              <a:gd name="connsiteY8" fmla="*/ 3754400 h 6858000"/>
              <a:gd name="connsiteX9" fmla="*/ 3870218 w 12192000"/>
              <a:gd name="connsiteY9" fmla="*/ 3754400 h 6858000"/>
              <a:gd name="connsiteX10" fmla="*/ 3719527 w 12192000"/>
              <a:gd name="connsiteY10" fmla="*/ 3492808 h 6858000"/>
              <a:gd name="connsiteX11" fmla="*/ 4943503 w 12192000"/>
              <a:gd name="connsiteY11" fmla="*/ 1363137 h 6858000"/>
              <a:gd name="connsiteX12" fmla="*/ 4943503 w 12192000"/>
              <a:gd name="connsiteY12" fmla="*/ 846107 h 6858000"/>
              <a:gd name="connsiteX13" fmla="*/ 4462168 w 12192000"/>
              <a:gd name="connsiteY13" fmla="*/ 9972 h 6858000"/>
              <a:gd name="connsiteX14" fmla="*/ 0 w 12192000"/>
              <a:gd name="connsiteY14" fmla="*/ 0 h 6858000"/>
              <a:gd name="connsiteX15" fmla="*/ 2066183 w 12192000"/>
              <a:gd name="connsiteY15" fmla="*/ 0 h 6858000"/>
              <a:gd name="connsiteX16" fmla="*/ 1982011 w 12192000"/>
              <a:gd name="connsiteY16" fmla="*/ 146217 h 6858000"/>
              <a:gd name="connsiteX17" fmla="*/ 1579108 w 12192000"/>
              <a:gd name="connsiteY17" fmla="*/ 846107 h 6858000"/>
              <a:gd name="connsiteX18" fmla="*/ 1579108 w 12192000"/>
              <a:gd name="connsiteY18" fmla="*/ 1363137 h 6858000"/>
              <a:gd name="connsiteX19" fmla="*/ 2194171 w 12192000"/>
              <a:gd name="connsiteY19" fmla="*/ 2434127 h 6858000"/>
              <a:gd name="connsiteX20" fmla="*/ 2643167 w 12192000"/>
              <a:gd name="connsiteY20" fmla="*/ 2692642 h 6858000"/>
              <a:gd name="connsiteX21" fmla="*/ 3608816 w 12192000"/>
              <a:gd name="connsiteY21" fmla="*/ 2692642 h 6858000"/>
              <a:gd name="connsiteX22" fmla="*/ 3759507 w 12192000"/>
              <a:gd name="connsiteY22" fmla="*/ 2951157 h 6858000"/>
              <a:gd name="connsiteX23" fmla="*/ 2098836 w 12192000"/>
              <a:gd name="connsiteY23" fmla="*/ 5837908 h 6858000"/>
              <a:gd name="connsiteX24" fmla="*/ 2098836 w 12192000"/>
              <a:gd name="connsiteY24" fmla="*/ 6354938 h 6858000"/>
              <a:gd name="connsiteX25" fmla="*/ 2367778 w 12192000"/>
              <a:gd name="connsiteY25" fmla="*/ 6820814 h 6858000"/>
              <a:gd name="connsiteX26" fmla="*/ 2389244 w 12192000"/>
              <a:gd name="connsiteY26" fmla="*/ 6858000 h 6858000"/>
              <a:gd name="connsiteX27" fmla="*/ 2077708 w 12192000"/>
              <a:gd name="connsiteY27" fmla="*/ 6858000 h 6858000"/>
              <a:gd name="connsiteX28" fmla="*/ 2060010 w 12192000"/>
              <a:gd name="connsiteY28" fmla="*/ 6827344 h 6858000"/>
              <a:gd name="connsiteX29" fmla="*/ 1954296 w 12192000"/>
              <a:gd name="connsiteY29" fmla="*/ 6644229 h 6858000"/>
              <a:gd name="connsiteX30" fmla="*/ 1339233 w 12192000"/>
              <a:gd name="connsiteY30" fmla="*/ 6287232 h 6858000"/>
              <a:gd name="connsiteX31" fmla="*/ 60754 w 12192000"/>
              <a:gd name="connsiteY31" fmla="*/ 6287232 h 6858000"/>
              <a:gd name="connsiteX32" fmla="*/ 0 w 12192000"/>
              <a:gd name="connsiteY32" fmla="*/ 6287232 h 6858000"/>
              <a:gd name="connsiteX33" fmla="*/ 0 w 12192000"/>
              <a:gd name="connsiteY33" fmla="*/ 6028717 h 6858000"/>
              <a:gd name="connsiteX34" fmla="*/ 34162 w 12192000"/>
              <a:gd name="connsiteY34" fmla="*/ 6028717 h 6858000"/>
              <a:gd name="connsiteX35" fmla="*/ 1468396 w 12192000"/>
              <a:gd name="connsiteY35" fmla="*/ 6028717 h 6858000"/>
              <a:gd name="connsiteX36" fmla="*/ 1837434 w 12192000"/>
              <a:gd name="connsiteY36" fmla="*/ 5813288 h 6858000"/>
              <a:gd name="connsiteX37" fmla="*/ 2707749 w 12192000"/>
              <a:gd name="connsiteY37" fmla="*/ 4308361 h 6858000"/>
              <a:gd name="connsiteX38" fmla="*/ 2707749 w 12192000"/>
              <a:gd name="connsiteY38" fmla="*/ 3880580 h 6858000"/>
              <a:gd name="connsiteX39" fmla="*/ 1837434 w 12192000"/>
              <a:gd name="connsiteY39" fmla="*/ 2372576 h 6858000"/>
              <a:gd name="connsiteX40" fmla="*/ 1468396 w 12192000"/>
              <a:gd name="connsiteY40" fmla="*/ 2160224 h 6858000"/>
              <a:gd name="connsiteX41" fmla="*/ 37562 w 12192000"/>
              <a:gd name="connsiteY41" fmla="*/ 2160224 h 6858000"/>
              <a:gd name="connsiteX42" fmla="*/ 0 w 12192000"/>
              <a:gd name="connsiteY42" fmla="*/ 216022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192000" h="6858000">
                <a:moveTo>
                  <a:pt x="4456428" y="0"/>
                </a:moveTo>
                <a:lnTo>
                  <a:pt x="12192000" y="0"/>
                </a:lnTo>
                <a:lnTo>
                  <a:pt x="12192000" y="6858000"/>
                </a:lnTo>
                <a:lnTo>
                  <a:pt x="6910377" y="6858000"/>
                </a:lnTo>
                <a:lnTo>
                  <a:pt x="6944008" y="6799742"/>
                </a:lnTo>
                <a:cubicBezTo>
                  <a:pt x="7200786" y="6354938"/>
                  <a:pt x="7200786" y="6354938"/>
                  <a:pt x="7200786" y="6354938"/>
                </a:cubicBezTo>
                <a:cubicBezTo>
                  <a:pt x="7283818" y="6213370"/>
                  <a:pt x="7283818" y="5979476"/>
                  <a:pt x="7200786" y="5837908"/>
                </a:cubicBezTo>
                <a:cubicBezTo>
                  <a:pt x="6149027" y="4012915"/>
                  <a:pt x="6149027" y="4012915"/>
                  <a:pt x="6149027" y="4012915"/>
                </a:cubicBezTo>
                <a:cubicBezTo>
                  <a:pt x="6069069" y="3871348"/>
                  <a:pt x="5866098" y="3754400"/>
                  <a:pt x="5703106" y="3754400"/>
                </a:cubicBezTo>
                <a:cubicBezTo>
                  <a:pt x="3870218" y="3754400"/>
                  <a:pt x="3870218" y="3754400"/>
                  <a:pt x="3870218" y="3754400"/>
                </a:cubicBezTo>
                <a:cubicBezTo>
                  <a:pt x="3704151" y="3754400"/>
                  <a:pt x="3636494" y="3637453"/>
                  <a:pt x="3719527" y="3492808"/>
                </a:cubicBezTo>
                <a:cubicBezTo>
                  <a:pt x="4943503" y="1363137"/>
                  <a:pt x="4943503" y="1363137"/>
                  <a:pt x="4943503" y="1363137"/>
                </a:cubicBezTo>
                <a:cubicBezTo>
                  <a:pt x="5026537" y="1221569"/>
                  <a:pt x="5026537" y="987674"/>
                  <a:pt x="4943503" y="846107"/>
                </a:cubicBezTo>
                <a:cubicBezTo>
                  <a:pt x="4576772" y="209052"/>
                  <a:pt x="4485089" y="49788"/>
                  <a:pt x="4462168" y="9972"/>
                </a:cubicBezTo>
                <a:close/>
                <a:moveTo>
                  <a:pt x="0" y="0"/>
                </a:moveTo>
                <a:lnTo>
                  <a:pt x="2066183" y="0"/>
                </a:lnTo>
                <a:lnTo>
                  <a:pt x="1982011" y="146217"/>
                </a:lnTo>
                <a:cubicBezTo>
                  <a:pt x="1579108" y="846107"/>
                  <a:pt x="1579108" y="846107"/>
                  <a:pt x="1579108" y="846107"/>
                </a:cubicBezTo>
                <a:cubicBezTo>
                  <a:pt x="1496074" y="987674"/>
                  <a:pt x="1496074" y="1221569"/>
                  <a:pt x="1579108" y="1363137"/>
                </a:cubicBezTo>
                <a:cubicBezTo>
                  <a:pt x="2194171" y="2434127"/>
                  <a:pt x="2194171" y="2434127"/>
                  <a:pt x="2194171" y="2434127"/>
                </a:cubicBezTo>
                <a:cubicBezTo>
                  <a:pt x="2277204" y="2575695"/>
                  <a:pt x="2480175" y="2692642"/>
                  <a:pt x="2643167" y="2692642"/>
                </a:cubicBezTo>
                <a:cubicBezTo>
                  <a:pt x="3608816" y="2692642"/>
                  <a:pt x="3608816" y="2692642"/>
                  <a:pt x="3608816" y="2692642"/>
                </a:cubicBezTo>
                <a:cubicBezTo>
                  <a:pt x="3774883" y="2692642"/>
                  <a:pt x="3842540" y="2809590"/>
                  <a:pt x="3759507" y="2951157"/>
                </a:cubicBezTo>
                <a:cubicBezTo>
                  <a:pt x="2098836" y="5837908"/>
                  <a:pt x="2098836" y="5837908"/>
                  <a:pt x="2098836" y="5837908"/>
                </a:cubicBezTo>
                <a:cubicBezTo>
                  <a:pt x="2015802" y="5979476"/>
                  <a:pt x="2015802" y="6213370"/>
                  <a:pt x="2098836" y="6354938"/>
                </a:cubicBezTo>
                <a:cubicBezTo>
                  <a:pt x="2197438" y="6525743"/>
                  <a:pt x="2286797" y="6680534"/>
                  <a:pt x="2367778" y="6820814"/>
                </a:cubicBezTo>
                <a:lnTo>
                  <a:pt x="2389244" y="6858000"/>
                </a:lnTo>
                <a:lnTo>
                  <a:pt x="2077708" y="6858000"/>
                </a:lnTo>
                <a:lnTo>
                  <a:pt x="2060010" y="6827344"/>
                </a:lnTo>
                <a:cubicBezTo>
                  <a:pt x="1954296" y="6644229"/>
                  <a:pt x="1954296" y="6644229"/>
                  <a:pt x="1954296" y="6644229"/>
                </a:cubicBezTo>
                <a:cubicBezTo>
                  <a:pt x="1840509" y="6447265"/>
                  <a:pt x="1563731" y="6287232"/>
                  <a:pt x="1339233" y="6287232"/>
                </a:cubicBezTo>
                <a:cubicBezTo>
                  <a:pt x="704949" y="6287232"/>
                  <a:pt x="308521" y="6287232"/>
                  <a:pt x="60754" y="6287232"/>
                </a:cubicBezTo>
                <a:lnTo>
                  <a:pt x="0" y="6287232"/>
                </a:lnTo>
                <a:lnTo>
                  <a:pt x="0" y="6028717"/>
                </a:lnTo>
                <a:lnTo>
                  <a:pt x="34162" y="6028717"/>
                </a:lnTo>
                <a:cubicBezTo>
                  <a:pt x="1468396" y="6028717"/>
                  <a:pt x="1468396" y="6028717"/>
                  <a:pt x="1468396" y="6028717"/>
                </a:cubicBezTo>
                <a:cubicBezTo>
                  <a:pt x="1603710" y="6028717"/>
                  <a:pt x="1769777" y="5933312"/>
                  <a:pt x="1837434" y="5813288"/>
                </a:cubicBezTo>
                <a:cubicBezTo>
                  <a:pt x="2707749" y="4308361"/>
                  <a:pt x="2707749" y="4308361"/>
                  <a:pt x="2707749" y="4308361"/>
                </a:cubicBezTo>
                <a:cubicBezTo>
                  <a:pt x="2775405" y="4191414"/>
                  <a:pt x="2775405" y="3997527"/>
                  <a:pt x="2707749" y="3880580"/>
                </a:cubicBezTo>
                <a:lnTo>
                  <a:pt x="1837434" y="2372576"/>
                </a:lnTo>
                <a:cubicBezTo>
                  <a:pt x="1769777" y="2255629"/>
                  <a:pt x="1603710" y="2160224"/>
                  <a:pt x="1468396" y="2160224"/>
                </a:cubicBezTo>
                <a:cubicBezTo>
                  <a:pt x="706871" y="2160224"/>
                  <a:pt x="278513" y="2160224"/>
                  <a:pt x="37562" y="2160224"/>
                </a:cubicBezTo>
                <a:lnTo>
                  <a:pt x="0" y="2160224"/>
                </a:ln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7" name="Text Placeholder 16"/>
          <p:cNvSpPr>
            <a:spLocks noGrp="1"/>
          </p:cNvSpPr>
          <p:nvPr>
            <p:ph type="body" sz="quarter" idx="13" hasCustomPrompt="1"/>
          </p:nvPr>
        </p:nvSpPr>
        <p:spPr bwMode="gray">
          <a:xfrm>
            <a:off x="6001475" y="1799192"/>
            <a:ext cx="1006525" cy="648325"/>
          </a:xfrm>
          <a:prstGeom prst="rect">
            <a:avLst/>
          </a:prstGeom>
        </p:spPr>
        <p:txBody>
          <a:bodyPr wrap="none"/>
          <a:lstStyle>
            <a:lvl1pPr marL="0" indent="0">
              <a:buFont typeface="Arial" panose="020B0604020202020204" pitchFamily="34" charset="0"/>
              <a:buNone/>
              <a:defRPr sz="4800" b="0">
                <a:ln>
                  <a:solidFill>
                    <a:schemeClr val="bg2"/>
                  </a:solidFill>
                </a:ln>
                <a:noFill/>
                <a:latin typeface="Merck" panose="04040805020F02020302" pitchFamily="82" charset="0"/>
              </a:defRPr>
            </a:lvl1pPr>
            <a:lvl2pPr marL="0" indent="0">
              <a:spcBef>
                <a:spcPts val="600"/>
              </a:spcBef>
              <a:buFont typeface="Arial" panose="020B0604020202020204" pitchFamily="34" charset="0"/>
              <a:buNone/>
              <a:defRPr sz="4800" b="0">
                <a:ln>
                  <a:solidFill>
                    <a:schemeClr val="bg2"/>
                  </a:solidFill>
                </a:ln>
                <a:noFill/>
                <a:latin typeface="Merck" panose="04040805020F02020302" pitchFamily="82" charset="0"/>
              </a:defRPr>
            </a:lvl2pPr>
            <a:lvl3pPr marL="0" indent="0">
              <a:spcBef>
                <a:spcPts val="600"/>
              </a:spcBef>
              <a:buNone/>
              <a:defRPr sz="4800" b="0">
                <a:ln>
                  <a:solidFill>
                    <a:schemeClr val="bg2"/>
                  </a:solidFill>
                </a:ln>
                <a:noFill/>
                <a:latin typeface="Merck" panose="04040805020F02020302" pitchFamily="82" charset="0"/>
              </a:defRPr>
            </a:lvl3pPr>
            <a:lvl4pPr marL="0" indent="0">
              <a:spcBef>
                <a:spcPts val="600"/>
              </a:spcBef>
              <a:buNone/>
              <a:defRPr sz="4800" b="0">
                <a:ln>
                  <a:solidFill>
                    <a:schemeClr val="bg2"/>
                  </a:solidFill>
                </a:ln>
                <a:noFill/>
                <a:latin typeface="Merck" panose="04040805020F02020302" pitchFamily="82" charset="0"/>
              </a:defRPr>
            </a:lvl4pPr>
            <a:lvl5pPr marL="0" indent="0">
              <a:spcBef>
                <a:spcPts val="600"/>
              </a:spcBef>
              <a:buNone/>
              <a:defRPr sz="4800" b="0">
                <a:ln>
                  <a:solidFill>
                    <a:schemeClr val="bg2"/>
                  </a:solidFill>
                </a:ln>
                <a:noFill/>
                <a:latin typeface="Merck" panose="04040805020F02020302" pitchFamily="82" charset="0"/>
              </a:defRPr>
            </a:lvl5pPr>
            <a:lvl6pPr marL="0" indent="0">
              <a:spcBef>
                <a:spcPts val="600"/>
              </a:spcBef>
              <a:buNone/>
              <a:defRPr sz="4800" b="0">
                <a:ln>
                  <a:solidFill>
                    <a:schemeClr val="bg2"/>
                  </a:solidFill>
                </a:ln>
                <a:noFill/>
                <a:latin typeface="Merck" panose="04040805020F02020302" pitchFamily="82" charset="0"/>
              </a:defRPr>
            </a:lvl6pPr>
            <a:lvl7pPr marL="0" indent="0">
              <a:spcBef>
                <a:spcPts val="600"/>
              </a:spcBef>
              <a:buNone/>
              <a:defRPr sz="4800" b="0">
                <a:ln>
                  <a:solidFill>
                    <a:schemeClr val="bg2"/>
                  </a:solidFill>
                </a:ln>
                <a:noFill/>
                <a:latin typeface="Merck" panose="04040805020F02020302" pitchFamily="82" charset="0"/>
              </a:defRPr>
            </a:lvl7pPr>
            <a:lvl8pPr marL="0" indent="0">
              <a:spcBef>
                <a:spcPts val="600"/>
              </a:spcBef>
              <a:buNone/>
              <a:defRPr sz="4800" b="0">
                <a:ln>
                  <a:solidFill>
                    <a:schemeClr val="bg2"/>
                  </a:solidFill>
                </a:ln>
                <a:noFill/>
                <a:latin typeface="Merck" panose="04040805020F02020302" pitchFamily="82" charset="0"/>
              </a:defRPr>
            </a:lvl8pPr>
            <a:lvl9pPr marL="0" indent="0">
              <a:spcBef>
                <a:spcPts val="600"/>
              </a:spcBef>
              <a:buNone/>
              <a:defRPr sz="4800" b="0">
                <a:ln>
                  <a:solidFill>
                    <a:schemeClr val="bg2"/>
                  </a:solidFill>
                </a:ln>
                <a:noFill/>
                <a:latin typeface="Merck" panose="04040805020F02020302" pitchFamily="82" charset="0"/>
              </a:defRPr>
            </a:lvl9pPr>
          </a:lstStyle>
          <a:p>
            <a:pPr lvl="0"/>
            <a:r>
              <a:rPr lang="en-US" noProof="0"/>
              <a:t>00</a:t>
            </a:r>
            <a:endParaRPr lang="en-US"/>
          </a:p>
          <a:p>
            <a:pPr lvl="0"/>
            <a:endParaRPr lang="en-US" noProof="0"/>
          </a:p>
        </p:txBody>
      </p:sp>
      <p:sp>
        <p:nvSpPr>
          <p:cNvPr id="2" name="Title 1"/>
          <p:cNvSpPr>
            <a:spLocks noGrp="1"/>
          </p:cNvSpPr>
          <p:nvPr>
            <p:ph type="title" hasCustomPrompt="1"/>
          </p:nvPr>
        </p:nvSpPr>
        <p:spPr bwMode="gray">
          <a:xfrm>
            <a:off x="7176119" y="1879992"/>
            <a:ext cx="4657508" cy="1734697"/>
          </a:xfrm>
          <a:prstGeom prst="rect">
            <a:avLst/>
          </a:prstGeom>
          <a:noFill/>
        </p:spPr>
        <p:txBody>
          <a:bodyPr tIns="72000" bIns="0" anchor="t" anchorCtr="0"/>
          <a:lstStyle>
            <a:lvl1pPr>
              <a:lnSpc>
                <a:spcPct val="100000"/>
              </a:lnSpc>
              <a:defRPr sz="3600" cap="none" baseline="0">
                <a:latin typeface="Merck" panose="04040805020F02020302" pitchFamily="82" charset="0"/>
              </a:defRPr>
            </a:lvl1pPr>
          </a:lstStyle>
          <a:p>
            <a:pPr lvl="0"/>
            <a:r>
              <a:rPr lang="en-US" noProof="0"/>
              <a:t>Chapter name </a:t>
            </a:r>
            <a:br>
              <a:rPr lang="en-US" noProof="0"/>
            </a:br>
            <a:r>
              <a:rPr lang="en-US" noProof="0"/>
              <a:t>in two lines</a:t>
            </a:r>
          </a:p>
        </p:txBody>
      </p:sp>
      <p:grpSp>
        <p:nvGrpSpPr>
          <p:cNvPr id="10" name="Group 9"/>
          <p:cNvGrpSpPr>
            <a:grpSpLocks noChangeAspect="1"/>
          </p:cNvGrpSpPr>
          <p:nvPr userDrawn="1">
            <p:custDataLst>
              <p:tags r:id="rId3"/>
            </p:custDataLst>
          </p:nvPr>
        </p:nvGrpSpPr>
        <p:grpSpPr bwMode="gray">
          <a:xfrm>
            <a:off x="10539522" y="6440320"/>
            <a:ext cx="1028592" cy="162000"/>
            <a:chOff x="-4548188" y="3063875"/>
            <a:chExt cx="2741613" cy="431800"/>
          </a:xfrm>
          <a:solidFill>
            <a:schemeClr val="bg2"/>
          </a:solidFill>
        </p:grpSpPr>
        <p:sp>
          <p:nvSpPr>
            <p:cNvPr id="11" name="Freeform 9"/>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Plastic">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424951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62" name="think-cell Slide" r:id="rId5" imgW="353" imgH="353" progId="TCLayout.ActiveDocument.1">
                  <p:embed/>
                </p:oleObj>
              </mc:Choice>
              <mc:Fallback>
                <p:oleObj name="think-cell Slide" r:id="rId5" imgW="353" imgH="35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6" name="Freeform 15"/>
          <p:cNvSpPr/>
          <p:nvPr userDrawn="1"/>
        </p:nvSpPr>
        <p:spPr bwMode="gray">
          <a:xfrm>
            <a:off x="0" y="0"/>
            <a:ext cx="8832236" cy="6858000"/>
          </a:xfrm>
          <a:custGeom>
            <a:avLst/>
            <a:gdLst>
              <a:gd name="connsiteX0" fmla="*/ 1333675 w 8832236"/>
              <a:gd name="connsiteY0" fmla="*/ 0 h 6858000"/>
              <a:gd name="connsiteX1" fmla="*/ 1543197 w 8832236"/>
              <a:gd name="connsiteY1" fmla="*/ 0 h 6858000"/>
              <a:gd name="connsiteX2" fmla="*/ 1739629 w 8832236"/>
              <a:gd name="connsiteY2" fmla="*/ 0 h 6858000"/>
              <a:gd name="connsiteX3" fmla="*/ 1923392 w 8832236"/>
              <a:gd name="connsiteY3" fmla="*/ 0 h 6858000"/>
              <a:gd name="connsiteX4" fmla="*/ 2094910 w 8832236"/>
              <a:gd name="connsiteY4" fmla="*/ 0 h 6858000"/>
              <a:gd name="connsiteX5" fmla="*/ 2402895 w 8832236"/>
              <a:gd name="connsiteY5" fmla="*/ 0 h 6858000"/>
              <a:gd name="connsiteX6" fmla="*/ 2666962 w 8832236"/>
              <a:gd name="connsiteY6" fmla="*/ 0 h 6858000"/>
              <a:gd name="connsiteX7" fmla="*/ 2890490 w 8832236"/>
              <a:gd name="connsiteY7" fmla="*/ 0 h 6858000"/>
              <a:gd name="connsiteX8" fmla="*/ 3076858 w 8832236"/>
              <a:gd name="connsiteY8" fmla="*/ 0 h 6858000"/>
              <a:gd name="connsiteX9" fmla="*/ 3229442 w 8832236"/>
              <a:gd name="connsiteY9" fmla="*/ 0 h 6858000"/>
              <a:gd name="connsiteX10" fmla="*/ 3351623 w 8832236"/>
              <a:gd name="connsiteY10" fmla="*/ 0 h 6858000"/>
              <a:gd name="connsiteX11" fmla="*/ 3446777 w 8832236"/>
              <a:gd name="connsiteY11" fmla="*/ 0 h 6858000"/>
              <a:gd name="connsiteX12" fmla="*/ 3518284 w 8832236"/>
              <a:gd name="connsiteY12" fmla="*/ 0 h 6858000"/>
              <a:gd name="connsiteX13" fmla="*/ 3569521 w 8832236"/>
              <a:gd name="connsiteY13" fmla="*/ 0 h 6858000"/>
              <a:gd name="connsiteX14" fmla="*/ 3603867 w 8832236"/>
              <a:gd name="connsiteY14" fmla="*/ 0 h 6858000"/>
              <a:gd name="connsiteX15" fmla="*/ 3624699 w 8832236"/>
              <a:gd name="connsiteY15" fmla="*/ 0 h 6858000"/>
              <a:gd name="connsiteX16" fmla="*/ 3635397 w 8832236"/>
              <a:gd name="connsiteY16" fmla="*/ 0 h 6858000"/>
              <a:gd name="connsiteX17" fmla="*/ 3639901 w 8832236"/>
              <a:gd name="connsiteY17" fmla="*/ 0 h 6858000"/>
              <a:gd name="connsiteX18" fmla="*/ 3703874 w 8832236"/>
              <a:gd name="connsiteY18" fmla="*/ 368087 h 6858000"/>
              <a:gd name="connsiteX19" fmla="*/ 4081315 w 8832236"/>
              <a:gd name="connsiteY19" fmla="*/ 368087 h 6858000"/>
              <a:gd name="connsiteX20" fmla="*/ 4145288 w 8832236"/>
              <a:gd name="connsiteY20" fmla="*/ 595341 h 6858000"/>
              <a:gd name="connsiteX21" fmla="*/ 3707073 w 8832236"/>
              <a:gd name="connsiteY21" fmla="*/ 707368 h 6858000"/>
              <a:gd name="connsiteX22" fmla="*/ 2520374 w 8832236"/>
              <a:gd name="connsiteY22" fmla="*/ 822595 h 6858000"/>
              <a:gd name="connsiteX23" fmla="*/ 1848657 w 8832236"/>
              <a:gd name="connsiteY23" fmla="*/ 1273902 h 6858000"/>
              <a:gd name="connsiteX24" fmla="*/ 1375257 w 8832236"/>
              <a:gd name="connsiteY24" fmla="*/ 2160511 h 6858000"/>
              <a:gd name="connsiteX25" fmla="*/ 1247311 w 8832236"/>
              <a:gd name="connsiteY25" fmla="*/ 2589413 h 6858000"/>
              <a:gd name="connsiteX26" fmla="*/ 1253709 w 8832236"/>
              <a:gd name="connsiteY26" fmla="*/ 3034318 h 6858000"/>
              <a:gd name="connsiteX27" fmla="*/ 1544786 w 8832236"/>
              <a:gd name="connsiteY27" fmla="*/ 4532273 h 6858000"/>
              <a:gd name="connsiteX28" fmla="*/ 1986199 w 8832236"/>
              <a:gd name="connsiteY28" fmla="*/ 5278049 h 6858000"/>
              <a:gd name="connsiteX29" fmla="*/ 3495962 w 8832236"/>
              <a:gd name="connsiteY29" fmla="*/ 6529546 h 6858000"/>
              <a:gd name="connsiteX30" fmla="*/ 4298823 w 8832236"/>
              <a:gd name="connsiteY30" fmla="*/ 6724792 h 6858000"/>
              <a:gd name="connsiteX31" fmla="*/ 6768180 w 8832236"/>
              <a:gd name="connsiteY31" fmla="*/ 6174262 h 6858000"/>
              <a:gd name="connsiteX32" fmla="*/ 8824911 w 8832236"/>
              <a:gd name="connsiteY32" fmla="*/ 6779205 h 6858000"/>
              <a:gd name="connsiteX33" fmla="*/ 8832236 w 8832236"/>
              <a:gd name="connsiteY33" fmla="*/ 6858000 h 6858000"/>
              <a:gd name="connsiteX34" fmla="*/ 3544539 w 8832236"/>
              <a:gd name="connsiteY34" fmla="*/ 6858000 h 6858000"/>
              <a:gd name="connsiteX35" fmla="*/ 3492763 w 8832236"/>
              <a:gd name="connsiteY35" fmla="*/ 6808012 h 6858000"/>
              <a:gd name="connsiteX36" fmla="*/ 1877445 w 8832236"/>
              <a:gd name="connsiteY36" fmla="*/ 5476496 h 6858000"/>
              <a:gd name="connsiteX37" fmla="*/ 1173742 w 8832236"/>
              <a:gd name="connsiteY37" fmla="*/ 5486099 h 6858000"/>
              <a:gd name="connsiteX38" fmla="*/ 703541 w 8832236"/>
              <a:gd name="connsiteY38" fmla="*/ 5895796 h 6858000"/>
              <a:gd name="connsiteX39" fmla="*/ 118188 w 8832236"/>
              <a:gd name="connsiteY39" fmla="*/ 6379110 h 6858000"/>
              <a:gd name="connsiteX40" fmla="*/ 3143 w 8832236"/>
              <a:gd name="connsiteY40" fmla="*/ 5345084 h 6858000"/>
              <a:gd name="connsiteX41" fmla="*/ 0 w 8832236"/>
              <a:gd name="connsiteY41" fmla="*/ 5310760 h 6858000"/>
              <a:gd name="connsiteX42" fmla="*/ 0 w 8832236"/>
              <a:gd name="connsiteY42" fmla="*/ 2620801 h 6858000"/>
              <a:gd name="connsiteX43" fmla="*/ 53610 w 8832236"/>
              <a:gd name="connsiteY43" fmla="*/ 2608649 h 6858000"/>
              <a:gd name="connsiteX44" fmla="*/ 194956 w 8832236"/>
              <a:gd name="connsiteY44" fmla="*/ 2576610 h 6858000"/>
              <a:gd name="connsiteX45" fmla="*/ 508423 w 8832236"/>
              <a:gd name="connsiteY45" fmla="*/ 2525398 h 6858000"/>
              <a:gd name="connsiteX46" fmla="*/ 1176941 w 8832236"/>
              <a:gd name="connsiteY46" fmla="*/ 2042084 h 6858000"/>
              <a:gd name="connsiteX47" fmla="*/ 1621553 w 8832236"/>
              <a:gd name="connsiteY47" fmla="*/ 1200284 h 6858000"/>
              <a:gd name="connsiteX48" fmla="*/ 1589567 w 8832236"/>
              <a:gd name="connsiteY48" fmla="*/ 406496 h 6858000"/>
              <a:gd name="connsiteX49" fmla="*/ 1333675 w 8832236"/>
              <a:gd name="connsiteY4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832236" h="6858000">
                <a:moveTo>
                  <a:pt x="1333675" y="0"/>
                </a:moveTo>
                <a:lnTo>
                  <a:pt x="1543197" y="0"/>
                </a:lnTo>
                <a:lnTo>
                  <a:pt x="1739629" y="0"/>
                </a:lnTo>
                <a:lnTo>
                  <a:pt x="1923392" y="0"/>
                </a:lnTo>
                <a:lnTo>
                  <a:pt x="2094910" y="0"/>
                </a:lnTo>
                <a:lnTo>
                  <a:pt x="2402895" y="0"/>
                </a:lnTo>
                <a:lnTo>
                  <a:pt x="2666962" y="0"/>
                </a:lnTo>
                <a:lnTo>
                  <a:pt x="2890490" y="0"/>
                </a:lnTo>
                <a:lnTo>
                  <a:pt x="3076858" y="0"/>
                </a:lnTo>
                <a:lnTo>
                  <a:pt x="3229442" y="0"/>
                </a:lnTo>
                <a:lnTo>
                  <a:pt x="3351623" y="0"/>
                </a:lnTo>
                <a:lnTo>
                  <a:pt x="3446777" y="0"/>
                </a:lnTo>
                <a:lnTo>
                  <a:pt x="3518284" y="0"/>
                </a:lnTo>
                <a:lnTo>
                  <a:pt x="3569521" y="0"/>
                </a:lnTo>
                <a:lnTo>
                  <a:pt x="3603867" y="0"/>
                </a:lnTo>
                <a:lnTo>
                  <a:pt x="3624699" y="0"/>
                </a:lnTo>
                <a:lnTo>
                  <a:pt x="3635397" y="0"/>
                </a:lnTo>
                <a:lnTo>
                  <a:pt x="3639901" y="0"/>
                </a:lnTo>
                <a:cubicBezTo>
                  <a:pt x="3703874" y="368087"/>
                  <a:pt x="3703874" y="368087"/>
                  <a:pt x="3703874" y="368087"/>
                </a:cubicBezTo>
                <a:cubicBezTo>
                  <a:pt x="4081315" y="368087"/>
                  <a:pt x="4081315" y="368087"/>
                  <a:pt x="4081315" y="368087"/>
                </a:cubicBezTo>
                <a:cubicBezTo>
                  <a:pt x="4145288" y="595341"/>
                  <a:pt x="4145288" y="595341"/>
                  <a:pt x="4145288" y="595341"/>
                </a:cubicBezTo>
                <a:cubicBezTo>
                  <a:pt x="3707073" y="707368"/>
                  <a:pt x="3707073" y="707368"/>
                  <a:pt x="3707073" y="707368"/>
                </a:cubicBezTo>
                <a:cubicBezTo>
                  <a:pt x="2520374" y="822595"/>
                  <a:pt x="2520374" y="822595"/>
                  <a:pt x="2520374" y="822595"/>
                </a:cubicBezTo>
                <a:cubicBezTo>
                  <a:pt x="2270879" y="848201"/>
                  <a:pt x="1967008" y="1053049"/>
                  <a:pt x="1848657" y="1273902"/>
                </a:cubicBezTo>
                <a:cubicBezTo>
                  <a:pt x="1375257" y="2160511"/>
                  <a:pt x="1375257" y="2160511"/>
                  <a:pt x="1375257" y="2160511"/>
                </a:cubicBezTo>
                <a:cubicBezTo>
                  <a:pt x="1317682" y="2272538"/>
                  <a:pt x="1272901" y="2429375"/>
                  <a:pt x="1247311" y="2589413"/>
                </a:cubicBezTo>
                <a:cubicBezTo>
                  <a:pt x="1253709" y="3034318"/>
                  <a:pt x="1253709" y="3034318"/>
                  <a:pt x="1253709" y="3034318"/>
                </a:cubicBezTo>
                <a:cubicBezTo>
                  <a:pt x="1544786" y="4532273"/>
                  <a:pt x="1544786" y="4532273"/>
                  <a:pt x="1544786" y="4532273"/>
                </a:cubicBezTo>
                <a:cubicBezTo>
                  <a:pt x="1592766" y="4778731"/>
                  <a:pt x="1794280" y="5114811"/>
                  <a:pt x="1986199" y="5278049"/>
                </a:cubicBezTo>
                <a:cubicBezTo>
                  <a:pt x="3495962" y="6529546"/>
                  <a:pt x="3495962" y="6529546"/>
                  <a:pt x="3495962" y="6529546"/>
                </a:cubicBezTo>
                <a:cubicBezTo>
                  <a:pt x="3687881" y="6692784"/>
                  <a:pt x="4049328" y="6779205"/>
                  <a:pt x="4298823" y="6724792"/>
                </a:cubicBezTo>
                <a:cubicBezTo>
                  <a:pt x="6768180" y="6174262"/>
                  <a:pt x="6768180" y="6174262"/>
                  <a:pt x="6768180" y="6174262"/>
                </a:cubicBezTo>
                <a:cubicBezTo>
                  <a:pt x="8824911" y="6779205"/>
                  <a:pt x="8824911" y="6779205"/>
                  <a:pt x="8824911" y="6779205"/>
                </a:cubicBezTo>
                <a:lnTo>
                  <a:pt x="8832236" y="6858000"/>
                </a:lnTo>
                <a:lnTo>
                  <a:pt x="3544539" y="6858000"/>
                </a:lnTo>
                <a:lnTo>
                  <a:pt x="3492763" y="6808012"/>
                </a:lnTo>
                <a:cubicBezTo>
                  <a:pt x="1877445" y="5476496"/>
                  <a:pt x="1877445" y="5476496"/>
                  <a:pt x="1877445" y="5476496"/>
                </a:cubicBezTo>
                <a:cubicBezTo>
                  <a:pt x="1682328" y="5316459"/>
                  <a:pt x="1365661" y="5319659"/>
                  <a:pt x="1173742" y="5486099"/>
                </a:cubicBezTo>
                <a:cubicBezTo>
                  <a:pt x="703541" y="5895796"/>
                  <a:pt x="703541" y="5895796"/>
                  <a:pt x="703541" y="5895796"/>
                </a:cubicBezTo>
                <a:cubicBezTo>
                  <a:pt x="118188" y="6379110"/>
                  <a:pt x="118188" y="6379110"/>
                  <a:pt x="118188" y="6379110"/>
                </a:cubicBezTo>
                <a:cubicBezTo>
                  <a:pt x="110191" y="6303092"/>
                  <a:pt x="43469" y="5766965"/>
                  <a:pt x="3143" y="5345084"/>
                </a:cubicBezTo>
                <a:lnTo>
                  <a:pt x="0" y="5310760"/>
                </a:lnTo>
                <a:lnTo>
                  <a:pt x="0" y="2620801"/>
                </a:lnTo>
                <a:lnTo>
                  <a:pt x="53610" y="2608649"/>
                </a:lnTo>
                <a:cubicBezTo>
                  <a:pt x="194956" y="2576610"/>
                  <a:pt x="194956" y="2576610"/>
                  <a:pt x="194956" y="2576610"/>
                </a:cubicBezTo>
                <a:cubicBezTo>
                  <a:pt x="508423" y="2525398"/>
                  <a:pt x="508423" y="2525398"/>
                  <a:pt x="508423" y="2525398"/>
                </a:cubicBezTo>
                <a:cubicBezTo>
                  <a:pt x="757918" y="2483788"/>
                  <a:pt x="1058591" y="2266137"/>
                  <a:pt x="1176941" y="2042084"/>
                </a:cubicBezTo>
                <a:cubicBezTo>
                  <a:pt x="1621553" y="1200284"/>
                  <a:pt x="1621553" y="1200284"/>
                  <a:pt x="1621553" y="1200284"/>
                </a:cubicBezTo>
                <a:cubicBezTo>
                  <a:pt x="1739903" y="976231"/>
                  <a:pt x="1727109" y="620947"/>
                  <a:pt x="1589567" y="406496"/>
                </a:cubicBezTo>
                <a:cubicBezTo>
                  <a:pt x="1333675" y="0"/>
                  <a:pt x="1333675" y="0"/>
                  <a:pt x="1333675" y="0"/>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7" name="Freeform 16"/>
          <p:cNvSpPr/>
          <p:nvPr userDrawn="1"/>
        </p:nvSpPr>
        <p:spPr bwMode="gray">
          <a:xfrm>
            <a:off x="0" y="0"/>
            <a:ext cx="12192000" cy="6858000"/>
          </a:xfrm>
          <a:custGeom>
            <a:avLst/>
            <a:gdLst>
              <a:gd name="connsiteX0" fmla="*/ 3639563 w 12192000"/>
              <a:gd name="connsiteY0" fmla="*/ 0 h 6858000"/>
              <a:gd name="connsiteX1" fmla="*/ 4053406 w 12192000"/>
              <a:gd name="connsiteY1" fmla="*/ 0 h 6858000"/>
              <a:gd name="connsiteX2" fmla="*/ 4441393 w 12192000"/>
              <a:gd name="connsiteY2" fmla="*/ 0 h 6858000"/>
              <a:gd name="connsiteX3" fmla="*/ 4804357 w 12192000"/>
              <a:gd name="connsiteY3" fmla="*/ 0 h 6858000"/>
              <a:gd name="connsiteX4" fmla="*/ 5143133 w 12192000"/>
              <a:gd name="connsiteY4" fmla="*/ 0 h 6858000"/>
              <a:gd name="connsiteX5" fmla="*/ 5458554 w 12192000"/>
              <a:gd name="connsiteY5" fmla="*/ 0 h 6858000"/>
              <a:gd name="connsiteX6" fmla="*/ 5751455 w 12192000"/>
              <a:gd name="connsiteY6" fmla="*/ 0 h 6858000"/>
              <a:gd name="connsiteX7" fmla="*/ 6022671 w 12192000"/>
              <a:gd name="connsiteY7" fmla="*/ 0 h 6858000"/>
              <a:gd name="connsiteX8" fmla="*/ 6273034 w 12192000"/>
              <a:gd name="connsiteY8" fmla="*/ 0 h 6858000"/>
              <a:gd name="connsiteX9" fmla="*/ 6503379 w 12192000"/>
              <a:gd name="connsiteY9" fmla="*/ 0 h 6858000"/>
              <a:gd name="connsiteX10" fmla="*/ 6714541 w 12192000"/>
              <a:gd name="connsiteY10" fmla="*/ 0 h 6858000"/>
              <a:gd name="connsiteX11" fmla="*/ 6907352 w 12192000"/>
              <a:gd name="connsiteY11" fmla="*/ 0 h 6858000"/>
              <a:gd name="connsiteX12" fmla="*/ 7082648 w 12192000"/>
              <a:gd name="connsiteY12" fmla="*/ 0 h 6858000"/>
              <a:gd name="connsiteX13" fmla="*/ 7241262 w 12192000"/>
              <a:gd name="connsiteY13" fmla="*/ 0 h 6858000"/>
              <a:gd name="connsiteX14" fmla="*/ 7384029 w 12192000"/>
              <a:gd name="connsiteY14" fmla="*/ 0 h 6858000"/>
              <a:gd name="connsiteX15" fmla="*/ 7511783 w 12192000"/>
              <a:gd name="connsiteY15" fmla="*/ 0 h 6858000"/>
              <a:gd name="connsiteX16" fmla="*/ 7625357 w 12192000"/>
              <a:gd name="connsiteY16" fmla="*/ 0 h 6858000"/>
              <a:gd name="connsiteX17" fmla="*/ 7725585 w 12192000"/>
              <a:gd name="connsiteY17" fmla="*/ 0 h 6858000"/>
              <a:gd name="connsiteX18" fmla="*/ 7813303 w 12192000"/>
              <a:gd name="connsiteY18" fmla="*/ 0 h 6858000"/>
              <a:gd name="connsiteX19" fmla="*/ 7954540 w 12192000"/>
              <a:gd name="connsiteY19" fmla="*/ 0 h 6858000"/>
              <a:gd name="connsiteX20" fmla="*/ 8055742 w 12192000"/>
              <a:gd name="connsiteY20" fmla="*/ 0 h 6858000"/>
              <a:gd name="connsiteX21" fmla="*/ 8123581 w 12192000"/>
              <a:gd name="connsiteY21" fmla="*/ 0 h 6858000"/>
              <a:gd name="connsiteX22" fmla="*/ 8164729 w 12192000"/>
              <a:gd name="connsiteY22" fmla="*/ 0 h 6858000"/>
              <a:gd name="connsiteX23" fmla="*/ 8185859 w 12192000"/>
              <a:gd name="connsiteY23" fmla="*/ 0 h 6858000"/>
              <a:gd name="connsiteX24" fmla="*/ 8193644 w 12192000"/>
              <a:gd name="connsiteY24" fmla="*/ 0 h 6858000"/>
              <a:gd name="connsiteX25" fmla="*/ 8194756 w 12192000"/>
              <a:gd name="connsiteY25" fmla="*/ 0 h 6858000"/>
              <a:gd name="connsiteX26" fmla="*/ 8412720 w 12192000"/>
              <a:gd name="connsiteY26" fmla="*/ 0 h 6858000"/>
              <a:gd name="connsiteX27" fmla="*/ 8617067 w 12192000"/>
              <a:gd name="connsiteY27" fmla="*/ 0 h 6858000"/>
              <a:gd name="connsiteX28" fmla="*/ 8808235 w 12192000"/>
              <a:gd name="connsiteY28" fmla="*/ 0 h 6858000"/>
              <a:gd name="connsiteX29" fmla="*/ 8986664 w 12192000"/>
              <a:gd name="connsiteY29" fmla="*/ 0 h 6858000"/>
              <a:gd name="connsiteX30" fmla="*/ 9307058 w 12192000"/>
              <a:gd name="connsiteY30" fmla="*/ 0 h 6858000"/>
              <a:gd name="connsiteX31" fmla="*/ 9581766 w 12192000"/>
              <a:gd name="connsiteY31" fmla="*/ 0 h 6858000"/>
              <a:gd name="connsiteX32" fmla="*/ 9814301 w 12192000"/>
              <a:gd name="connsiteY32" fmla="*/ 0 h 6858000"/>
              <a:gd name="connsiteX33" fmla="*/ 10008178 w 12192000"/>
              <a:gd name="connsiteY33" fmla="*/ 0 h 6858000"/>
              <a:gd name="connsiteX34" fmla="*/ 10166911 w 12192000"/>
              <a:gd name="connsiteY34" fmla="*/ 0 h 6858000"/>
              <a:gd name="connsiteX35" fmla="*/ 10294015 w 12192000"/>
              <a:gd name="connsiteY35" fmla="*/ 0 h 6858000"/>
              <a:gd name="connsiteX36" fmla="*/ 10393003 w 12192000"/>
              <a:gd name="connsiteY36" fmla="*/ 0 h 6858000"/>
              <a:gd name="connsiteX37" fmla="*/ 10467391 w 12192000"/>
              <a:gd name="connsiteY37" fmla="*/ 0 h 6858000"/>
              <a:gd name="connsiteX38" fmla="*/ 10520693 w 12192000"/>
              <a:gd name="connsiteY38" fmla="*/ 0 h 6858000"/>
              <a:gd name="connsiteX39" fmla="*/ 10556422 w 12192000"/>
              <a:gd name="connsiteY39" fmla="*/ 0 h 6858000"/>
              <a:gd name="connsiteX40" fmla="*/ 10578094 w 12192000"/>
              <a:gd name="connsiteY40" fmla="*/ 0 h 6858000"/>
              <a:gd name="connsiteX41" fmla="*/ 10589223 w 12192000"/>
              <a:gd name="connsiteY41" fmla="*/ 0 h 6858000"/>
              <a:gd name="connsiteX42" fmla="*/ 10593909 w 12192000"/>
              <a:gd name="connsiteY42" fmla="*/ 0 h 6858000"/>
              <a:gd name="connsiteX43" fmla="*/ 10964417 w 12192000"/>
              <a:gd name="connsiteY43" fmla="*/ 0 h 6858000"/>
              <a:gd name="connsiteX44" fmla="*/ 11288676 w 12192000"/>
              <a:gd name="connsiteY44" fmla="*/ 0 h 6858000"/>
              <a:gd name="connsiteX45" fmla="*/ 11569769 w 12192000"/>
              <a:gd name="connsiteY45" fmla="*/ 0 h 6858000"/>
              <a:gd name="connsiteX46" fmla="*/ 11810779 w 12192000"/>
              <a:gd name="connsiteY46" fmla="*/ 0 h 6858000"/>
              <a:gd name="connsiteX47" fmla="*/ 12014790 w 12192000"/>
              <a:gd name="connsiteY47" fmla="*/ 0 h 6858000"/>
              <a:gd name="connsiteX48" fmla="*/ 12184885 w 12192000"/>
              <a:gd name="connsiteY48" fmla="*/ 0 h 6858000"/>
              <a:gd name="connsiteX49" fmla="*/ 12192000 w 12192000"/>
              <a:gd name="connsiteY49" fmla="*/ 0 h 6858000"/>
              <a:gd name="connsiteX50" fmla="*/ 12192000 w 12192000"/>
              <a:gd name="connsiteY50" fmla="*/ 6858000 h 6858000"/>
              <a:gd name="connsiteX51" fmla="*/ 8661018 w 12192000"/>
              <a:gd name="connsiteY51" fmla="*/ 6858000 h 6858000"/>
              <a:gd name="connsiteX52" fmla="*/ 8618886 w 12192000"/>
              <a:gd name="connsiteY52" fmla="*/ 6845587 h 6858000"/>
              <a:gd name="connsiteX53" fmla="*/ 6524945 w 12192000"/>
              <a:gd name="connsiteY53" fmla="*/ 6228674 h 6858000"/>
              <a:gd name="connsiteX54" fmla="*/ 5610068 w 12192000"/>
              <a:gd name="connsiteY54" fmla="*/ 5959811 h 6858000"/>
              <a:gd name="connsiteX55" fmla="*/ 4810350 w 12192000"/>
              <a:gd name="connsiteY55" fmla="*/ 5102008 h 6858000"/>
              <a:gd name="connsiteX56" fmla="*/ 4151383 w 12192000"/>
              <a:gd name="connsiteY56" fmla="*/ 2067690 h 6858000"/>
              <a:gd name="connsiteX57" fmla="*/ 3418841 w 12192000"/>
              <a:gd name="connsiteY57" fmla="*/ 1747614 h 6858000"/>
              <a:gd name="connsiteX58" fmla="*/ 1253205 w 12192000"/>
              <a:gd name="connsiteY58" fmla="*/ 3034318 h 6858000"/>
              <a:gd name="connsiteX59" fmla="*/ 1003694 w 12192000"/>
              <a:gd name="connsiteY59" fmla="*/ 3181553 h 6858000"/>
              <a:gd name="connsiteX60" fmla="*/ 498272 w 12192000"/>
              <a:gd name="connsiteY60" fmla="*/ 4205796 h 6858000"/>
              <a:gd name="connsiteX61" fmla="*/ 703000 w 12192000"/>
              <a:gd name="connsiteY61" fmla="*/ 5895796 h 6858000"/>
              <a:gd name="connsiteX62" fmla="*/ 811779 w 12192000"/>
              <a:gd name="connsiteY62" fmla="*/ 6789988 h 6858000"/>
              <a:gd name="connsiteX63" fmla="*/ 820053 w 12192000"/>
              <a:gd name="connsiteY63" fmla="*/ 6858000 h 6858000"/>
              <a:gd name="connsiteX64" fmla="*/ 0 w 12192000"/>
              <a:gd name="connsiteY64" fmla="*/ 6858000 h 6858000"/>
              <a:gd name="connsiteX65" fmla="*/ 0 w 12192000"/>
              <a:gd name="connsiteY65" fmla="*/ 1386925 h 6858000"/>
              <a:gd name="connsiteX66" fmla="*/ 8776 w 12192000"/>
              <a:gd name="connsiteY66" fmla="*/ 1442892 h 6858000"/>
              <a:gd name="connsiteX67" fmla="*/ 171987 w 12192000"/>
              <a:gd name="connsiteY67" fmla="*/ 2483788 h 6858000"/>
              <a:gd name="connsiteX68" fmla="*/ 194379 w 12192000"/>
              <a:gd name="connsiteY68" fmla="*/ 2576610 h 6858000"/>
              <a:gd name="connsiteX69" fmla="*/ 866142 w 12192000"/>
              <a:gd name="connsiteY69" fmla="*/ 2813466 h 6858000"/>
              <a:gd name="connsiteX70" fmla="*/ 1246808 w 12192000"/>
              <a:gd name="connsiteY70" fmla="*/ 2589413 h 6858000"/>
              <a:gd name="connsiteX71" fmla="*/ 3242903 w 12192000"/>
              <a:gd name="connsiteY71" fmla="*/ 1414735 h 6858000"/>
              <a:gd name="connsiteX72" fmla="*/ 3706740 w 12192000"/>
              <a:gd name="connsiteY72" fmla="*/ 707368 h 6858000"/>
              <a:gd name="connsiteX73" fmla="*/ 3709938 w 12192000"/>
              <a:gd name="connsiteY73" fmla="*/ 400095 h 6858000"/>
              <a:gd name="connsiteX74" fmla="*/ 3639563 w 12192000"/>
              <a:gd name="connsiteY7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2000" h="6858000">
                <a:moveTo>
                  <a:pt x="3639563" y="0"/>
                </a:moveTo>
                <a:lnTo>
                  <a:pt x="4053406" y="0"/>
                </a:lnTo>
                <a:lnTo>
                  <a:pt x="4441393" y="0"/>
                </a:lnTo>
                <a:lnTo>
                  <a:pt x="4804357" y="0"/>
                </a:lnTo>
                <a:lnTo>
                  <a:pt x="5143133" y="0"/>
                </a:lnTo>
                <a:lnTo>
                  <a:pt x="5458554" y="0"/>
                </a:lnTo>
                <a:lnTo>
                  <a:pt x="5751455" y="0"/>
                </a:lnTo>
                <a:lnTo>
                  <a:pt x="6022671" y="0"/>
                </a:lnTo>
                <a:lnTo>
                  <a:pt x="6273034" y="0"/>
                </a:lnTo>
                <a:lnTo>
                  <a:pt x="6503379" y="0"/>
                </a:lnTo>
                <a:lnTo>
                  <a:pt x="6714541" y="0"/>
                </a:lnTo>
                <a:lnTo>
                  <a:pt x="6907352" y="0"/>
                </a:lnTo>
                <a:lnTo>
                  <a:pt x="7082648" y="0"/>
                </a:lnTo>
                <a:lnTo>
                  <a:pt x="7241262" y="0"/>
                </a:lnTo>
                <a:lnTo>
                  <a:pt x="7384029" y="0"/>
                </a:lnTo>
                <a:lnTo>
                  <a:pt x="7511783" y="0"/>
                </a:lnTo>
                <a:lnTo>
                  <a:pt x="7625357" y="0"/>
                </a:lnTo>
                <a:lnTo>
                  <a:pt x="7725585" y="0"/>
                </a:lnTo>
                <a:lnTo>
                  <a:pt x="7813303" y="0"/>
                </a:lnTo>
                <a:lnTo>
                  <a:pt x="7954540" y="0"/>
                </a:lnTo>
                <a:lnTo>
                  <a:pt x="8055742" y="0"/>
                </a:lnTo>
                <a:lnTo>
                  <a:pt x="8123581" y="0"/>
                </a:lnTo>
                <a:lnTo>
                  <a:pt x="8164729" y="0"/>
                </a:lnTo>
                <a:lnTo>
                  <a:pt x="8185859" y="0"/>
                </a:lnTo>
                <a:lnTo>
                  <a:pt x="8193644" y="0"/>
                </a:lnTo>
                <a:lnTo>
                  <a:pt x="8194756" y="0"/>
                </a:lnTo>
                <a:lnTo>
                  <a:pt x="8412720" y="0"/>
                </a:lnTo>
                <a:lnTo>
                  <a:pt x="8617067" y="0"/>
                </a:lnTo>
                <a:lnTo>
                  <a:pt x="8808235" y="0"/>
                </a:lnTo>
                <a:lnTo>
                  <a:pt x="8986664" y="0"/>
                </a:lnTo>
                <a:lnTo>
                  <a:pt x="9307058" y="0"/>
                </a:lnTo>
                <a:lnTo>
                  <a:pt x="9581766" y="0"/>
                </a:lnTo>
                <a:lnTo>
                  <a:pt x="9814301" y="0"/>
                </a:lnTo>
                <a:lnTo>
                  <a:pt x="10008178" y="0"/>
                </a:lnTo>
                <a:lnTo>
                  <a:pt x="10166911" y="0"/>
                </a:lnTo>
                <a:lnTo>
                  <a:pt x="10294015" y="0"/>
                </a:lnTo>
                <a:lnTo>
                  <a:pt x="10393003" y="0"/>
                </a:lnTo>
                <a:lnTo>
                  <a:pt x="10467391" y="0"/>
                </a:lnTo>
                <a:lnTo>
                  <a:pt x="10520693" y="0"/>
                </a:lnTo>
                <a:lnTo>
                  <a:pt x="10556422" y="0"/>
                </a:lnTo>
                <a:lnTo>
                  <a:pt x="10578094" y="0"/>
                </a:lnTo>
                <a:lnTo>
                  <a:pt x="10589223" y="0"/>
                </a:lnTo>
                <a:lnTo>
                  <a:pt x="10593909" y="0"/>
                </a:lnTo>
                <a:lnTo>
                  <a:pt x="10964417" y="0"/>
                </a:lnTo>
                <a:lnTo>
                  <a:pt x="11288676" y="0"/>
                </a:lnTo>
                <a:lnTo>
                  <a:pt x="11569769" y="0"/>
                </a:lnTo>
                <a:lnTo>
                  <a:pt x="11810779" y="0"/>
                </a:lnTo>
                <a:lnTo>
                  <a:pt x="12014790" y="0"/>
                </a:lnTo>
                <a:lnTo>
                  <a:pt x="12184885" y="0"/>
                </a:lnTo>
                <a:lnTo>
                  <a:pt x="12192000" y="0"/>
                </a:lnTo>
                <a:lnTo>
                  <a:pt x="12192000" y="6858000"/>
                </a:lnTo>
                <a:lnTo>
                  <a:pt x="8661018" y="6858000"/>
                </a:lnTo>
                <a:lnTo>
                  <a:pt x="8618886" y="6845587"/>
                </a:lnTo>
                <a:cubicBezTo>
                  <a:pt x="6524945" y="6228674"/>
                  <a:pt x="6524945" y="6228674"/>
                  <a:pt x="6524945" y="6228674"/>
                </a:cubicBezTo>
                <a:cubicBezTo>
                  <a:pt x="5610068" y="5959811"/>
                  <a:pt x="5610068" y="5959811"/>
                  <a:pt x="5610068" y="5959811"/>
                </a:cubicBezTo>
                <a:cubicBezTo>
                  <a:pt x="5251795" y="5850985"/>
                  <a:pt x="4890323" y="5466894"/>
                  <a:pt x="4810350" y="5102008"/>
                </a:cubicBezTo>
                <a:cubicBezTo>
                  <a:pt x="4151383" y="2067690"/>
                  <a:pt x="4151383" y="2067690"/>
                  <a:pt x="4151383" y="2067690"/>
                </a:cubicBezTo>
                <a:cubicBezTo>
                  <a:pt x="4071411" y="1699602"/>
                  <a:pt x="3741927" y="1558769"/>
                  <a:pt x="3418841" y="1747614"/>
                </a:cubicBezTo>
                <a:cubicBezTo>
                  <a:pt x="1253205" y="3034318"/>
                  <a:pt x="1253205" y="3034318"/>
                  <a:pt x="1253205" y="3034318"/>
                </a:cubicBezTo>
                <a:cubicBezTo>
                  <a:pt x="1003694" y="3181553"/>
                  <a:pt x="1003694" y="3181553"/>
                  <a:pt x="1003694" y="3181553"/>
                </a:cubicBezTo>
                <a:cubicBezTo>
                  <a:pt x="680608" y="3373599"/>
                  <a:pt x="453488" y="3831307"/>
                  <a:pt x="498272" y="4205796"/>
                </a:cubicBezTo>
                <a:cubicBezTo>
                  <a:pt x="703000" y="5895796"/>
                  <a:pt x="703000" y="5895796"/>
                  <a:pt x="703000" y="5895796"/>
                </a:cubicBezTo>
                <a:cubicBezTo>
                  <a:pt x="748484" y="6269684"/>
                  <a:pt x="784018" y="6561785"/>
                  <a:pt x="811779" y="6789988"/>
                </a:cubicBezTo>
                <a:lnTo>
                  <a:pt x="820053" y="6858000"/>
                </a:lnTo>
                <a:lnTo>
                  <a:pt x="0" y="6858000"/>
                </a:lnTo>
                <a:lnTo>
                  <a:pt x="0" y="1386925"/>
                </a:lnTo>
                <a:lnTo>
                  <a:pt x="8776" y="1442892"/>
                </a:lnTo>
                <a:cubicBezTo>
                  <a:pt x="171987" y="2483788"/>
                  <a:pt x="171987" y="2483788"/>
                  <a:pt x="171987" y="2483788"/>
                </a:cubicBezTo>
                <a:cubicBezTo>
                  <a:pt x="178385" y="2515796"/>
                  <a:pt x="184783" y="2547803"/>
                  <a:pt x="194379" y="2576610"/>
                </a:cubicBezTo>
                <a:cubicBezTo>
                  <a:pt x="287146" y="2877481"/>
                  <a:pt x="571846" y="2986307"/>
                  <a:pt x="866142" y="2813466"/>
                </a:cubicBezTo>
                <a:cubicBezTo>
                  <a:pt x="1246808" y="2589413"/>
                  <a:pt x="1246808" y="2589413"/>
                  <a:pt x="1246808" y="2589413"/>
                </a:cubicBezTo>
                <a:cubicBezTo>
                  <a:pt x="3242903" y="1414735"/>
                  <a:pt x="3242903" y="1414735"/>
                  <a:pt x="3242903" y="1414735"/>
                </a:cubicBezTo>
                <a:cubicBezTo>
                  <a:pt x="3479620" y="1277102"/>
                  <a:pt x="3655558" y="992235"/>
                  <a:pt x="3706740" y="707368"/>
                </a:cubicBezTo>
                <a:cubicBezTo>
                  <a:pt x="3725933" y="601743"/>
                  <a:pt x="3729132" y="499318"/>
                  <a:pt x="3709938" y="400095"/>
                </a:cubicBezTo>
                <a:cubicBezTo>
                  <a:pt x="3639563" y="0"/>
                  <a:pt x="3639563" y="0"/>
                  <a:pt x="3639563" y="0"/>
                </a:cubicBezTo>
                <a:close/>
              </a:path>
            </a:pathLst>
          </a:cu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nvGrpSpPr>
          <p:cNvPr id="18" name="Group 17"/>
          <p:cNvGrpSpPr>
            <a:grpSpLocks noChangeAspect="1"/>
          </p:cNvGrpSpPr>
          <p:nvPr userDrawn="1">
            <p:custDataLst>
              <p:tags r:id="rId3"/>
            </p:custDataLst>
          </p:nvPr>
        </p:nvGrpSpPr>
        <p:grpSpPr bwMode="gray">
          <a:xfrm>
            <a:off x="10539522" y="6440320"/>
            <a:ext cx="1028592" cy="162000"/>
            <a:chOff x="-4548188" y="3063875"/>
            <a:chExt cx="2741613" cy="431800"/>
          </a:xfrm>
          <a:solidFill>
            <a:schemeClr val="accent5"/>
          </a:solidFill>
        </p:grpSpPr>
        <p:sp>
          <p:nvSpPr>
            <p:cNvPr id="19" name="Freeform 9"/>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16"/>
          <p:cNvSpPr>
            <a:spLocks noGrp="1"/>
          </p:cNvSpPr>
          <p:nvPr>
            <p:ph type="body" sz="quarter" idx="13" hasCustomPrompt="1"/>
          </p:nvPr>
        </p:nvSpPr>
        <p:spPr bwMode="gray">
          <a:xfrm>
            <a:off x="6001475" y="1799192"/>
            <a:ext cx="1006525" cy="648325"/>
          </a:xfrm>
          <a:prstGeom prst="rect">
            <a:avLst/>
          </a:prstGeom>
        </p:spPr>
        <p:txBody>
          <a:bodyPr wrap="none"/>
          <a:lstStyle>
            <a:lvl1pPr marL="0" indent="0">
              <a:buFont typeface="Arial" panose="020B0604020202020204" pitchFamily="34" charset="0"/>
              <a:buNone/>
              <a:defRPr sz="4800" b="0">
                <a:ln>
                  <a:solidFill>
                    <a:srgbClr val="EB3C96"/>
                  </a:solidFill>
                </a:ln>
                <a:noFill/>
                <a:latin typeface="Merck" panose="04040805020F02020302" pitchFamily="82" charset="0"/>
              </a:defRPr>
            </a:lvl1pPr>
            <a:lvl2pPr marL="0" indent="0">
              <a:spcBef>
                <a:spcPts val="600"/>
              </a:spcBef>
              <a:buFont typeface="Arial" panose="020B0604020202020204" pitchFamily="34" charset="0"/>
              <a:buNone/>
              <a:defRPr sz="4800" b="0">
                <a:ln>
                  <a:solidFill>
                    <a:srgbClr val="EB3C96"/>
                  </a:solidFill>
                </a:ln>
                <a:noFill/>
                <a:latin typeface="Merck" panose="04040805020F02020302" pitchFamily="82" charset="0"/>
              </a:defRPr>
            </a:lvl2pPr>
            <a:lvl3pPr marL="0" indent="0">
              <a:spcBef>
                <a:spcPts val="600"/>
              </a:spcBef>
              <a:buNone/>
              <a:defRPr sz="4800" b="0">
                <a:ln>
                  <a:solidFill>
                    <a:srgbClr val="EB3C96"/>
                  </a:solidFill>
                </a:ln>
                <a:noFill/>
                <a:latin typeface="Merck" panose="04040805020F02020302" pitchFamily="82" charset="0"/>
              </a:defRPr>
            </a:lvl3pPr>
            <a:lvl4pPr marL="0" indent="0">
              <a:spcBef>
                <a:spcPts val="600"/>
              </a:spcBef>
              <a:buNone/>
              <a:defRPr sz="4800" b="0">
                <a:ln>
                  <a:solidFill>
                    <a:srgbClr val="EB3C96"/>
                  </a:solidFill>
                </a:ln>
                <a:noFill/>
                <a:latin typeface="Merck" panose="04040805020F02020302" pitchFamily="82" charset="0"/>
              </a:defRPr>
            </a:lvl4pPr>
            <a:lvl5pPr marL="0" indent="0">
              <a:spcBef>
                <a:spcPts val="600"/>
              </a:spcBef>
              <a:buNone/>
              <a:defRPr sz="4800" b="0">
                <a:ln>
                  <a:solidFill>
                    <a:srgbClr val="EB3C96"/>
                  </a:solidFill>
                </a:ln>
                <a:noFill/>
                <a:latin typeface="Merck" panose="04040805020F02020302" pitchFamily="82" charset="0"/>
              </a:defRPr>
            </a:lvl5pPr>
            <a:lvl6pPr marL="0" indent="0">
              <a:spcBef>
                <a:spcPts val="600"/>
              </a:spcBef>
              <a:buNone/>
              <a:defRPr sz="4800" b="0">
                <a:ln>
                  <a:solidFill>
                    <a:srgbClr val="EB3C96"/>
                  </a:solidFill>
                </a:ln>
                <a:noFill/>
                <a:latin typeface="Merck" panose="04040805020F02020302" pitchFamily="82" charset="0"/>
              </a:defRPr>
            </a:lvl6pPr>
            <a:lvl7pPr marL="0" indent="0">
              <a:spcBef>
                <a:spcPts val="600"/>
              </a:spcBef>
              <a:buNone/>
              <a:defRPr sz="4800" b="0">
                <a:ln>
                  <a:solidFill>
                    <a:srgbClr val="EB3C96"/>
                  </a:solidFill>
                </a:ln>
                <a:noFill/>
                <a:latin typeface="Merck" panose="04040805020F02020302" pitchFamily="82" charset="0"/>
              </a:defRPr>
            </a:lvl7pPr>
            <a:lvl8pPr marL="0" indent="0">
              <a:spcBef>
                <a:spcPts val="600"/>
              </a:spcBef>
              <a:buNone/>
              <a:defRPr sz="4800" b="0">
                <a:ln>
                  <a:solidFill>
                    <a:srgbClr val="EB3C96"/>
                  </a:solidFill>
                </a:ln>
                <a:noFill/>
                <a:latin typeface="Merck" panose="04040805020F02020302" pitchFamily="82" charset="0"/>
              </a:defRPr>
            </a:lvl8pPr>
            <a:lvl9pPr marL="0" indent="0">
              <a:spcBef>
                <a:spcPts val="600"/>
              </a:spcBef>
              <a:buNone/>
              <a:defRPr sz="4800" b="0">
                <a:ln>
                  <a:solidFill>
                    <a:srgbClr val="EB3C96"/>
                  </a:solidFill>
                </a:ln>
                <a:noFill/>
                <a:latin typeface="Merck" panose="04040805020F02020302" pitchFamily="82" charset="0"/>
              </a:defRPr>
            </a:lvl9pPr>
          </a:lstStyle>
          <a:p>
            <a:pPr lvl="0"/>
            <a:r>
              <a:rPr lang="en-US" noProof="0"/>
              <a:t>00</a:t>
            </a:r>
            <a:endParaRPr lang="en-US"/>
          </a:p>
          <a:p>
            <a:pPr lvl="0"/>
            <a:endParaRPr lang="en-US"/>
          </a:p>
          <a:p>
            <a:pPr lvl="0"/>
            <a:endParaRPr lang="en-US" noProof="0"/>
          </a:p>
        </p:txBody>
      </p:sp>
      <p:sp>
        <p:nvSpPr>
          <p:cNvPr id="13" name="Title 1"/>
          <p:cNvSpPr>
            <a:spLocks noGrp="1"/>
          </p:cNvSpPr>
          <p:nvPr>
            <p:ph type="title" hasCustomPrompt="1"/>
          </p:nvPr>
        </p:nvSpPr>
        <p:spPr bwMode="gray">
          <a:xfrm>
            <a:off x="7176119" y="1879992"/>
            <a:ext cx="4657508" cy="1734697"/>
          </a:xfrm>
          <a:prstGeom prst="rect">
            <a:avLst/>
          </a:prstGeom>
          <a:noFill/>
        </p:spPr>
        <p:txBody>
          <a:bodyPr tIns="72000" bIns="0" anchor="t" anchorCtr="0"/>
          <a:lstStyle>
            <a:lvl1pPr>
              <a:lnSpc>
                <a:spcPct val="100000"/>
              </a:lnSpc>
              <a:defRPr sz="3600" cap="none" baseline="0">
                <a:latin typeface="Merck" panose="04040805020F02020302" pitchFamily="82" charset="0"/>
              </a:defRPr>
            </a:lvl1pPr>
          </a:lstStyle>
          <a:p>
            <a:pPr lvl="0"/>
            <a:r>
              <a:rPr lang="en-US" noProof="0"/>
              <a:t>Chapter name </a:t>
            </a:r>
            <a:br>
              <a:rPr lang="en-US" noProof="0"/>
            </a:br>
            <a:r>
              <a:rPr lang="en-US" noProof="0"/>
              <a:t>in two lines</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Organic">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69358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86" name="think-cell Slide" r:id="rId5" imgW="353" imgH="353" progId="TCLayout.ActiveDocument.1">
                  <p:embed/>
                </p:oleObj>
              </mc:Choice>
              <mc:Fallback>
                <p:oleObj name="think-cell Slide" r:id="rId5" imgW="353" imgH="35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7" name="Freeform 16"/>
          <p:cNvSpPr/>
          <p:nvPr userDrawn="1"/>
        </p:nvSpPr>
        <p:spPr bwMode="gray">
          <a:xfrm>
            <a:off x="0" y="0"/>
            <a:ext cx="12192000" cy="6858000"/>
          </a:xfrm>
          <a:custGeom>
            <a:avLst/>
            <a:gdLst>
              <a:gd name="connsiteX0" fmla="*/ 1048909 w 12192000"/>
              <a:gd name="connsiteY0" fmla="*/ 0 h 6858000"/>
              <a:gd name="connsiteX1" fmla="*/ 1437815 w 12192000"/>
              <a:gd name="connsiteY1" fmla="*/ 0 h 6858000"/>
              <a:gd name="connsiteX2" fmla="*/ 1416616 w 12192000"/>
              <a:gd name="connsiteY2" fmla="*/ 63049 h 6858000"/>
              <a:gd name="connsiteX3" fmla="*/ 2816130 w 12192000"/>
              <a:gd name="connsiteY3" fmla="*/ 4208716 h 6858000"/>
              <a:gd name="connsiteX4" fmla="*/ 7652880 w 12192000"/>
              <a:gd name="connsiteY4" fmla="*/ 1881693 h 6858000"/>
              <a:gd name="connsiteX5" fmla="*/ 7686890 w 12192000"/>
              <a:gd name="connsiteY5" fmla="*/ 260273 h 6858000"/>
              <a:gd name="connsiteX6" fmla="*/ 7621110 w 12192000"/>
              <a:gd name="connsiteY6" fmla="*/ 0 h 6858000"/>
              <a:gd name="connsiteX7" fmla="*/ 8544177 w 12192000"/>
              <a:gd name="connsiteY7" fmla="*/ 0 h 6858000"/>
              <a:gd name="connsiteX8" fmla="*/ 8534881 w 12192000"/>
              <a:gd name="connsiteY8" fmla="*/ 27654 h 6858000"/>
              <a:gd name="connsiteX9" fmla="*/ 8868237 w 12192000"/>
              <a:gd name="connsiteY9" fmla="*/ 2461905 h 6858000"/>
              <a:gd name="connsiteX10" fmla="*/ 12032141 w 12192000"/>
              <a:gd name="connsiteY10" fmla="*/ 2639688 h 6858000"/>
              <a:gd name="connsiteX11" fmla="*/ 12192000 w 12192000"/>
              <a:gd name="connsiteY11" fmla="*/ 2566729 h 6858000"/>
              <a:gd name="connsiteX12" fmla="*/ 12192000 w 12192000"/>
              <a:gd name="connsiteY12" fmla="*/ 5274395 h 6858000"/>
              <a:gd name="connsiteX13" fmla="*/ 12109445 w 12192000"/>
              <a:gd name="connsiteY13" fmla="*/ 5202936 h 6858000"/>
              <a:gd name="connsiteX14" fmla="*/ 8843559 w 12192000"/>
              <a:gd name="connsiteY14" fmla="*/ 3187171 h 6858000"/>
              <a:gd name="connsiteX15" fmla="*/ 6548571 w 12192000"/>
              <a:gd name="connsiteY15" fmla="*/ 5362969 h 6858000"/>
              <a:gd name="connsiteX16" fmla="*/ 7312459 w 12192000"/>
              <a:gd name="connsiteY16" fmla="*/ 6747870 h 6858000"/>
              <a:gd name="connsiteX17" fmla="*/ 7402349 w 12192000"/>
              <a:gd name="connsiteY17" fmla="*/ 6858000 h 6858000"/>
              <a:gd name="connsiteX18" fmla="*/ 6793220 w 12192000"/>
              <a:gd name="connsiteY18" fmla="*/ 6858000 h 6858000"/>
              <a:gd name="connsiteX19" fmla="*/ 6780454 w 12192000"/>
              <a:gd name="connsiteY19" fmla="*/ 6849222 h 6858000"/>
              <a:gd name="connsiteX20" fmla="*/ 4262283 w 12192000"/>
              <a:gd name="connsiteY20" fmla="*/ 6852446 h 6858000"/>
              <a:gd name="connsiteX21" fmla="*/ 4251244 w 12192000"/>
              <a:gd name="connsiteY21" fmla="*/ 6858000 h 6858000"/>
              <a:gd name="connsiteX22" fmla="*/ 1584781 w 12192000"/>
              <a:gd name="connsiteY22" fmla="*/ 6858000 h 6858000"/>
              <a:gd name="connsiteX23" fmla="*/ 1548685 w 12192000"/>
              <a:gd name="connsiteY23" fmla="*/ 6742445 h 6858000"/>
              <a:gd name="connsiteX24" fmla="*/ 193301 w 12192000"/>
              <a:gd name="connsiteY24" fmla="*/ 4363992 h 6858000"/>
              <a:gd name="connsiteX25" fmla="*/ 0 w 12192000"/>
              <a:gd name="connsiteY25" fmla="*/ 4101454 h 6858000"/>
              <a:gd name="connsiteX26" fmla="*/ 0 w 12192000"/>
              <a:gd name="connsiteY26" fmla="*/ 1829578 h 6858000"/>
              <a:gd name="connsiteX27" fmla="*/ 44396 w 12192000"/>
              <a:gd name="connsiteY27" fmla="*/ 1812744 h 6858000"/>
              <a:gd name="connsiteX28" fmla="*/ 1036786 w 12192000"/>
              <a:gd name="connsiteY28" fmla="*/ 479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6858000">
                <a:moveTo>
                  <a:pt x="1048909" y="0"/>
                </a:moveTo>
                <a:lnTo>
                  <a:pt x="1437815" y="0"/>
                </a:lnTo>
                <a:lnTo>
                  <a:pt x="1416616" y="63049"/>
                </a:lnTo>
                <a:cubicBezTo>
                  <a:pt x="992565" y="1544377"/>
                  <a:pt x="1463892" y="3409380"/>
                  <a:pt x="2816130" y="4208716"/>
                </a:cubicBezTo>
                <a:cubicBezTo>
                  <a:pt x="5009325" y="5504936"/>
                  <a:pt x="7251874" y="4378459"/>
                  <a:pt x="7652880" y="1881693"/>
                </a:cubicBezTo>
                <a:cubicBezTo>
                  <a:pt x="7782051" y="1285663"/>
                  <a:pt x="7787111" y="748706"/>
                  <a:pt x="7686890" y="260273"/>
                </a:cubicBezTo>
                <a:lnTo>
                  <a:pt x="7621110" y="0"/>
                </a:lnTo>
                <a:lnTo>
                  <a:pt x="8544177" y="0"/>
                </a:lnTo>
                <a:lnTo>
                  <a:pt x="8534881" y="27654"/>
                </a:lnTo>
                <a:cubicBezTo>
                  <a:pt x="8264692" y="917087"/>
                  <a:pt x="8339410" y="1890180"/>
                  <a:pt x="8868237" y="2461905"/>
                </a:cubicBezTo>
                <a:cubicBezTo>
                  <a:pt x="9562479" y="3216683"/>
                  <a:pt x="11087554" y="3034258"/>
                  <a:pt x="12032141" y="2639688"/>
                </a:cubicBezTo>
                <a:lnTo>
                  <a:pt x="12192000" y="2566729"/>
                </a:lnTo>
                <a:lnTo>
                  <a:pt x="12192000" y="5274395"/>
                </a:lnTo>
                <a:lnTo>
                  <a:pt x="12109445" y="5202936"/>
                </a:lnTo>
                <a:cubicBezTo>
                  <a:pt x="11001136" y="4281532"/>
                  <a:pt x="9774742" y="3519327"/>
                  <a:pt x="8843559" y="3187171"/>
                </a:cubicBezTo>
                <a:cubicBezTo>
                  <a:pt x="8013786" y="2893979"/>
                  <a:pt x="6434439" y="4418580"/>
                  <a:pt x="6548571" y="5362969"/>
                </a:cubicBezTo>
                <a:cubicBezTo>
                  <a:pt x="6624917" y="6006449"/>
                  <a:pt x="6909477" y="6262800"/>
                  <a:pt x="7312459" y="6747870"/>
                </a:cubicBezTo>
                <a:lnTo>
                  <a:pt x="7402349" y="6858000"/>
                </a:lnTo>
                <a:lnTo>
                  <a:pt x="6793220" y="6858000"/>
                </a:lnTo>
                <a:lnTo>
                  <a:pt x="6780454" y="6849222"/>
                </a:lnTo>
                <a:cubicBezTo>
                  <a:pt x="6043609" y="6404533"/>
                  <a:pt x="5082598" y="6474138"/>
                  <a:pt x="4262283" y="6852446"/>
                </a:cubicBezTo>
                <a:lnTo>
                  <a:pt x="4251244" y="6858000"/>
                </a:lnTo>
                <a:lnTo>
                  <a:pt x="1584781" y="6858000"/>
                </a:lnTo>
                <a:lnTo>
                  <a:pt x="1548685" y="6742445"/>
                </a:lnTo>
                <a:cubicBezTo>
                  <a:pt x="1258353" y="5895779"/>
                  <a:pt x="735767" y="5109994"/>
                  <a:pt x="193301" y="4363992"/>
                </a:cubicBezTo>
                <a:lnTo>
                  <a:pt x="0" y="4101454"/>
                </a:lnTo>
                <a:lnTo>
                  <a:pt x="0" y="1829578"/>
                </a:lnTo>
                <a:lnTo>
                  <a:pt x="44396" y="1812744"/>
                </a:lnTo>
                <a:cubicBezTo>
                  <a:pt x="583685" y="1572617"/>
                  <a:pt x="878396" y="656734"/>
                  <a:pt x="1036786" y="47913"/>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8" name="Freeform 17"/>
          <p:cNvSpPr/>
          <p:nvPr userDrawn="1"/>
        </p:nvSpPr>
        <p:spPr bwMode="gray">
          <a:xfrm>
            <a:off x="0" y="0"/>
            <a:ext cx="12192000" cy="6858000"/>
          </a:xfrm>
          <a:custGeom>
            <a:avLst/>
            <a:gdLst>
              <a:gd name="connsiteX0" fmla="*/ 5001047 w 12192000"/>
              <a:gd name="connsiteY0" fmla="*/ 0 h 6858000"/>
              <a:gd name="connsiteX1" fmla="*/ 12192000 w 12192000"/>
              <a:gd name="connsiteY1" fmla="*/ 0 h 6858000"/>
              <a:gd name="connsiteX2" fmla="*/ 12192000 w 12192000"/>
              <a:gd name="connsiteY2" fmla="*/ 6858000 h 6858000"/>
              <a:gd name="connsiteX3" fmla="*/ 7221720 w 12192000"/>
              <a:gd name="connsiteY3" fmla="*/ 6858000 h 6858000"/>
              <a:gd name="connsiteX4" fmla="*/ 7237775 w 12192000"/>
              <a:gd name="connsiteY4" fmla="*/ 6819435 h 6858000"/>
              <a:gd name="connsiteX5" fmla="*/ 3518715 w 12192000"/>
              <a:gd name="connsiteY5" fmla="*/ 3017531 h 6858000"/>
              <a:gd name="connsiteX6" fmla="*/ 315503 w 12192000"/>
              <a:gd name="connsiteY6" fmla="*/ 4221858 h 6858000"/>
              <a:gd name="connsiteX7" fmla="*/ 0 w 12192000"/>
              <a:gd name="connsiteY7" fmla="*/ 4410739 h 6858000"/>
              <a:gd name="connsiteX8" fmla="*/ 0 w 12192000"/>
              <a:gd name="connsiteY8" fmla="*/ 3559956 h 6858000"/>
              <a:gd name="connsiteX9" fmla="*/ 14834 w 12192000"/>
              <a:gd name="connsiteY9" fmla="*/ 3558786 h 6858000"/>
              <a:gd name="connsiteX10" fmla="*/ 2614859 w 12192000"/>
              <a:gd name="connsiteY10" fmla="*/ 2721259 h 6858000"/>
              <a:gd name="connsiteX11" fmla="*/ 4920506 w 12192000"/>
              <a:gd name="connsiteY11" fmla="*/ 1640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5001047" y="0"/>
                </a:moveTo>
                <a:lnTo>
                  <a:pt x="12192000" y="0"/>
                </a:lnTo>
                <a:lnTo>
                  <a:pt x="12192000" y="6858000"/>
                </a:lnTo>
                <a:lnTo>
                  <a:pt x="7221720" y="6858000"/>
                </a:lnTo>
                <a:lnTo>
                  <a:pt x="7237775" y="6819435"/>
                </a:lnTo>
                <a:cubicBezTo>
                  <a:pt x="8169822" y="4313901"/>
                  <a:pt x="5459267" y="2690590"/>
                  <a:pt x="3518715" y="3017531"/>
                </a:cubicBezTo>
                <a:cubicBezTo>
                  <a:pt x="2350334" y="3211959"/>
                  <a:pt x="1301685" y="3656366"/>
                  <a:pt x="315503" y="4221858"/>
                </a:cubicBezTo>
                <a:lnTo>
                  <a:pt x="0" y="4410739"/>
                </a:lnTo>
                <a:lnTo>
                  <a:pt x="0" y="3559956"/>
                </a:lnTo>
                <a:lnTo>
                  <a:pt x="14834" y="3558786"/>
                </a:lnTo>
                <a:cubicBezTo>
                  <a:pt x="1005734" y="3455332"/>
                  <a:pt x="2070964" y="3027175"/>
                  <a:pt x="2614859" y="2721259"/>
                </a:cubicBezTo>
                <a:cubicBezTo>
                  <a:pt x="3683753" y="2116371"/>
                  <a:pt x="4438525" y="1086171"/>
                  <a:pt x="4920506" y="164070"/>
                </a:cubicBez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nvGrpSpPr>
          <p:cNvPr id="19" name="Group 18"/>
          <p:cNvGrpSpPr>
            <a:grpSpLocks noChangeAspect="1"/>
          </p:cNvGrpSpPr>
          <p:nvPr userDrawn="1">
            <p:custDataLst>
              <p:tags r:id="rId3"/>
            </p:custDataLst>
          </p:nvPr>
        </p:nvGrpSpPr>
        <p:grpSpPr bwMode="gray">
          <a:xfrm>
            <a:off x="10539522" y="6440320"/>
            <a:ext cx="1028592" cy="162000"/>
            <a:chOff x="-4548188" y="3063875"/>
            <a:chExt cx="2741613" cy="431800"/>
          </a:xfrm>
          <a:solidFill>
            <a:schemeClr val="tx2"/>
          </a:solidFill>
        </p:grpSpPr>
        <p:sp>
          <p:nvSpPr>
            <p:cNvPr id="20" name="Freeform 9"/>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16"/>
          <p:cNvSpPr>
            <a:spLocks noGrp="1"/>
          </p:cNvSpPr>
          <p:nvPr>
            <p:ph type="body" sz="quarter" idx="13" hasCustomPrompt="1"/>
          </p:nvPr>
        </p:nvSpPr>
        <p:spPr bwMode="gray">
          <a:xfrm>
            <a:off x="6001475" y="1799192"/>
            <a:ext cx="1006525" cy="648325"/>
          </a:xfrm>
          <a:prstGeom prst="rect">
            <a:avLst/>
          </a:prstGeom>
        </p:spPr>
        <p:txBody>
          <a:bodyPr wrap="none"/>
          <a:lstStyle>
            <a:lvl1pPr marL="0" indent="0">
              <a:buFont typeface="Arial" panose="020B0604020202020204" pitchFamily="34" charset="0"/>
              <a:buNone/>
              <a:defRPr sz="4800" b="0">
                <a:ln>
                  <a:solidFill>
                    <a:srgbClr val="EB3C96"/>
                  </a:solidFill>
                </a:ln>
                <a:noFill/>
                <a:latin typeface="Merck" panose="04040805020F02020302" pitchFamily="82" charset="0"/>
              </a:defRPr>
            </a:lvl1pPr>
            <a:lvl2pPr marL="0" indent="0">
              <a:spcBef>
                <a:spcPts val="600"/>
              </a:spcBef>
              <a:buFont typeface="Arial" panose="020B0604020202020204" pitchFamily="34" charset="0"/>
              <a:buNone/>
              <a:defRPr sz="4800" b="0">
                <a:ln>
                  <a:solidFill>
                    <a:srgbClr val="EB3C96"/>
                  </a:solidFill>
                </a:ln>
                <a:noFill/>
                <a:latin typeface="Merck" panose="04040805020F02020302" pitchFamily="82" charset="0"/>
              </a:defRPr>
            </a:lvl2pPr>
            <a:lvl3pPr marL="0" indent="0">
              <a:spcBef>
                <a:spcPts val="600"/>
              </a:spcBef>
              <a:buNone/>
              <a:defRPr sz="4800" b="0">
                <a:ln>
                  <a:solidFill>
                    <a:srgbClr val="EB3C96"/>
                  </a:solidFill>
                </a:ln>
                <a:noFill/>
                <a:latin typeface="Merck" panose="04040805020F02020302" pitchFamily="82" charset="0"/>
              </a:defRPr>
            </a:lvl3pPr>
            <a:lvl4pPr marL="0" indent="0">
              <a:spcBef>
                <a:spcPts val="600"/>
              </a:spcBef>
              <a:buNone/>
              <a:defRPr sz="4800" b="0">
                <a:ln>
                  <a:solidFill>
                    <a:srgbClr val="EB3C96"/>
                  </a:solidFill>
                </a:ln>
                <a:noFill/>
                <a:latin typeface="Merck" panose="04040805020F02020302" pitchFamily="82" charset="0"/>
              </a:defRPr>
            </a:lvl4pPr>
            <a:lvl5pPr marL="0" indent="0">
              <a:spcBef>
                <a:spcPts val="600"/>
              </a:spcBef>
              <a:buNone/>
              <a:defRPr sz="4800" b="0">
                <a:ln>
                  <a:solidFill>
                    <a:srgbClr val="EB3C96"/>
                  </a:solidFill>
                </a:ln>
                <a:noFill/>
                <a:latin typeface="Merck" panose="04040805020F02020302" pitchFamily="82" charset="0"/>
              </a:defRPr>
            </a:lvl5pPr>
            <a:lvl6pPr marL="0" indent="0">
              <a:spcBef>
                <a:spcPts val="600"/>
              </a:spcBef>
              <a:buNone/>
              <a:defRPr sz="4800" b="0">
                <a:ln>
                  <a:solidFill>
                    <a:srgbClr val="EB3C96"/>
                  </a:solidFill>
                </a:ln>
                <a:noFill/>
                <a:latin typeface="Merck" panose="04040805020F02020302" pitchFamily="82" charset="0"/>
              </a:defRPr>
            </a:lvl6pPr>
            <a:lvl7pPr marL="0" indent="0">
              <a:spcBef>
                <a:spcPts val="600"/>
              </a:spcBef>
              <a:buNone/>
              <a:defRPr sz="4800" b="0">
                <a:ln>
                  <a:solidFill>
                    <a:srgbClr val="EB3C96"/>
                  </a:solidFill>
                </a:ln>
                <a:noFill/>
                <a:latin typeface="Merck" panose="04040805020F02020302" pitchFamily="82" charset="0"/>
              </a:defRPr>
            </a:lvl7pPr>
            <a:lvl8pPr marL="0" indent="0">
              <a:spcBef>
                <a:spcPts val="600"/>
              </a:spcBef>
              <a:buNone/>
              <a:defRPr sz="4800" b="0">
                <a:ln>
                  <a:solidFill>
                    <a:srgbClr val="EB3C96"/>
                  </a:solidFill>
                </a:ln>
                <a:noFill/>
                <a:latin typeface="Merck" panose="04040805020F02020302" pitchFamily="82" charset="0"/>
              </a:defRPr>
            </a:lvl8pPr>
            <a:lvl9pPr marL="0" indent="0">
              <a:spcBef>
                <a:spcPts val="600"/>
              </a:spcBef>
              <a:buNone/>
              <a:defRPr sz="4800" b="0">
                <a:ln>
                  <a:solidFill>
                    <a:srgbClr val="EB3C96"/>
                  </a:solidFill>
                </a:ln>
                <a:noFill/>
                <a:latin typeface="Merck" panose="04040805020F02020302" pitchFamily="82" charset="0"/>
              </a:defRPr>
            </a:lvl9pPr>
          </a:lstStyle>
          <a:p>
            <a:pPr lvl="0"/>
            <a:r>
              <a:rPr lang="en-US" noProof="0"/>
              <a:t>00</a:t>
            </a:r>
            <a:endParaRPr lang="en-US"/>
          </a:p>
          <a:p>
            <a:pPr lvl="0"/>
            <a:endParaRPr lang="en-US"/>
          </a:p>
          <a:p>
            <a:pPr lvl="0"/>
            <a:endParaRPr lang="en-US" noProof="0"/>
          </a:p>
        </p:txBody>
      </p:sp>
      <p:sp>
        <p:nvSpPr>
          <p:cNvPr id="13" name="Title 1"/>
          <p:cNvSpPr>
            <a:spLocks noGrp="1"/>
          </p:cNvSpPr>
          <p:nvPr>
            <p:ph type="title" hasCustomPrompt="1"/>
          </p:nvPr>
        </p:nvSpPr>
        <p:spPr bwMode="gray">
          <a:xfrm>
            <a:off x="7176119" y="1879992"/>
            <a:ext cx="4657508" cy="1734697"/>
          </a:xfrm>
          <a:prstGeom prst="rect">
            <a:avLst/>
          </a:prstGeom>
          <a:noFill/>
        </p:spPr>
        <p:txBody>
          <a:bodyPr tIns="72000" bIns="0" anchor="t" anchorCtr="0"/>
          <a:lstStyle>
            <a:lvl1pPr>
              <a:lnSpc>
                <a:spcPct val="100000"/>
              </a:lnSpc>
              <a:defRPr sz="3600" cap="none" baseline="0">
                <a:latin typeface="Merck" panose="04040805020F02020302" pitchFamily="82" charset="0"/>
              </a:defRPr>
            </a:lvl1pPr>
          </a:lstStyle>
          <a:p>
            <a:pPr lvl="0"/>
            <a:r>
              <a:rPr lang="en-US" noProof="0"/>
              <a:t>Chapter name </a:t>
            </a:r>
            <a:br>
              <a:rPr lang="en-US" noProof="0"/>
            </a:br>
            <a:r>
              <a:rPr lang="en-US" noProof="0"/>
              <a:t>in two lines</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act | 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163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10"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p:cNvSpPr/>
          <p:nvPr userDrawn="1"/>
        </p:nvSpPr>
        <p:spPr bwMode="gray">
          <a:xfrm>
            <a:off x="1" y="0"/>
            <a:ext cx="12192000" cy="6858001"/>
          </a:xfrm>
          <a:prstGeom prst="rect">
            <a:avLst/>
          </a:prstGeom>
          <a:solidFill>
            <a:srgbClr val="FFC832"/>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3" name="Text Placeholder AP3 Details"/>
          <p:cNvSpPr>
            <a:spLocks noGrp="1"/>
          </p:cNvSpPr>
          <p:nvPr>
            <p:ph type="body" sz="quarter" idx="25" hasCustomPrompt="1"/>
          </p:nvPr>
        </p:nvSpPr>
        <p:spPr bwMode="gray">
          <a:xfrm>
            <a:off x="3504000" y="4364999"/>
            <a:ext cx="2735999"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20" name="Text Placeholder AP3 Name"/>
          <p:cNvSpPr>
            <a:spLocks noGrp="1"/>
          </p:cNvSpPr>
          <p:nvPr>
            <p:ph type="body" sz="quarter" idx="21" hasCustomPrompt="1"/>
          </p:nvPr>
        </p:nvSpPr>
        <p:spPr bwMode="gray">
          <a:xfrm>
            <a:off x="3504621" y="3931827"/>
            <a:ext cx="2735501" cy="432048"/>
          </a:xfrm>
          <a:prstGeom prst="rect">
            <a:avLst/>
          </a:prstGeom>
        </p:spPr>
        <p:txBody>
          <a:bodyPr vert="horz" lIns="0" tIns="36000" rIns="0" bIns="0" rtlCol="0" anchor="b" anchorCtr="0">
            <a:norm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cap="none">
                <a:solidFill>
                  <a:schemeClr val="accent1"/>
                </a:solidFill>
                <a:latin typeface="Merck" panose="04040805020F02020302" pitchFamily="82" charset="0"/>
              </a:defRPr>
            </a:lvl2pPr>
            <a:lvl3pPr marL="0" indent="0">
              <a:spcBef>
                <a:spcPts val="0"/>
              </a:spcBef>
              <a:spcAft>
                <a:spcPts val="0"/>
              </a:spcAft>
              <a:buNone/>
              <a:defRPr cap="none">
                <a:solidFill>
                  <a:schemeClr val="accent1"/>
                </a:solidFill>
                <a:latin typeface="Merck" panose="04040805020F02020302" pitchFamily="82" charset="0"/>
              </a:defRPr>
            </a:lvl3pPr>
            <a:lvl4pPr marL="0" indent="0">
              <a:spcBef>
                <a:spcPts val="0"/>
              </a:spcBef>
              <a:spcAft>
                <a:spcPts val="0"/>
              </a:spcAft>
              <a:buNone/>
              <a:defRPr cap="none">
                <a:solidFill>
                  <a:schemeClr val="accent1"/>
                </a:solidFill>
                <a:latin typeface="Merck" panose="04040805020F02020302" pitchFamily="82" charset="0"/>
              </a:defRPr>
            </a:lvl4pPr>
            <a:lvl5pPr marL="0" indent="0">
              <a:spcBef>
                <a:spcPts val="0"/>
              </a:spcBef>
              <a:spcAft>
                <a:spcPts val="0"/>
              </a:spcAft>
              <a:buNone/>
              <a:defRPr cap="none">
                <a:solidFill>
                  <a:schemeClr val="accent1"/>
                </a:solidFill>
                <a:latin typeface="Merck" panose="04040805020F02020302" pitchFamily="82" charset="0"/>
              </a:defRPr>
            </a:lvl5pPr>
            <a:lvl6pPr marL="0" indent="0">
              <a:spcBef>
                <a:spcPts val="0"/>
              </a:spcBef>
              <a:spcAft>
                <a:spcPts val="0"/>
              </a:spcAft>
              <a:buNone/>
              <a:defRPr cap="none">
                <a:solidFill>
                  <a:schemeClr val="accent1"/>
                </a:solidFill>
                <a:latin typeface="Merck" panose="04040805020F02020302" pitchFamily="82" charset="0"/>
              </a:defRPr>
            </a:lvl6pPr>
            <a:lvl7pPr marL="0" indent="0">
              <a:spcBef>
                <a:spcPts val="0"/>
              </a:spcBef>
              <a:spcAft>
                <a:spcPts val="0"/>
              </a:spcAft>
              <a:buNone/>
              <a:defRPr cap="none">
                <a:solidFill>
                  <a:schemeClr val="accent1"/>
                </a:solidFill>
                <a:latin typeface="Merck" panose="04040805020F02020302" pitchFamily="82" charset="0"/>
              </a:defRPr>
            </a:lvl7pPr>
            <a:lvl8pPr marL="0" indent="0">
              <a:spcBef>
                <a:spcPts val="0"/>
              </a:spcBef>
              <a:spcAft>
                <a:spcPts val="0"/>
              </a:spcAft>
              <a:buNone/>
              <a:defRPr cap="none">
                <a:solidFill>
                  <a:schemeClr val="accent1"/>
                </a:solidFill>
                <a:latin typeface="Merck" panose="04040805020F02020302" pitchFamily="82" charset="0"/>
              </a:defRPr>
            </a:lvl8pPr>
            <a:lvl9pPr marL="0" indent="0">
              <a:spcBef>
                <a:spcPts val="0"/>
              </a:spcBef>
              <a:spcAft>
                <a:spcPts val="0"/>
              </a:spcAft>
              <a:buNone/>
              <a:defRPr cap="none">
                <a:solidFill>
                  <a:schemeClr val="accent1"/>
                </a:solidFill>
                <a:latin typeface="Merck" panose="04040805020F02020302" pitchFamily="82" charset="0"/>
              </a:defRPr>
            </a:lvl9pPr>
          </a:lstStyle>
          <a:p>
            <a:pPr lvl="0"/>
            <a:r>
              <a:rPr lang="en-US" noProof="0"/>
              <a:t>Contact (Please edit)</a:t>
            </a:r>
          </a:p>
        </p:txBody>
      </p:sp>
      <p:sp>
        <p:nvSpPr>
          <p:cNvPr id="12" name="Text Placeholder AP2 Details"/>
          <p:cNvSpPr>
            <a:spLocks noGrp="1"/>
          </p:cNvSpPr>
          <p:nvPr>
            <p:ph type="body" sz="quarter" idx="24" hasCustomPrompt="1"/>
          </p:nvPr>
        </p:nvSpPr>
        <p:spPr bwMode="gray">
          <a:xfrm>
            <a:off x="624001" y="4366124"/>
            <a:ext cx="2735501"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19" name="Text Placeholder AP2 Name"/>
          <p:cNvSpPr>
            <a:spLocks noGrp="1"/>
          </p:cNvSpPr>
          <p:nvPr>
            <p:ph type="body" sz="quarter" idx="20" hasCustomPrompt="1"/>
          </p:nvPr>
        </p:nvSpPr>
        <p:spPr bwMode="gray">
          <a:xfrm>
            <a:off x="624114" y="3932953"/>
            <a:ext cx="2735501" cy="432048"/>
          </a:xfrm>
          <a:prstGeom prst="rect">
            <a:avLst/>
          </a:prstGeom>
        </p:spPr>
        <p:txBody>
          <a:bodyPr vert="horz" lIns="0" tIns="36000" rIns="0" bIns="0" rtlCol="0" anchor="b" anchorCtr="0">
            <a:no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
        <p:nvSpPr>
          <p:cNvPr id="18" name="Text Placeholder AP1 Details"/>
          <p:cNvSpPr>
            <a:spLocks noGrp="1"/>
          </p:cNvSpPr>
          <p:nvPr>
            <p:ph type="body" sz="quarter" idx="19" hasCustomPrompt="1"/>
          </p:nvPr>
        </p:nvSpPr>
        <p:spPr bwMode="gray">
          <a:xfrm>
            <a:off x="624092" y="1988999"/>
            <a:ext cx="2735410"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spcBef>
                <a:spcPts val="0"/>
              </a:spcBef>
              <a:buClr>
                <a:srgbClr val="52328F"/>
              </a:buClr>
            </a:pPr>
            <a:r>
              <a:rPr lang="en-US" noProof="0"/>
              <a:t>Add your contact details here.</a:t>
            </a:r>
          </a:p>
        </p:txBody>
      </p:sp>
      <p:sp>
        <p:nvSpPr>
          <p:cNvPr id="4" name="Text Placeholder AP1 Name"/>
          <p:cNvSpPr>
            <a:spLocks noGrp="1"/>
          </p:cNvSpPr>
          <p:nvPr>
            <p:ph type="body" sz="quarter" idx="10" hasCustomPrompt="1"/>
          </p:nvPr>
        </p:nvSpPr>
        <p:spPr bwMode="gray">
          <a:xfrm>
            <a:off x="624001" y="1556952"/>
            <a:ext cx="273550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0" i="0" kern="1200" cap="none" baseline="0" noProof="0" dirty="0" smtClean="0">
                <a:solidFill>
                  <a:schemeClr val="accent1"/>
                </a:solidFill>
                <a:latin typeface="Merck" panose="04040805020F02020302" pitchFamily="82" charset="0"/>
                <a:ea typeface="Verdana" panose="020B0604030504040204" pitchFamily="34" charset="0"/>
                <a:cs typeface="Verdana" panose="020B0604030504040204" pitchFamily="34"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grpSp>
        <p:nvGrpSpPr>
          <p:cNvPr id="2" name="Logo Merck"/>
          <p:cNvGrpSpPr/>
          <p:nvPr userDrawn="1"/>
        </p:nvGrpSpPr>
        <p:grpSpPr bwMode="gray">
          <a:xfrm>
            <a:off x="7453808" y="4123208"/>
            <a:ext cx="4114800" cy="1970088"/>
            <a:chOff x="7453313" y="4122737"/>
            <a:chExt cx="4114800" cy="1970088"/>
          </a:xfrm>
        </p:grpSpPr>
        <p:sp>
          <p:nvSpPr>
            <p:cNvPr id="15" name="Freeform 6"/>
            <p:cNvSpPr>
              <a:spLocks noEditPoints="1"/>
            </p:cNvSpPr>
            <p:nvPr userDrawn="1"/>
          </p:nvSpPr>
          <p:spPr bwMode="gray">
            <a:xfrm>
              <a:off x="7453313" y="4122737"/>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gray">
            <a:xfrm>
              <a:off x="7453313" y="4122737"/>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act | 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026555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34"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2" name="Text Placeholder AP3 Details"/>
          <p:cNvSpPr>
            <a:spLocks noGrp="1"/>
          </p:cNvSpPr>
          <p:nvPr>
            <p:ph type="body" sz="quarter" idx="25" hasCustomPrompt="1"/>
          </p:nvPr>
        </p:nvSpPr>
        <p:spPr bwMode="gray">
          <a:xfrm>
            <a:off x="3504000" y="4364999"/>
            <a:ext cx="2735999"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18" name="Text Placeholder AP2 Details"/>
          <p:cNvSpPr>
            <a:spLocks noGrp="1"/>
          </p:cNvSpPr>
          <p:nvPr>
            <p:ph type="body" sz="quarter" idx="24" hasCustomPrompt="1"/>
          </p:nvPr>
        </p:nvSpPr>
        <p:spPr bwMode="gray">
          <a:xfrm>
            <a:off x="624001" y="4366124"/>
            <a:ext cx="2735501"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20" name="Text Placeholder AP1 Details"/>
          <p:cNvSpPr>
            <a:spLocks noGrp="1"/>
          </p:cNvSpPr>
          <p:nvPr>
            <p:ph type="body" sz="quarter" idx="19" hasCustomPrompt="1"/>
          </p:nvPr>
        </p:nvSpPr>
        <p:spPr bwMode="gray">
          <a:xfrm>
            <a:off x="624092" y="1988999"/>
            <a:ext cx="2735410"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grpSp>
        <p:nvGrpSpPr>
          <p:cNvPr id="9" name="Logo Merck"/>
          <p:cNvGrpSpPr/>
          <p:nvPr userDrawn="1"/>
        </p:nvGrpSpPr>
        <p:grpSpPr bwMode="gray">
          <a:xfrm>
            <a:off x="7453808" y="4123208"/>
            <a:ext cx="4114800" cy="1970088"/>
            <a:chOff x="7453313" y="4122737"/>
            <a:chExt cx="4114800" cy="1970088"/>
          </a:xfrm>
        </p:grpSpPr>
        <p:sp>
          <p:nvSpPr>
            <p:cNvPr id="10" name="Freeform 6"/>
            <p:cNvSpPr>
              <a:spLocks noEditPoints="1"/>
            </p:cNvSpPr>
            <p:nvPr userDrawn="1"/>
          </p:nvSpPr>
          <p:spPr bwMode="gray">
            <a:xfrm>
              <a:off x="7453313" y="4122737"/>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userDrawn="1"/>
          </p:nvSpPr>
          <p:spPr bwMode="gray">
            <a:xfrm>
              <a:off x="7453313" y="4122737"/>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 Placeholder AP3 Name"/>
          <p:cNvSpPr>
            <a:spLocks noGrp="1"/>
          </p:cNvSpPr>
          <p:nvPr>
            <p:ph type="body" sz="quarter" idx="21" hasCustomPrompt="1"/>
          </p:nvPr>
        </p:nvSpPr>
        <p:spPr bwMode="gray">
          <a:xfrm>
            <a:off x="3504621" y="3931827"/>
            <a:ext cx="2735501" cy="432048"/>
          </a:xfrm>
          <a:prstGeom prst="rect">
            <a:avLst/>
          </a:prstGeom>
        </p:spPr>
        <p:txBody>
          <a:bodyPr vert="horz" lIns="0" tIns="36000" rIns="0" bIns="0" rtlCol="0" anchor="b" anchorCtr="0">
            <a:norm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cap="none">
                <a:solidFill>
                  <a:schemeClr val="accent1"/>
                </a:solidFill>
                <a:latin typeface="Merck" panose="04040805020F02020302" pitchFamily="82" charset="0"/>
              </a:defRPr>
            </a:lvl2pPr>
            <a:lvl3pPr marL="0" indent="0">
              <a:spcBef>
                <a:spcPts val="0"/>
              </a:spcBef>
              <a:spcAft>
                <a:spcPts val="0"/>
              </a:spcAft>
              <a:buNone/>
              <a:defRPr cap="none">
                <a:solidFill>
                  <a:schemeClr val="accent1"/>
                </a:solidFill>
                <a:latin typeface="Merck" panose="04040805020F02020302" pitchFamily="82" charset="0"/>
              </a:defRPr>
            </a:lvl3pPr>
            <a:lvl4pPr marL="0" indent="0">
              <a:spcBef>
                <a:spcPts val="0"/>
              </a:spcBef>
              <a:spcAft>
                <a:spcPts val="0"/>
              </a:spcAft>
              <a:buNone/>
              <a:defRPr cap="none">
                <a:solidFill>
                  <a:schemeClr val="accent1"/>
                </a:solidFill>
                <a:latin typeface="Merck" panose="04040805020F02020302" pitchFamily="82" charset="0"/>
              </a:defRPr>
            </a:lvl4pPr>
            <a:lvl5pPr marL="0" indent="0">
              <a:spcBef>
                <a:spcPts val="0"/>
              </a:spcBef>
              <a:spcAft>
                <a:spcPts val="0"/>
              </a:spcAft>
              <a:buNone/>
              <a:defRPr cap="none">
                <a:solidFill>
                  <a:schemeClr val="accent1"/>
                </a:solidFill>
                <a:latin typeface="Merck" panose="04040805020F02020302" pitchFamily="82" charset="0"/>
              </a:defRPr>
            </a:lvl5pPr>
            <a:lvl6pPr marL="0" indent="0">
              <a:spcBef>
                <a:spcPts val="0"/>
              </a:spcBef>
              <a:spcAft>
                <a:spcPts val="0"/>
              </a:spcAft>
              <a:buNone/>
              <a:defRPr cap="none">
                <a:solidFill>
                  <a:schemeClr val="accent1"/>
                </a:solidFill>
                <a:latin typeface="Merck" panose="04040805020F02020302" pitchFamily="82" charset="0"/>
              </a:defRPr>
            </a:lvl6pPr>
            <a:lvl7pPr marL="0" indent="0">
              <a:spcBef>
                <a:spcPts val="0"/>
              </a:spcBef>
              <a:spcAft>
                <a:spcPts val="0"/>
              </a:spcAft>
              <a:buNone/>
              <a:defRPr cap="none">
                <a:solidFill>
                  <a:schemeClr val="accent1"/>
                </a:solidFill>
                <a:latin typeface="Merck" panose="04040805020F02020302" pitchFamily="82" charset="0"/>
              </a:defRPr>
            </a:lvl7pPr>
            <a:lvl8pPr marL="0" indent="0">
              <a:spcBef>
                <a:spcPts val="0"/>
              </a:spcBef>
              <a:spcAft>
                <a:spcPts val="0"/>
              </a:spcAft>
              <a:buNone/>
              <a:defRPr cap="none">
                <a:solidFill>
                  <a:schemeClr val="accent1"/>
                </a:solidFill>
                <a:latin typeface="Merck" panose="04040805020F02020302" pitchFamily="82" charset="0"/>
              </a:defRPr>
            </a:lvl8pPr>
            <a:lvl9pPr marL="0" indent="0">
              <a:spcBef>
                <a:spcPts val="0"/>
              </a:spcBef>
              <a:spcAft>
                <a:spcPts val="0"/>
              </a:spcAft>
              <a:buNone/>
              <a:defRPr cap="none">
                <a:solidFill>
                  <a:schemeClr val="accent1"/>
                </a:solidFill>
                <a:latin typeface="Merck" panose="04040805020F02020302" pitchFamily="82" charset="0"/>
              </a:defRPr>
            </a:lvl9pPr>
          </a:lstStyle>
          <a:p>
            <a:pPr lvl="0"/>
            <a:r>
              <a:rPr lang="en-US" noProof="0"/>
              <a:t>Contact (Please edit)</a:t>
            </a:r>
          </a:p>
        </p:txBody>
      </p:sp>
      <p:sp>
        <p:nvSpPr>
          <p:cNvPr id="15" name="Text Placeholder AP2 Name"/>
          <p:cNvSpPr>
            <a:spLocks noGrp="1"/>
          </p:cNvSpPr>
          <p:nvPr>
            <p:ph type="body" sz="quarter" idx="20" hasCustomPrompt="1"/>
          </p:nvPr>
        </p:nvSpPr>
        <p:spPr bwMode="gray">
          <a:xfrm>
            <a:off x="624114" y="3932953"/>
            <a:ext cx="2735501" cy="432048"/>
          </a:xfrm>
          <a:prstGeom prst="rect">
            <a:avLst/>
          </a:prstGeom>
        </p:spPr>
        <p:txBody>
          <a:bodyPr vert="horz" lIns="0" tIns="36000" rIns="0" bIns="0" rtlCol="0" anchor="b" anchorCtr="0">
            <a:no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
        <p:nvSpPr>
          <p:cNvPr id="16" name="Text Placeholder AP1 Name"/>
          <p:cNvSpPr>
            <a:spLocks noGrp="1"/>
          </p:cNvSpPr>
          <p:nvPr>
            <p:ph type="body" sz="quarter" idx="10" hasCustomPrompt="1"/>
          </p:nvPr>
        </p:nvSpPr>
        <p:spPr bwMode="gray">
          <a:xfrm>
            <a:off x="624001" y="1556952"/>
            <a:ext cx="273550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0" i="0" kern="1200" cap="none" baseline="0" noProof="0" dirty="0" smtClean="0">
                <a:solidFill>
                  <a:schemeClr val="accent1"/>
                </a:solidFill>
                <a:latin typeface="Merck" panose="04040805020F02020302" pitchFamily="82" charset="0"/>
                <a:ea typeface="Verdana" panose="020B0604030504040204" pitchFamily="34" charset="0"/>
                <a:cs typeface="Verdana" panose="020B0604030504040204" pitchFamily="34"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 | 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167543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558"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2DBECD"/>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2" name="Text Placeholder AP3 Details"/>
          <p:cNvSpPr>
            <a:spLocks noGrp="1"/>
          </p:cNvSpPr>
          <p:nvPr>
            <p:ph type="body" sz="quarter" idx="25" hasCustomPrompt="1"/>
          </p:nvPr>
        </p:nvSpPr>
        <p:spPr bwMode="gray">
          <a:xfrm>
            <a:off x="3504000" y="4364999"/>
            <a:ext cx="2735999"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17" name="Text Placeholder AP2 Details"/>
          <p:cNvSpPr>
            <a:spLocks noGrp="1"/>
          </p:cNvSpPr>
          <p:nvPr>
            <p:ph type="body" sz="quarter" idx="24" hasCustomPrompt="1"/>
          </p:nvPr>
        </p:nvSpPr>
        <p:spPr bwMode="gray">
          <a:xfrm>
            <a:off x="624001" y="4366124"/>
            <a:ext cx="2735501" cy="1727825"/>
          </a:xfrm>
          <a:prstGeom prst="rect">
            <a:avLst/>
          </a:prstGeom>
          <a:noFill/>
        </p:spPr>
        <p:txBody>
          <a:bodyPr vert="horz" lIns="0" tIns="0" rIns="0" bIns="0" rtlCol="0" anchor="t" anchorCtr="0">
            <a:noAutofit/>
          </a:bodyPr>
          <a:lstStyle>
            <a:lvl1pPr>
              <a:spcBef>
                <a:spcPts val="0"/>
              </a:spcBef>
              <a:buClr>
                <a:srgbClr val="52328F"/>
              </a:buClr>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19" name="Text Placeholder AP1 Details"/>
          <p:cNvSpPr>
            <a:spLocks noGrp="1"/>
          </p:cNvSpPr>
          <p:nvPr>
            <p:ph type="body" sz="quarter" idx="19" hasCustomPrompt="1"/>
          </p:nvPr>
        </p:nvSpPr>
        <p:spPr bwMode="gray">
          <a:xfrm>
            <a:off x="624092" y="1988999"/>
            <a:ext cx="2735410"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grpSp>
        <p:nvGrpSpPr>
          <p:cNvPr id="9" name="Logo Merck"/>
          <p:cNvGrpSpPr/>
          <p:nvPr userDrawn="1"/>
        </p:nvGrpSpPr>
        <p:grpSpPr bwMode="gray">
          <a:xfrm>
            <a:off x="7453808" y="4123208"/>
            <a:ext cx="4114800" cy="1970088"/>
            <a:chOff x="7453313" y="4122737"/>
            <a:chExt cx="4114800" cy="1970088"/>
          </a:xfrm>
        </p:grpSpPr>
        <p:sp>
          <p:nvSpPr>
            <p:cNvPr id="10" name="Freeform 6"/>
            <p:cNvSpPr>
              <a:spLocks noEditPoints="1"/>
            </p:cNvSpPr>
            <p:nvPr userDrawn="1"/>
          </p:nvSpPr>
          <p:spPr bwMode="gray">
            <a:xfrm>
              <a:off x="7453313" y="4122737"/>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gray">
            <a:xfrm>
              <a:off x="7453313" y="4122737"/>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Text Placeholder AP3 Name"/>
          <p:cNvSpPr>
            <a:spLocks noGrp="1"/>
          </p:cNvSpPr>
          <p:nvPr>
            <p:ph type="body" sz="quarter" idx="21" hasCustomPrompt="1"/>
          </p:nvPr>
        </p:nvSpPr>
        <p:spPr bwMode="gray">
          <a:xfrm>
            <a:off x="3504621" y="3931827"/>
            <a:ext cx="2735501" cy="432048"/>
          </a:xfrm>
          <a:prstGeom prst="rect">
            <a:avLst/>
          </a:prstGeom>
        </p:spPr>
        <p:txBody>
          <a:bodyPr vert="horz" lIns="0" tIns="36000" rIns="0" bIns="0" rtlCol="0" anchor="b" anchorCtr="0">
            <a:norm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cap="none">
                <a:solidFill>
                  <a:schemeClr val="accent1"/>
                </a:solidFill>
                <a:latin typeface="Merck" panose="04040805020F02020302" pitchFamily="82" charset="0"/>
              </a:defRPr>
            </a:lvl2pPr>
            <a:lvl3pPr marL="0" indent="0">
              <a:spcBef>
                <a:spcPts val="0"/>
              </a:spcBef>
              <a:spcAft>
                <a:spcPts val="0"/>
              </a:spcAft>
              <a:buNone/>
              <a:defRPr cap="none">
                <a:solidFill>
                  <a:schemeClr val="accent1"/>
                </a:solidFill>
                <a:latin typeface="Merck" panose="04040805020F02020302" pitchFamily="82" charset="0"/>
              </a:defRPr>
            </a:lvl3pPr>
            <a:lvl4pPr marL="0" indent="0">
              <a:spcBef>
                <a:spcPts val="0"/>
              </a:spcBef>
              <a:spcAft>
                <a:spcPts val="0"/>
              </a:spcAft>
              <a:buNone/>
              <a:defRPr cap="none">
                <a:solidFill>
                  <a:schemeClr val="accent1"/>
                </a:solidFill>
                <a:latin typeface="Merck" panose="04040805020F02020302" pitchFamily="82" charset="0"/>
              </a:defRPr>
            </a:lvl4pPr>
            <a:lvl5pPr marL="0" indent="0">
              <a:spcBef>
                <a:spcPts val="0"/>
              </a:spcBef>
              <a:spcAft>
                <a:spcPts val="0"/>
              </a:spcAft>
              <a:buNone/>
              <a:defRPr cap="none">
                <a:solidFill>
                  <a:schemeClr val="accent1"/>
                </a:solidFill>
                <a:latin typeface="Merck" panose="04040805020F02020302" pitchFamily="82" charset="0"/>
              </a:defRPr>
            </a:lvl5pPr>
            <a:lvl6pPr marL="0" indent="0">
              <a:spcBef>
                <a:spcPts val="0"/>
              </a:spcBef>
              <a:spcAft>
                <a:spcPts val="0"/>
              </a:spcAft>
              <a:buNone/>
              <a:defRPr cap="none">
                <a:solidFill>
                  <a:schemeClr val="accent1"/>
                </a:solidFill>
                <a:latin typeface="Merck" panose="04040805020F02020302" pitchFamily="82" charset="0"/>
              </a:defRPr>
            </a:lvl6pPr>
            <a:lvl7pPr marL="0" indent="0">
              <a:spcBef>
                <a:spcPts val="0"/>
              </a:spcBef>
              <a:spcAft>
                <a:spcPts val="0"/>
              </a:spcAft>
              <a:buNone/>
              <a:defRPr cap="none">
                <a:solidFill>
                  <a:schemeClr val="accent1"/>
                </a:solidFill>
                <a:latin typeface="Merck" panose="04040805020F02020302" pitchFamily="82" charset="0"/>
              </a:defRPr>
            </a:lvl7pPr>
            <a:lvl8pPr marL="0" indent="0">
              <a:spcBef>
                <a:spcPts val="0"/>
              </a:spcBef>
              <a:spcAft>
                <a:spcPts val="0"/>
              </a:spcAft>
              <a:buNone/>
              <a:defRPr cap="none">
                <a:solidFill>
                  <a:schemeClr val="accent1"/>
                </a:solidFill>
                <a:latin typeface="Merck" panose="04040805020F02020302" pitchFamily="82" charset="0"/>
              </a:defRPr>
            </a:lvl8pPr>
            <a:lvl9pPr marL="0" indent="0">
              <a:spcBef>
                <a:spcPts val="0"/>
              </a:spcBef>
              <a:spcAft>
                <a:spcPts val="0"/>
              </a:spcAft>
              <a:buNone/>
              <a:defRPr cap="none">
                <a:solidFill>
                  <a:schemeClr val="accent1"/>
                </a:solidFill>
                <a:latin typeface="Merck" panose="04040805020F02020302" pitchFamily="82" charset="0"/>
              </a:defRPr>
            </a:lvl9pPr>
          </a:lstStyle>
          <a:p>
            <a:pPr lvl="0"/>
            <a:r>
              <a:rPr lang="en-US" noProof="0"/>
              <a:t>Contact (Please edit)</a:t>
            </a:r>
          </a:p>
        </p:txBody>
      </p:sp>
      <p:sp>
        <p:nvSpPr>
          <p:cNvPr id="15" name="Text Placeholder AP2 Name"/>
          <p:cNvSpPr>
            <a:spLocks noGrp="1"/>
          </p:cNvSpPr>
          <p:nvPr>
            <p:ph type="body" sz="quarter" idx="20" hasCustomPrompt="1"/>
          </p:nvPr>
        </p:nvSpPr>
        <p:spPr bwMode="gray">
          <a:xfrm>
            <a:off x="624114" y="3932953"/>
            <a:ext cx="2735501" cy="432048"/>
          </a:xfrm>
          <a:prstGeom prst="rect">
            <a:avLst/>
          </a:prstGeom>
        </p:spPr>
        <p:txBody>
          <a:bodyPr vert="horz" lIns="0" tIns="36000" rIns="0" bIns="0" rtlCol="0" anchor="b" anchorCtr="0">
            <a:no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
        <p:nvSpPr>
          <p:cNvPr id="16" name="Text Placeholder AP1 Name"/>
          <p:cNvSpPr>
            <a:spLocks noGrp="1"/>
          </p:cNvSpPr>
          <p:nvPr>
            <p:ph type="body" sz="quarter" idx="10" hasCustomPrompt="1"/>
          </p:nvPr>
        </p:nvSpPr>
        <p:spPr bwMode="gray">
          <a:xfrm>
            <a:off x="624001" y="1556952"/>
            <a:ext cx="273550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0" i="0" kern="1200" cap="none" baseline="0" noProof="0" dirty="0" smtClean="0">
                <a:solidFill>
                  <a:schemeClr val="accent1"/>
                </a:solidFill>
                <a:latin typeface="Merck" panose="04040805020F02020302" pitchFamily="82" charset="0"/>
                <a:ea typeface="Verdana" panose="020B0604030504040204" pitchFamily="34" charset="0"/>
                <a:cs typeface="Verdana" panose="020B0604030504040204" pitchFamily="34"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ntro | 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229618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582"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userDrawn="1"/>
        </p:nvSpPr>
        <p:spPr bwMode="gray">
          <a:xfrm>
            <a:off x="1" y="0"/>
            <a:ext cx="12192000" cy="6858001"/>
          </a:xfrm>
          <a:prstGeom prst="rect">
            <a:avLst/>
          </a:prstGeom>
          <a:solidFill>
            <a:srgbClr val="FFC832"/>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grpSp>
        <p:nvGrpSpPr>
          <p:cNvPr id="2" name="Gruppieren 1"/>
          <p:cNvGrpSpPr/>
          <p:nvPr userDrawn="1"/>
        </p:nvGrpSpPr>
        <p:grpSpPr bwMode="gray">
          <a:xfrm>
            <a:off x="4038600" y="2482850"/>
            <a:ext cx="4114800" cy="1970088"/>
            <a:chOff x="4038600" y="2482850"/>
            <a:chExt cx="4114800" cy="1970088"/>
          </a:xfrm>
        </p:grpSpPr>
        <p:sp>
          <p:nvSpPr>
            <p:cNvPr id="7" name="Freeform 5"/>
            <p:cNvSpPr>
              <a:spLocks/>
            </p:cNvSpPr>
            <p:nvPr userDrawn="1"/>
          </p:nvSpPr>
          <p:spPr bwMode="gray">
            <a:xfrm>
              <a:off x="4038600" y="2482850"/>
              <a:ext cx="4114800" cy="1970088"/>
            </a:xfrm>
            <a:custGeom>
              <a:avLst/>
              <a:gdLst>
                <a:gd name="T0" fmla="*/ 13648 w 13648"/>
                <a:gd name="T1" fmla="*/ 6343 h 6536"/>
                <a:gd name="T2" fmla="*/ 13648 w 13648"/>
                <a:gd name="T3" fmla="*/ 6112 h 6536"/>
                <a:gd name="T4" fmla="*/ 13648 w 13648"/>
                <a:gd name="T5" fmla="*/ 961 h 6536"/>
                <a:gd name="T6" fmla="*/ 12687 w 13648"/>
                <a:gd name="T7" fmla="*/ 0 h 6536"/>
                <a:gd name="T8" fmla="*/ 11669 w 13648"/>
                <a:gd name="T9" fmla="*/ 0 h 6536"/>
                <a:gd name="T10" fmla="*/ 11538 w 13648"/>
                <a:gd name="T11" fmla="*/ 53 h 6536"/>
                <a:gd name="T12" fmla="*/ 9497 w 13648"/>
                <a:gd name="T13" fmla="*/ 1968 h 6536"/>
                <a:gd name="T14" fmla="*/ 6824 w 13648"/>
                <a:gd name="T15" fmla="*/ 2994 h 6536"/>
                <a:gd name="T16" fmla="*/ 4064 w 13648"/>
                <a:gd name="T17" fmla="*/ 1885 h 6536"/>
                <a:gd name="T18" fmla="*/ 2550 w 13648"/>
                <a:gd name="T19" fmla="*/ 463 h 6536"/>
                <a:gd name="T20" fmla="*/ 1410 w 13648"/>
                <a:gd name="T21" fmla="*/ 0 h 6536"/>
                <a:gd name="T22" fmla="*/ 192 w 13648"/>
                <a:gd name="T23" fmla="*/ 0 h 6536"/>
                <a:gd name="T24" fmla="*/ 0 w 13648"/>
                <a:gd name="T25" fmla="*/ 192 h 6536"/>
                <a:gd name="T26" fmla="*/ 0 w 13648"/>
                <a:gd name="T27" fmla="*/ 5575 h 6536"/>
                <a:gd name="T28" fmla="*/ 961 w 13648"/>
                <a:gd name="T29" fmla="*/ 6536 h 6536"/>
                <a:gd name="T30" fmla="*/ 1333 w 13648"/>
                <a:gd name="T31" fmla="*/ 6536 h 6536"/>
                <a:gd name="T32" fmla="*/ 1584 w 13648"/>
                <a:gd name="T33" fmla="*/ 6536 h 6536"/>
                <a:gd name="T34" fmla="*/ 1777 w 13648"/>
                <a:gd name="T35" fmla="*/ 6342 h 6536"/>
                <a:gd name="T36" fmla="*/ 1778 w 13648"/>
                <a:gd name="T37" fmla="*/ 4427 h 6536"/>
                <a:gd name="T38" fmla="*/ 2679 w 13648"/>
                <a:gd name="T39" fmla="*/ 3514 h 6536"/>
                <a:gd name="T40" fmla="*/ 4847 w 13648"/>
                <a:gd name="T41" fmla="*/ 4823 h 6536"/>
                <a:gd name="T42" fmla="*/ 6824 w 13648"/>
                <a:gd name="T43" fmla="*/ 6085 h 6536"/>
                <a:gd name="T44" fmla="*/ 8801 w 13648"/>
                <a:gd name="T45" fmla="*/ 4823 h 6536"/>
                <a:gd name="T46" fmla="*/ 10968 w 13648"/>
                <a:gd name="T47" fmla="*/ 3514 h 6536"/>
                <a:gd name="T48" fmla="*/ 11869 w 13648"/>
                <a:gd name="T49" fmla="*/ 4419 h 6536"/>
                <a:gd name="T50" fmla="*/ 11869 w 13648"/>
                <a:gd name="T51" fmla="*/ 5575 h 6536"/>
                <a:gd name="T52" fmla="*/ 12831 w 13648"/>
                <a:gd name="T53" fmla="*/ 6535 h 6536"/>
                <a:gd name="T54" fmla="*/ 13246 w 13648"/>
                <a:gd name="T55" fmla="*/ 6535 h 6536"/>
                <a:gd name="T56" fmla="*/ 13455 w 13648"/>
                <a:gd name="T57" fmla="*/ 6536 h 6536"/>
                <a:gd name="T58" fmla="*/ 13455 w 13648"/>
                <a:gd name="T59" fmla="*/ 6536 h 6536"/>
                <a:gd name="T60" fmla="*/ 13648 w 13648"/>
                <a:gd name="T61" fmla="*/ 6343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48" h="6536">
                  <a:moveTo>
                    <a:pt x="13648" y="6343"/>
                  </a:moveTo>
                  <a:cubicBezTo>
                    <a:pt x="13648" y="6112"/>
                    <a:pt x="13648" y="6112"/>
                    <a:pt x="13648" y="6112"/>
                  </a:cubicBezTo>
                  <a:cubicBezTo>
                    <a:pt x="13648" y="5089"/>
                    <a:pt x="13648" y="1001"/>
                    <a:pt x="13648" y="961"/>
                  </a:cubicBezTo>
                  <a:cubicBezTo>
                    <a:pt x="13648" y="430"/>
                    <a:pt x="13217" y="0"/>
                    <a:pt x="12687" y="0"/>
                  </a:cubicBezTo>
                  <a:cubicBezTo>
                    <a:pt x="11669" y="0"/>
                    <a:pt x="11669" y="0"/>
                    <a:pt x="11669" y="0"/>
                  </a:cubicBezTo>
                  <a:cubicBezTo>
                    <a:pt x="11618" y="0"/>
                    <a:pt x="11572" y="20"/>
                    <a:pt x="11538" y="53"/>
                  </a:cubicBezTo>
                  <a:cubicBezTo>
                    <a:pt x="9497" y="1968"/>
                    <a:pt x="9497" y="1968"/>
                    <a:pt x="9497" y="1968"/>
                  </a:cubicBezTo>
                  <a:cubicBezTo>
                    <a:pt x="8798" y="2625"/>
                    <a:pt x="7858" y="2994"/>
                    <a:pt x="6824" y="2994"/>
                  </a:cubicBezTo>
                  <a:cubicBezTo>
                    <a:pt x="5746" y="2994"/>
                    <a:pt x="4770" y="2591"/>
                    <a:pt x="4064" y="1885"/>
                  </a:cubicBezTo>
                  <a:cubicBezTo>
                    <a:pt x="4064" y="1885"/>
                    <a:pt x="2563" y="476"/>
                    <a:pt x="2550" y="463"/>
                  </a:cubicBezTo>
                  <a:cubicBezTo>
                    <a:pt x="2262" y="195"/>
                    <a:pt x="1866" y="10"/>
                    <a:pt x="1410" y="0"/>
                  </a:cubicBezTo>
                  <a:cubicBezTo>
                    <a:pt x="192" y="0"/>
                    <a:pt x="192" y="0"/>
                    <a:pt x="192" y="0"/>
                  </a:cubicBezTo>
                  <a:cubicBezTo>
                    <a:pt x="86" y="0"/>
                    <a:pt x="0" y="86"/>
                    <a:pt x="0" y="192"/>
                  </a:cubicBezTo>
                  <a:cubicBezTo>
                    <a:pt x="0" y="5575"/>
                    <a:pt x="0" y="5575"/>
                    <a:pt x="0" y="5575"/>
                  </a:cubicBezTo>
                  <a:cubicBezTo>
                    <a:pt x="0" y="6105"/>
                    <a:pt x="430" y="6536"/>
                    <a:pt x="961" y="6536"/>
                  </a:cubicBezTo>
                  <a:cubicBezTo>
                    <a:pt x="1333" y="6536"/>
                    <a:pt x="1333" y="6536"/>
                    <a:pt x="1333" y="6536"/>
                  </a:cubicBezTo>
                  <a:cubicBezTo>
                    <a:pt x="1584" y="6536"/>
                    <a:pt x="1584" y="6536"/>
                    <a:pt x="1584" y="6536"/>
                  </a:cubicBezTo>
                  <a:cubicBezTo>
                    <a:pt x="1691" y="6536"/>
                    <a:pt x="1777" y="6449"/>
                    <a:pt x="1777" y="6342"/>
                  </a:cubicBezTo>
                  <a:cubicBezTo>
                    <a:pt x="1778" y="4427"/>
                    <a:pt x="1778" y="4427"/>
                    <a:pt x="1778" y="4427"/>
                  </a:cubicBezTo>
                  <a:cubicBezTo>
                    <a:pt x="1778" y="3927"/>
                    <a:pt x="2186" y="3514"/>
                    <a:pt x="2679" y="3514"/>
                  </a:cubicBezTo>
                  <a:cubicBezTo>
                    <a:pt x="3595" y="3514"/>
                    <a:pt x="4253" y="4299"/>
                    <a:pt x="4847" y="4823"/>
                  </a:cubicBezTo>
                  <a:cubicBezTo>
                    <a:pt x="5574" y="5466"/>
                    <a:pt x="6134" y="6085"/>
                    <a:pt x="6824" y="6085"/>
                  </a:cubicBezTo>
                  <a:cubicBezTo>
                    <a:pt x="7513" y="6085"/>
                    <a:pt x="8073" y="5466"/>
                    <a:pt x="8801" y="4823"/>
                  </a:cubicBezTo>
                  <a:cubicBezTo>
                    <a:pt x="9395" y="4299"/>
                    <a:pt x="10052" y="3514"/>
                    <a:pt x="10968" y="3514"/>
                  </a:cubicBezTo>
                  <a:cubicBezTo>
                    <a:pt x="11458" y="3514"/>
                    <a:pt x="11865" y="3922"/>
                    <a:pt x="11869" y="4419"/>
                  </a:cubicBezTo>
                  <a:cubicBezTo>
                    <a:pt x="11869" y="4419"/>
                    <a:pt x="11869" y="5567"/>
                    <a:pt x="11869" y="5575"/>
                  </a:cubicBezTo>
                  <a:cubicBezTo>
                    <a:pt x="11869" y="6105"/>
                    <a:pt x="12300" y="6535"/>
                    <a:pt x="12831" y="6535"/>
                  </a:cubicBezTo>
                  <a:cubicBezTo>
                    <a:pt x="13246" y="6535"/>
                    <a:pt x="13246" y="6535"/>
                    <a:pt x="13246" y="6535"/>
                  </a:cubicBezTo>
                  <a:cubicBezTo>
                    <a:pt x="13354" y="6535"/>
                    <a:pt x="13455" y="6536"/>
                    <a:pt x="13455" y="6536"/>
                  </a:cubicBezTo>
                  <a:cubicBezTo>
                    <a:pt x="13455" y="6536"/>
                    <a:pt x="13455" y="6536"/>
                    <a:pt x="13455" y="6536"/>
                  </a:cubicBezTo>
                  <a:cubicBezTo>
                    <a:pt x="13561" y="6536"/>
                    <a:pt x="13648" y="6449"/>
                    <a:pt x="13648" y="6343"/>
                  </a:cubicBezTo>
                  <a:close/>
                </a:path>
              </a:pathLst>
            </a:custGeom>
            <a:solidFill>
              <a:srgbClr val="FFC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userDrawn="1"/>
          </p:nvSpPr>
          <p:spPr bwMode="gray">
            <a:xfrm>
              <a:off x="4038600" y="2482850"/>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gray">
            <a:xfrm>
              <a:off x="4038600" y="2482850"/>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ntro | P">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0371626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606"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pic>
        <p:nvPicPr>
          <p:cNvPr id="2" name="Grafik 1"/>
          <p:cNvPicPr>
            <a:picLocks noChangeAspect="1"/>
          </p:cNvPicPr>
          <p:nvPr userDrawn="1"/>
        </p:nvPicPr>
        <p:blipFill>
          <a:blip r:embed="rId6"/>
          <a:stretch>
            <a:fillRect/>
          </a:stretch>
        </p:blipFill>
        <p:spPr bwMode="gray">
          <a:xfrm>
            <a:off x="4038600" y="2404526"/>
            <a:ext cx="4114800" cy="2048363"/>
          </a:xfrm>
          <a:prstGeom prst="rect">
            <a:avLst/>
          </a:prstGeom>
        </p:spPr>
      </p:pic>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Intro | 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01386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30"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p:cNvSpPr/>
          <p:nvPr userDrawn="1"/>
        </p:nvSpPr>
        <p:spPr bwMode="gray">
          <a:xfrm>
            <a:off x="1" y="0"/>
            <a:ext cx="12192000" cy="6858001"/>
          </a:xfrm>
          <a:prstGeom prst="rect">
            <a:avLst/>
          </a:prstGeom>
          <a:solidFill>
            <a:srgbClr val="2DBECD"/>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grpSp>
        <p:nvGrpSpPr>
          <p:cNvPr id="4" name="Gruppieren 3"/>
          <p:cNvGrpSpPr/>
          <p:nvPr userDrawn="1"/>
        </p:nvGrpSpPr>
        <p:grpSpPr bwMode="gray">
          <a:xfrm>
            <a:off x="4038600" y="2482850"/>
            <a:ext cx="4114800" cy="1970088"/>
            <a:chOff x="4038600" y="2482850"/>
            <a:chExt cx="4114800" cy="1970088"/>
          </a:xfrm>
        </p:grpSpPr>
        <p:sp>
          <p:nvSpPr>
            <p:cNvPr id="7" name="Freeform 6"/>
            <p:cNvSpPr>
              <a:spLocks noEditPoints="1"/>
            </p:cNvSpPr>
            <p:nvPr userDrawn="1"/>
          </p:nvSpPr>
          <p:spPr bwMode="gray">
            <a:xfrm>
              <a:off x="4038600" y="2482850"/>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gray">
            <a:xfrm>
              <a:off x="4038600" y="2482850"/>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ntent">
    <p:bg bwMode="gray">
      <p:bgRef idx="1001">
        <a:schemeClr val="bg1"/>
      </p:bgRef>
    </p:bg>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3" name="Slide Number Placeholder 12"/>
          <p:cNvSpPr>
            <a:spLocks noGrp="1"/>
          </p:cNvSpPr>
          <p:nvPr>
            <p:ph type="sldNum" sz="quarter" idx="16"/>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1" name="Content Placeholder 10"/>
          <p:cNvSpPr>
            <a:spLocks noGrp="1"/>
          </p:cNvSpPr>
          <p:nvPr>
            <p:ph sz="quarter" idx="14" hasCustomPrompt="1"/>
          </p:nvPr>
        </p:nvSpPr>
        <p:spPr bwMode="gray">
          <a:xfrm>
            <a:off x="623888" y="1484313"/>
            <a:ext cx="10944227" cy="4608511"/>
          </a:xfrm>
        </p:spPr>
        <p:txBody>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lvl1pPr>
            <a:lvl5pPr>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a:xfrm>
            <a:off x="623888" y="730800"/>
            <a:ext cx="10944225" cy="325952"/>
          </a:xfrm>
        </p:spPr>
        <p:txBody>
          <a:bodyPr/>
          <a:lstStyle>
            <a:lvl1pPr>
              <a:defRPr/>
            </a:lvl1p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6" name="Slide Number Placeholder 15"/>
          <p:cNvSpPr>
            <a:spLocks noGrp="1"/>
          </p:cNvSpPr>
          <p:nvPr>
            <p:ph type="sldNum" sz="quarter" idx="18"/>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4" name="Content Placeholder 13"/>
          <p:cNvSpPr>
            <a:spLocks noGrp="1"/>
          </p:cNvSpPr>
          <p:nvPr>
            <p:ph sz="quarter" idx="16" hasCustomPrompt="1"/>
          </p:nvPr>
        </p:nvSpPr>
        <p:spPr bwMode="gray">
          <a:xfrm>
            <a:off x="6240464" y="1484313"/>
            <a:ext cx="532765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5" hasCustomPrompt="1"/>
          </p:nvPr>
        </p:nvSpPr>
        <p:spPr bwMode="gray">
          <a:xfrm>
            <a:off x="623392" y="1484313"/>
            <a:ext cx="532765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3" name="Slide Number Placeholder 12"/>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5" name="Content Placeholder 14"/>
          <p:cNvSpPr>
            <a:spLocks noGrp="1"/>
          </p:cNvSpPr>
          <p:nvPr>
            <p:ph sz="quarter" idx="18" hasCustomPrompt="1"/>
          </p:nvPr>
        </p:nvSpPr>
        <p:spPr bwMode="gray">
          <a:xfrm>
            <a:off x="624845" y="1484314"/>
            <a:ext cx="3454931"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9" hasCustomPrompt="1"/>
          </p:nvPr>
        </p:nvSpPr>
        <p:spPr bwMode="gray">
          <a:xfrm>
            <a:off x="4368803" y="1484314"/>
            <a:ext cx="3455986"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20" hasCustomPrompt="1"/>
          </p:nvPr>
        </p:nvSpPr>
        <p:spPr bwMode="gray">
          <a:xfrm>
            <a:off x="8112000" y="1484313"/>
            <a:ext cx="345600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4" name="Slide Number Placeholder 13"/>
          <p:cNvSpPr>
            <a:spLocks noGrp="1"/>
          </p:cNvSpPr>
          <p:nvPr>
            <p:ph type="sldNum" sz="quarter" idx="18"/>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6" name="Content Placeholder 15"/>
          <p:cNvSpPr>
            <a:spLocks noGrp="1"/>
          </p:cNvSpPr>
          <p:nvPr>
            <p:ph sz="quarter" idx="19" hasCustomPrompt="1"/>
          </p:nvPr>
        </p:nvSpPr>
        <p:spPr bwMode="gray">
          <a:xfrm>
            <a:off x="624125" y="1484314"/>
            <a:ext cx="2519125"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a:t>
            </a:r>
            <a:br>
              <a:rPr lang="en-US"/>
            </a:br>
            <a:r>
              <a:rPr lang="en-US"/>
              <a:t>for </a:t>
            </a:r>
            <a:r>
              <a:rPr lang="en-US" err="1"/>
              <a:t>copytext</a:t>
            </a:r>
            <a:r>
              <a:rPr lang="en-US"/>
              <a:t> or bullet levels. </a:t>
            </a: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p:cNvSpPr>
            <a:spLocks noGrp="1"/>
          </p:cNvSpPr>
          <p:nvPr>
            <p:ph sz="quarter" idx="20" hasCustomPrompt="1"/>
          </p:nvPr>
        </p:nvSpPr>
        <p:spPr bwMode="gray">
          <a:xfrm>
            <a:off x="3432159" y="1484314"/>
            <a:ext cx="2519825"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Or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p:cNvSpPr>
            <a:spLocks noGrp="1"/>
          </p:cNvSpPr>
          <p:nvPr>
            <p:ph sz="quarter" idx="21" hasCustomPrompt="1"/>
          </p:nvPr>
        </p:nvSpPr>
        <p:spPr bwMode="gray">
          <a:xfrm>
            <a:off x="6240000" y="1484313"/>
            <a:ext cx="2519825"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a:t>
            </a:r>
            <a:br>
              <a:rPr lang="en-US"/>
            </a:br>
            <a:r>
              <a:rPr lang="en-US"/>
              <a:t>for </a:t>
            </a:r>
            <a:r>
              <a:rPr lang="en-US" err="1"/>
              <a:t>copytext</a:t>
            </a:r>
            <a:r>
              <a:rPr lang="en-US"/>
              <a:t> or bullet levels. </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1"/>
          <p:cNvSpPr>
            <a:spLocks noGrp="1"/>
          </p:cNvSpPr>
          <p:nvPr>
            <p:ph sz="quarter" idx="22" hasCustomPrompt="1"/>
          </p:nvPr>
        </p:nvSpPr>
        <p:spPr bwMode="gray">
          <a:xfrm>
            <a:off x="9048750" y="1484313"/>
            <a:ext cx="2518051"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Or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nd Notic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2" name="Slide Number Placeholder 11"/>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5" name="Content Placeholder 14"/>
          <p:cNvSpPr>
            <a:spLocks noGrp="1"/>
          </p:cNvSpPr>
          <p:nvPr>
            <p:ph sz="quarter" idx="14" hasCustomPrompt="1"/>
          </p:nvPr>
        </p:nvSpPr>
        <p:spPr bwMode="gray">
          <a:xfrm>
            <a:off x="623888" y="1484312"/>
            <a:ext cx="8135936" cy="4608517"/>
          </a:xfrm>
        </p:spPr>
        <p:txBody>
          <a:bodyPr/>
          <a:lstStyle>
            <a:lvl1pPr>
              <a:lnSpc>
                <a:spcPct val="105000"/>
              </a:lnSpc>
              <a:defRPr baseline="0"/>
            </a:lvl1pPr>
            <a:lvl2pPr>
              <a:lnSpc>
                <a:spcPct val="105000"/>
              </a:lnSpc>
              <a:defRPr/>
            </a:lvl2pPr>
            <a:lvl3pPr>
              <a:lnSpc>
                <a:spcPct val="105000"/>
              </a:lnSpc>
              <a:defRPr/>
            </a:lvl3pPr>
            <a:lvl4pPr>
              <a:lnSpc>
                <a:spcPct val="105000"/>
              </a:lnSpc>
              <a:defRPr/>
            </a:lvl4pPr>
            <a:lvl5pPr>
              <a:lnSpc>
                <a:spcPct val="105000"/>
              </a:lnSpc>
              <a:defRPr/>
            </a:lvl5pPr>
          </a:lstStyle>
          <a:p>
            <a:pPr lvl="0"/>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5" hasCustomPrompt="1"/>
          </p:nvPr>
        </p:nvSpPr>
        <p:spPr bwMode="gray">
          <a:xfrm>
            <a:off x="9048750" y="1484313"/>
            <a:ext cx="2518051" cy="4608512"/>
          </a:xfrm>
        </p:spPr>
        <p:txBody>
          <a:bodyPr>
            <a:noAutofit/>
          </a:bodyPr>
          <a:lstStyle>
            <a:lvl1pPr>
              <a:lnSpc>
                <a:spcPct val="105000"/>
              </a:lnSpc>
              <a:defRPr sz="1200" baseline="0">
                <a:solidFill>
                  <a:schemeClr val="accent1"/>
                </a:solidFill>
              </a:defRPr>
            </a:lvl1pPr>
            <a:lvl2pPr>
              <a:lnSpc>
                <a:spcPct val="105000"/>
              </a:lnSpc>
              <a:defRPr sz="1200">
                <a:solidFill>
                  <a:schemeClr val="accent1"/>
                </a:solidFill>
              </a:defRPr>
            </a:lvl2pPr>
            <a:lvl3pPr>
              <a:lnSpc>
                <a:spcPct val="105000"/>
              </a:lnSpc>
              <a:defRPr sz="1200">
                <a:solidFill>
                  <a:schemeClr val="accent1"/>
                </a:solidFill>
              </a:defRPr>
            </a:lvl3pPr>
            <a:lvl4pPr>
              <a:lnSpc>
                <a:spcPct val="105000"/>
              </a:lnSpc>
              <a:defRPr sz="1200">
                <a:solidFill>
                  <a:schemeClr val="accent1"/>
                </a:solidFill>
              </a:defRPr>
            </a:lvl4pPr>
            <a:lvl5pPr>
              <a:lnSpc>
                <a:spcPct val="105000"/>
              </a:lnSpc>
              <a:defRPr sz="1200">
                <a:solidFill>
                  <a:schemeClr val="accent1"/>
                </a:solidFill>
              </a:defRPr>
            </a:lvl5pPr>
            <a:lvl6pPr>
              <a:defRPr sz="1200">
                <a:solidFill>
                  <a:schemeClr val="accent1"/>
                </a:solidFill>
              </a:defRPr>
            </a:lvl6pPr>
            <a:lvl7pPr>
              <a:defRPr sz="1200">
                <a:solidFill>
                  <a:schemeClr val="accent1"/>
                </a:solidFill>
              </a:defRPr>
            </a:lvl7pPr>
            <a:lvl8pPr>
              <a:defRPr sz="1200">
                <a:solidFill>
                  <a:schemeClr val="accent1"/>
                </a:solidFill>
              </a:defRPr>
            </a:lvl8pPr>
            <a:lvl9pPr>
              <a:defRPr sz="1200">
                <a:solidFill>
                  <a:schemeClr val="accent1"/>
                </a:solidFill>
              </a:defRPr>
            </a:lvl9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s and Notic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4" name="Slide Number Placeholder 13"/>
          <p:cNvSpPr>
            <a:spLocks noGrp="1"/>
          </p:cNvSpPr>
          <p:nvPr>
            <p:ph type="sldNum" sz="quarter" idx="18"/>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6" name="Content Placeholder 15"/>
          <p:cNvSpPr>
            <a:spLocks noGrp="1"/>
          </p:cNvSpPr>
          <p:nvPr>
            <p:ph sz="quarter" idx="19" hasCustomPrompt="1"/>
          </p:nvPr>
        </p:nvSpPr>
        <p:spPr bwMode="gray">
          <a:xfrm>
            <a:off x="623888" y="1484312"/>
            <a:ext cx="3960000" cy="4608517"/>
          </a:xfrm>
        </p:spPr>
        <p:txBody>
          <a:bodyPr/>
          <a:lstStyle>
            <a:lvl1pPr>
              <a:defRPr/>
            </a:lvl1pPr>
          </a:lstStyle>
          <a:p>
            <a:pPr lvl="0"/>
            <a:r>
              <a:rPr lang="en-US"/>
              <a:t>You can use this field to enter text, a table, a diagram, a </a:t>
            </a:r>
            <a:r>
              <a:rPr lang="en-US" err="1"/>
              <a:t>SmartArts</a:t>
            </a:r>
            <a:r>
              <a:rPr lang="en-US"/>
              <a:t> or text.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p:cNvSpPr>
            <a:spLocks noGrp="1"/>
          </p:cNvSpPr>
          <p:nvPr>
            <p:ph sz="quarter" idx="20" hasCustomPrompt="1"/>
          </p:nvPr>
        </p:nvSpPr>
        <p:spPr bwMode="gray">
          <a:xfrm>
            <a:off x="4872296" y="1484312"/>
            <a:ext cx="3888000" cy="4608517"/>
          </a:xfrm>
        </p:spPr>
        <p:txBody>
          <a:bodyPr/>
          <a:lstStyle>
            <a:lvl1pPr>
              <a:defRPr/>
            </a:lvl1pPr>
          </a:lstStyle>
          <a:p>
            <a:pPr lvl="0"/>
            <a:r>
              <a:rPr lang="en-US"/>
              <a:t>You can use this field to enter text, a table, a diagram, a </a:t>
            </a:r>
            <a:r>
              <a:rPr lang="en-US" err="1"/>
              <a:t>SmartArts</a:t>
            </a:r>
            <a:r>
              <a:rPr lang="en-US"/>
              <a:t> or text.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p:cNvSpPr>
            <a:spLocks noGrp="1"/>
          </p:cNvSpPr>
          <p:nvPr>
            <p:ph sz="quarter" idx="21" hasCustomPrompt="1"/>
          </p:nvPr>
        </p:nvSpPr>
        <p:spPr bwMode="gray">
          <a:xfrm>
            <a:off x="9048750" y="1484313"/>
            <a:ext cx="2518051" cy="4608512"/>
          </a:xfrm>
        </p:spPr>
        <p:txBody>
          <a:bodyPr>
            <a:noAutofit/>
          </a:bodyPr>
          <a:lstStyle>
            <a:lvl1pPr>
              <a:defRPr sz="1200" baseline="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sz="1200">
                <a:solidFill>
                  <a:schemeClr val="accent1"/>
                </a:solidFill>
              </a:defRPr>
            </a:lvl5pPr>
            <a:lvl6pPr>
              <a:defRPr sz="1200">
                <a:solidFill>
                  <a:schemeClr val="accent1"/>
                </a:solidFill>
              </a:defRPr>
            </a:lvl6pPr>
            <a:lvl7pPr>
              <a:defRPr sz="1200">
                <a:solidFill>
                  <a:schemeClr val="accent1"/>
                </a:solidFill>
              </a:defRPr>
            </a:lvl7pPr>
            <a:lvl8pPr>
              <a:defRPr sz="1200">
                <a:solidFill>
                  <a:schemeClr val="accent1"/>
                </a:solidFill>
              </a:defRPr>
            </a:lvl8pPr>
            <a:lvl9pPr>
              <a:defRPr sz="1200">
                <a:solidFill>
                  <a:schemeClr val="accent1"/>
                </a:solidFill>
              </a:defRPr>
            </a:lvl9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Picture and Notic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 name="Slide Number Placeholder 5"/>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7" name="Content Placeholder 16"/>
          <p:cNvSpPr>
            <a:spLocks noGrp="1"/>
          </p:cNvSpPr>
          <p:nvPr>
            <p:ph sz="quarter" idx="19" hasCustomPrompt="1"/>
          </p:nvPr>
        </p:nvSpPr>
        <p:spPr bwMode="gray">
          <a:xfrm>
            <a:off x="9048750" y="1484310"/>
            <a:ext cx="2518051" cy="4608515"/>
          </a:xfrm>
        </p:spPr>
        <p:txBody>
          <a:bodyPr>
            <a:noAutofit/>
          </a:bodyPr>
          <a:lstStyle>
            <a:lvl1pPr>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sz="1200">
                <a:solidFill>
                  <a:schemeClr val="accent1"/>
                </a:solidFill>
              </a:defRPr>
            </a:lvl5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p:cNvSpPr>
            <a:spLocks noGrp="1"/>
          </p:cNvSpPr>
          <p:nvPr>
            <p:ph type="pic" sz="quarter" idx="18"/>
          </p:nvPr>
        </p:nvSpPr>
        <p:spPr bwMode="gray">
          <a:xfrm>
            <a:off x="623888" y="1484310"/>
            <a:ext cx="8135936"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big Pictur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3" name="Slide Number Placeholder 12"/>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7" name="Picture Placeholder 16"/>
          <p:cNvSpPr>
            <a:spLocks noGrp="1"/>
          </p:cNvSpPr>
          <p:nvPr>
            <p:ph type="pic" sz="quarter" idx="19"/>
          </p:nvPr>
        </p:nvSpPr>
        <p:spPr bwMode="gray">
          <a:xfrm>
            <a:off x="6240464" y="1484313"/>
            <a:ext cx="5327650"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baseline="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5" name="Content Placeholder 14"/>
          <p:cNvSpPr>
            <a:spLocks noGrp="1"/>
          </p:cNvSpPr>
          <p:nvPr>
            <p:ph sz="quarter" idx="18" hasCustomPrompt="1"/>
          </p:nvPr>
        </p:nvSpPr>
        <p:spPr bwMode="gray">
          <a:xfrm>
            <a:off x="623888" y="1484313"/>
            <a:ext cx="5327650" cy="4608512"/>
          </a:xfrm>
        </p:spPr>
        <p:txBody>
          <a:bodyPr/>
          <a:lstStyle>
            <a:lvl1pPr>
              <a:defRPr/>
            </a:lvl1pPr>
          </a:lstStyle>
          <a:p>
            <a:pPr lvl="0"/>
            <a:r>
              <a:rPr lang="en-US"/>
              <a:t>You can use this field to enter text,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Picture and Content">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 name="Slide Number Placeholder 5"/>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7" name="Content Placeholder 16"/>
          <p:cNvSpPr>
            <a:spLocks noGrp="1"/>
          </p:cNvSpPr>
          <p:nvPr>
            <p:ph sz="quarter" idx="19" hasCustomPrompt="1"/>
          </p:nvPr>
        </p:nvSpPr>
        <p:spPr bwMode="gray">
          <a:xfrm>
            <a:off x="6240464" y="1484310"/>
            <a:ext cx="5327650" cy="4608515"/>
          </a:xfrm>
        </p:spPr>
        <p:txBody>
          <a:bodyPr/>
          <a:lstStyle>
            <a:lvl1pPr>
              <a:defRPr baseline="0"/>
            </a:lvl1pPr>
          </a:lstStyle>
          <a:p>
            <a:pPr lvl="0"/>
            <a:r>
              <a:rPr lang="en-US"/>
              <a:t>You can use this field to enter text,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p:cNvSpPr>
            <a:spLocks noGrp="1"/>
          </p:cNvSpPr>
          <p:nvPr>
            <p:ph type="pic" sz="quarter" idx="18"/>
          </p:nvPr>
        </p:nvSpPr>
        <p:spPr bwMode="gray">
          <a:xfrm>
            <a:off x="623888" y="1484310"/>
            <a:ext cx="5327650" cy="4608515"/>
          </a:xfrm>
          <a:solidFill>
            <a:schemeClr val="bg1">
              <a:lumMod val="75000"/>
            </a:schemeClr>
          </a:solidFill>
        </p:spPr>
        <p:txBody>
          <a:bodyPr tIns="360000" anchor="ctr"/>
          <a:lstStyle>
            <a:lvl1pPr marL="0" indent="0" algn="ctr" defTabSz="914400" rtl="0" eaLnBrk="1" latinLnBrk="0" hangingPunct="1">
              <a:lnSpc>
                <a:spcPct val="100000"/>
              </a:lnSpc>
              <a:spcBef>
                <a:spcPts val="0"/>
              </a:spcBef>
              <a:spcAft>
                <a:spcPts val="0"/>
              </a:spcAft>
              <a:buFont typeface="Arial" panose="020B0604020202020204" pitchFamily="34" charset="0"/>
              <a:buNone/>
              <a:defRPr lang="en-US" sz="10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Notice and two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5" name="Slide Number Placeholder 14"/>
          <p:cNvSpPr>
            <a:spLocks noGrp="1"/>
          </p:cNvSpPr>
          <p:nvPr>
            <p:ph type="sldNum" sz="quarter" idx="20"/>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20" name="Content Placeholder 19"/>
          <p:cNvSpPr>
            <a:spLocks noGrp="1"/>
          </p:cNvSpPr>
          <p:nvPr>
            <p:ph sz="quarter" idx="22"/>
          </p:nvPr>
        </p:nvSpPr>
        <p:spPr bwMode="gray">
          <a:xfrm>
            <a:off x="623888" y="4437469"/>
            <a:ext cx="3960000" cy="1655827"/>
          </a:xfrm>
        </p:spPr>
        <p:txBody>
          <a:bodyPr/>
          <a:lstStyle>
            <a:lvl1pPr>
              <a:defRPr baseline="0"/>
            </a:lvl1pPr>
          </a:lstStyle>
          <a:p>
            <a:pPr lvl="0"/>
            <a:r>
              <a:rPr lang="en-US"/>
              <a:t>Click to edit Master text styles</a:t>
            </a:r>
          </a:p>
        </p:txBody>
      </p:sp>
      <p:sp>
        <p:nvSpPr>
          <p:cNvPr id="22" name="Content Placeholder 21"/>
          <p:cNvSpPr>
            <a:spLocks noGrp="1"/>
          </p:cNvSpPr>
          <p:nvPr>
            <p:ph sz="quarter" idx="23"/>
          </p:nvPr>
        </p:nvSpPr>
        <p:spPr bwMode="gray">
          <a:xfrm>
            <a:off x="4871713" y="4437469"/>
            <a:ext cx="3888112" cy="1655827"/>
          </a:xfrm>
        </p:spPr>
        <p:txBody>
          <a:bodyPr/>
          <a:lstStyle/>
          <a:p>
            <a:pPr lvl="0"/>
            <a:r>
              <a:rPr lang="en-US"/>
              <a:t>Click to edit Master text styles</a:t>
            </a:r>
          </a:p>
        </p:txBody>
      </p:sp>
      <p:sp>
        <p:nvSpPr>
          <p:cNvPr id="24" name="Content Placeholder 23"/>
          <p:cNvSpPr>
            <a:spLocks noGrp="1"/>
          </p:cNvSpPr>
          <p:nvPr>
            <p:ph sz="quarter" idx="24" hasCustomPrompt="1"/>
          </p:nvPr>
        </p:nvSpPr>
        <p:spPr bwMode="gray">
          <a:xfrm>
            <a:off x="9048750" y="1484310"/>
            <a:ext cx="2518051" cy="4608986"/>
          </a:xfrm>
        </p:spPr>
        <p:txBody>
          <a:bodyPr>
            <a:noAutofit/>
          </a:bodyPr>
          <a:lstStyle>
            <a:lvl1pPr>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sz="1200">
                <a:solidFill>
                  <a:schemeClr val="accent1"/>
                </a:solidFill>
              </a:defRPr>
            </a:lvl5pPr>
            <a:lvl6pPr>
              <a:defRPr sz="1200">
                <a:solidFill>
                  <a:schemeClr val="accent1"/>
                </a:solidFill>
              </a:defRPr>
            </a:lvl6pPr>
            <a:lvl7pPr>
              <a:defRPr sz="1200">
                <a:solidFill>
                  <a:schemeClr val="accent1"/>
                </a:solidFill>
              </a:defRPr>
            </a:lvl7pPr>
            <a:lvl8pPr>
              <a:defRPr sz="1200">
                <a:solidFill>
                  <a:schemeClr val="accent1"/>
                </a:solidFill>
              </a:defRPr>
            </a:lvl8pPr>
            <a:lvl9pPr>
              <a:defRPr sz="1200">
                <a:solidFill>
                  <a:schemeClr val="accent1"/>
                </a:solidFill>
              </a:defRPr>
            </a:lvl9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6" hasCustomPrompt="1"/>
          </p:nvPr>
        </p:nvSpPr>
        <p:spPr bwMode="gray">
          <a:xfrm>
            <a:off x="623888" y="4076700"/>
            <a:ext cx="8135936" cy="360363"/>
          </a:xfrm>
          <a:prstGeom prst="rect">
            <a:avLst/>
          </a:prstGeom>
        </p:spPr>
        <p:txBody>
          <a:bodyPr/>
          <a:lstStyle>
            <a:lvl1pPr marL="0" indent="0">
              <a:spcBef>
                <a:spcPts val="0"/>
              </a:spcBef>
              <a:spcAft>
                <a:spcPts val="0"/>
              </a:spcAft>
              <a:buFont typeface="Arial" panose="020B0604020202020204" pitchFamily="34" charset="0"/>
              <a:buNone/>
              <a:defRPr b="1">
                <a:solidFill>
                  <a:schemeClr val="bg2"/>
                </a:solidFill>
              </a:defRPr>
            </a:lvl1pPr>
            <a:lvl2pPr marL="0" indent="0">
              <a:spcBef>
                <a:spcPts val="0"/>
              </a:spcBef>
              <a:spcAft>
                <a:spcPts val="0"/>
              </a:spcAft>
              <a:buNone/>
              <a:defRPr b="1">
                <a:solidFill>
                  <a:schemeClr val="bg2"/>
                </a:solidFill>
              </a:defRPr>
            </a:lvl2pPr>
            <a:lvl3pPr marL="0" indent="0">
              <a:spcBef>
                <a:spcPts val="0"/>
              </a:spcBef>
              <a:spcAft>
                <a:spcPts val="0"/>
              </a:spcAft>
              <a:buNone/>
              <a:defRPr b="1">
                <a:solidFill>
                  <a:schemeClr val="bg2"/>
                </a:solidFill>
              </a:defRPr>
            </a:lvl3pPr>
            <a:lvl4pPr marL="0" indent="0">
              <a:spcBef>
                <a:spcPts val="0"/>
              </a:spcBef>
              <a:spcAft>
                <a:spcPts val="0"/>
              </a:spcAft>
              <a:buNone/>
              <a:defRPr b="1">
                <a:solidFill>
                  <a:schemeClr val="bg2"/>
                </a:solidFill>
              </a:defRPr>
            </a:lvl4pPr>
            <a:lvl5pPr marL="0" indent="0">
              <a:spcBef>
                <a:spcPts val="0"/>
              </a:spcBef>
              <a:spcAft>
                <a:spcPts val="0"/>
              </a:spcAft>
              <a:buNone/>
              <a:defRPr b="1">
                <a:solidFill>
                  <a:schemeClr val="bg2"/>
                </a:solidFill>
              </a:defRPr>
            </a:lvl5pPr>
            <a:lvl6pPr marL="0" indent="0">
              <a:spcBef>
                <a:spcPts val="0"/>
              </a:spcBef>
              <a:spcAft>
                <a:spcPts val="0"/>
              </a:spcAft>
              <a:buNone/>
              <a:defRPr b="1">
                <a:solidFill>
                  <a:schemeClr val="bg2"/>
                </a:solidFill>
              </a:defRPr>
            </a:lvl6pPr>
            <a:lvl7pPr marL="0" indent="0">
              <a:spcBef>
                <a:spcPts val="0"/>
              </a:spcBef>
              <a:spcAft>
                <a:spcPts val="0"/>
              </a:spcAft>
              <a:buNone/>
              <a:defRPr b="1">
                <a:solidFill>
                  <a:schemeClr val="bg2"/>
                </a:solidFill>
              </a:defRPr>
            </a:lvl7pPr>
            <a:lvl8pPr marL="0" indent="0">
              <a:spcBef>
                <a:spcPts val="0"/>
              </a:spcBef>
              <a:spcAft>
                <a:spcPts val="0"/>
              </a:spcAft>
              <a:buNone/>
              <a:defRPr b="1">
                <a:solidFill>
                  <a:schemeClr val="bg2"/>
                </a:solidFill>
              </a:defRPr>
            </a:lvl8pPr>
            <a:lvl9pPr marL="0" indent="0">
              <a:spcBef>
                <a:spcPts val="0"/>
              </a:spcBef>
              <a:spcAft>
                <a:spcPts val="0"/>
              </a:spcAft>
              <a:buNone/>
              <a:defRPr b="1">
                <a:solidFill>
                  <a:schemeClr val="bg2"/>
                </a:solidFill>
              </a:defRPr>
            </a:lvl9pPr>
          </a:lstStyle>
          <a:p>
            <a:pPr lvl="0"/>
            <a:r>
              <a:rPr lang="en-US"/>
              <a:t>Click to edit Master text styles</a:t>
            </a:r>
            <a:endParaRPr lang="en-US" noProof="0"/>
          </a:p>
        </p:txBody>
      </p:sp>
      <p:sp>
        <p:nvSpPr>
          <p:cNvPr id="18" name="Picture Placeholder 17"/>
          <p:cNvSpPr>
            <a:spLocks noGrp="1"/>
          </p:cNvSpPr>
          <p:nvPr>
            <p:ph type="pic" sz="quarter" idx="21"/>
          </p:nvPr>
        </p:nvSpPr>
        <p:spPr bwMode="gray">
          <a:xfrm>
            <a:off x="623888" y="1484310"/>
            <a:ext cx="8135936" cy="2376000"/>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3"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small Pictur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0">
              <a:solidFill>
                <a:schemeClr val="tx1"/>
              </a:solidFill>
            </a:endParaRPr>
          </a:p>
        </p:txBody>
      </p:sp>
      <p:sp>
        <p:nvSpPr>
          <p:cNvPr id="12" name="Slide Number Placeholder 11"/>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9" name="Picture Placeholder 18"/>
          <p:cNvSpPr>
            <a:spLocks noGrp="1"/>
          </p:cNvSpPr>
          <p:nvPr>
            <p:ph type="pic" sz="quarter" idx="19"/>
          </p:nvPr>
        </p:nvSpPr>
        <p:spPr bwMode="gray">
          <a:xfrm>
            <a:off x="9048750" y="1484310"/>
            <a:ext cx="2518051"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7" name="Content Placeholder 16"/>
          <p:cNvSpPr>
            <a:spLocks noGrp="1"/>
          </p:cNvSpPr>
          <p:nvPr>
            <p:ph sz="quarter" idx="18" hasCustomPrompt="1"/>
          </p:nvPr>
        </p:nvSpPr>
        <p:spPr bwMode="gray">
          <a:xfrm>
            <a:off x="623888" y="1484312"/>
            <a:ext cx="8135936" cy="4608517"/>
          </a:xfrm>
        </p:spPr>
        <p:txBody>
          <a:bodyPr/>
          <a:lstStyle>
            <a:lvl1pPr>
              <a:defRPr/>
            </a:lvl1pPr>
          </a:lstStyle>
          <a:p>
            <a:pPr lvl="0"/>
            <a:r>
              <a:rPr lang="en-US"/>
              <a:t>You can use this field to enter text, a table, a diagram or a SmartArt.</a:t>
            </a:r>
            <a:br>
              <a:rPr lang="en-US"/>
            </a:br>
            <a:r>
              <a:rPr lang="en-US"/>
              <a:t>Use the buttons “Increase List Level” for </a:t>
            </a:r>
            <a:r>
              <a:rPr lang="en-US" err="1"/>
              <a:t>copytext</a:t>
            </a:r>
            <a:r>
              <a:rPr lang="en-US"/>
              <a:t> or bullet levels.</a:t>
            </a:r>
            <a:br>
              <a:rPr lang="en-US"/>
            </a:br>
            <a:r>
              <a:rPr lang="en-US"/>
              <a:t>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ne Content">
    <p:bg bwMode="gray">
      <p:bgRef idx="1001">
        <a:schemeClr val="bg1"/>
      </p:bgRef>
    </p:bg>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3" name="Slide Number Placeholder 12"/>
          <p:cNvSpPr>
            <a:spLocks noGrp="1"/>
          </p:cNvSpPr>
          <p:nvPr>
            <p:ph type="sldNum" sz="quarter" idx="16"/>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4"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pl-PL" noProof="0"/>
              <a:t>Content of this document</a:t>
            </a:r>
            <a:endParaRPr lang="en-US" noProof="0"/>
          </a:p>
        </p:txBody>
      </p:sp>
      <p:sp>
        <p:nvSpPr>
          <p:cNvPr id="10" name="Content Placeholder 3"/>
          <p:cNvSpPr>
            <a:spLocks noGrp="1"/>
          </p:cNvSpPr>
          <p:nvPr>
            <p:ph sz="quarter" idx="14"/>
          </p:nvPr>
        </p:nvSpPr>
        <p:spPr>
          <a:xfrm>
            <a:off x="623888" y="1484313"/>
            <a:ext cx="10944227" cy="4608511"/>
          </a:xfrm>
        </p:spPr>
        <p:txBody>
          <a:bodyPr numCol="2"/>
          <a:lstStyle/>
          <a:p>
            <a:pPr marL="342900" indent="-342900">
              <a:buFont typeface="+mj-lt"/>
              <a:buAutoNum type="arabicPeriod"/>
            </a:pPr>
            <a:r>
              <a:rPr lang="pl-PL" sz="1400" b="1"/>
              <a:t>Requirement Workshop preparation timeline</a:t>
            </a:r>
          </a:p>
          <a:p>
            <a:pPr marL="522900" lvl="1" indent="-342900"/>
            <a:r>
              <a:rPr lang="pl-PL" sz="1400"/>
              <a:t>Timeline</a:t>
            </a:r>
          </a:p>
          <a:p>
            <a:pPr marL="522900" lvl="1" indent="-342900"/>
            <a:r>
              <a:rPr lang="pl-PL" sz="1400"/>
              <a:t>Task list</a:t>
            </a:r>
          </a:p>
          <a:p>
            <a:pPr marL="342900" indent="-342900">
              <a:buFont typeface="+mj-lt"/>
              <a:buAutoNum type="arabicPeriod"/>
            </a:pPr>
            <a:r>
              <a:rPr lang="pl-PL" sz="1400" b="1"/>
              <a:t>Workshop Agenda</a:t>
            </a:r>
          </a:p>
          <a:p>
            <a:pPr marL="522900" lvl="1" indent="-342900"/>
            <a:r>
              <a:rPr lang="pl-PL" sz="1400"/>
              <a:t>4 days agenda</a:t>
            </a:r>
          </a:p>
          <a:p>
            <a:pPr marL="522900" lvl="1" indent="-342900"/>
            <a:r>
              <a:rPr lang="pl-PL" sz="1400"/>
              <a:t>Dinner</a:t>
            </a:r>
          </a:p>
          <a:p>
            <a:pPr marL="342900" indent="-342900">
              <a:buFont typeface="+mj-lt"/>
              <a:buAutoNum type="arabicPeriod"/>
            </a:pPr>
            <a:r>
              <a:rPr lang="pl-PL" sz="1400" b="1"/>
              <a:t>Participants</a:t>
            </a:r>
          </a:p>
          <a:p>
            <a:pPr marL="522900" lvl="1" indent="-342900"/>
            <a:r>
              <a:rPr lang="pl-PL" sz="1400"/>
              <a:t>Invited speaker(s)</a:t>
            </a:r>
          </a:p>
          <a:p>
            <a:pPr marL="522900" lvl="1" indent="-342900"/>
            <a:r>
              <a:rPr lang="pl-PL" sz="1400"/>
              <a:t>Senior management</a:t>
            </a:r>
          </a:p>
          <a:p>
            <a:pPr marL="522900" lvl="1" indent="-342900"/>
            <a:r>
              <a:rPr lang="pl-PL" sz="1400"/>
              <a:t>Core team</a:t>
            </a:r>
          </a:p>
          <a:p>
            <a:pPr marL="522900" lvl="1" indent="-342900"/>
            <a:r>
              <a:rPr lang="pl-PL" sz="1400"/>
              <a:t>Extended team</a:t>
            </a:r>
          </a:p>
          <a:p>
            <a:pPr marL="522900" lvl="1" indent="-342900"/>
            <a:r>
              <a:rPr lang="pl-PL" sz="1400"/>
              <a:t>Invitations / Confirmations</a:t>
            </a:r>
          </a:p>
          <a:p>
            <a:pPr marL="342900" indent="-342900">
              <a:buFont typeface="+mj-lt"/>
              <a:buAutoNum type="arabicPeriod"/>
            </a:pPr>
            <a:r>
              <a:rPr lang="pl-PL" sz="1400" b="1"/>
              <a:t>Facilities</a:t>
            </a:r>
          </a:p>
          <a:p>
            <a:pPr marL="522900" lvl="1" indent="-342900"/>
            <a:r>
              <a:rPr lang="pl-PL" sz="1400"/>
              <a:t>Location</a:t>
            </a:r>
          </a:p>
          <a:p>
            <a:pPr marL="522900" lvl="1" indent="-342900"/>
            <a:r>
              <a:rPr lang="pl-PL" sz="1400"/>
              <a:t>Facilities requirements</a:t>
            </a:r>
          </a:p>
          <a:p>
            <a:pPr marL="342900" indent="-342900">
              <a:buFont typeface="+mj-lt"/>
              <a:buAutoNum type="arabicPeriod"/>
            </a:pPr>
            <a:r>
              <a:rPr lang="pl-PL" sz="1400" b="1"/>
              <a:t>Workshop Content &amp; Materials</a:t>
            </a:r>
          </a:p>
          <a:p>
            <a:pPr marL="522900" lvl="1" indent="-342900"/>
            <a:r>
              <a:rPr lang="pl-PL" sz="1400"/>
              <a:t>Requirements clusters</a:t>
            </a:r>
          </a:p>
          <a:p>
            <a:pPr marL="522900" lvl="1" indent="-342900"/>
            <a:r>
              <a:rPr lang="pl-PL" sz="1400"/>
              <a:t>Personas</a:t>
            </a:r>
          </a:p>
          <a:p>
            <a:pPr marL="522900" lvl="1" indent="-342900"/>
            <a:r>
              <a:rPr lang="pl-PL" sz="1400"/>
              <a:t>User journeys</a:t>
            </a:r>
          </a:p>
          <a:p>
            <a:pPr marL="522900" lvl="1" indent="-342900"/>
            <a:r>
              <a:rPr lang="pl-PL" sz="1400"/>
              <a:t>Rooms setup</a:t>
            </a:r>
          </a:p>
          <a:p>
            <a:pPr marL="522900" lvl="1" indent="-342900"/>
            <a:r>
              <a:rPr lang="pl-PL" sz="1400"/>
              <a:t>Workshop materials</a:t>
            </a:r>
          </a:p>
          <a:p>
            <a:pPr marL="342900" indent="-342900">
              <a:buFont typeface="+mj-lt"/>
              <a:buAutoNum type="arabicPeriod"/>
            </a:pPr>
            <a:r>
              <a:rPr lang="pl-PL" sz="1400" b="1"/>
              <a:t>Workshop methodology</a:t>
            </a:r>
          </a:p>
          <a:p>
            <a:pPr marL="522900" lvl="1" indent="-342900"/>
            <a:r>
              <a:rPr lang="pl-PL" sz="1400"/>
              <a:t>Overview</a:t>
            </a:r>
          </a:p>
          <a:p>
            <a:pPr marL="522900" lvl="1" indent="-342900"/>
            <a:r>
              <a:rPr lang="pl-PL" sz="1400"/>
              <a:t>Capturing input &amp; Notes taking</a:t>
            </a:r>
          </a:p>
          <a:p>
            <a:pPr marL="342900" indent="-342900">
              <a:buFont typeface="+mj-lt"/>
              <a:buAutoNum type="arabicPeriod"/>
            </a:pPr>
            <a:r>
              <a:rPr lang="pl-PL" sz="1400" b="1"/>
              <a:t>Workshop deliverables</a:t>
            </a:r>
          </a:p>
          <a:p>
            <a:pPr marL="522900" lvl="1" indent="-342900"/>
            <a:r>
              <a:rPr lang="pl-PL" sz="1400"/>
              <a:t>List of deliverables</a:t>
            </a:r>
          </a:p>
          <a:p>
            <a:pPr marL="522900" lvl="1" indent="-342900"/>
            <a:r>
              <a:rPr lang="pl-PL" sz="1400"/>
              <a:t>Approval process</a:t>
            </a:r>
          </a:p>
          <a:p>
            <a:pPr marL="522900" lvl="1" indent="-342900"/>
            <a:endParaRPr lang="pl-PL" sz="1400"/>
          </a:p>
          <a:p>
            <a:pPr marL="465750" lvl="1" indent="-285750">
              <a:buFont typeface="Arial" panose="020B0604020202020204" pitchFamily="34" charset="0"/>
              <a:buChar char="•"/>
            </a:pPr>
            <a:endParaRPr lang="en-US" sz="1400"/>
          </a:p>
        </p:txBody>
      </p:sp>
    </p:spTree>
    <p:extLst>
      <p:ext uri="{BB962C8B-B14F-4D97-AF65-F5344CB8AC3E}">
        <p14:creationId xmlns:p14="http://schemas.microsoft.com/office/powerpoint/2010/main" val="446989907"/>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Picture and Content">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2" name="Slide Number Placeholder 11"/>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7" name="Content Placeholder 16"/>
          <p:cNvSpPr>
            <a:spLocks noGrp="1"/>
          </p:cNvSpPr>
          <p:nvPr>
            <p:ph sz="quarter" idx="19" hasCustomPrompt="1"/>
          </p:nvPr>
        </p:nvSpPr>
        <p:spPr bwMode="gray">
          <a:xfrm>
            <a:off x="3430866" y="1484310"/>
            <a:ext cx="8135936" cy="4608520"/>
          </a:xfrm>
        </p:spPr>
        <p:txBody>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baseline="0"/>
            </a:lvl1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 SmartArt.</a:t>
            </a:r>
            <a:br>
              <a:rPr lang="en-US"/>
            </a:br>
            <a:r>
              <a:rPr lang="en-US"/>
              <a:t>Use the buttons “Increase List Level” for </a:t>
            </a:r>
            <a:r>
              <a:rPr lang="en-US" err="1"/>
              <a:t>copytext</a:t>
            </a:r>
            <a:r>
              <a:rPr lang="en-US"/>
              <a:t> or bullet levels.</a:t>
            </a:r>
            <a:br>
              <a:rPr lang="en-US"/>
            </a:br>
            <a:r>
              <a:rPr lang="en-US"/>
              <a:t>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p:cNvSpPr>
            <a:spLocks noGrp="1"/>
          </p:cNvSpPr>
          <p:nvPr>
            <p:ph type="pic" sz="quarter" idx="18"/>
          </p:nvPr>
        </p:nvSpPr>
        <p:spPr bwMode="gray">
          <a:xfrm>
            <a:off x="623888" y="1484310"/>
            <a:ext cx="2518051"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8" name="MIO_VALID_LAYOUT" hidden="1"/>
          <p:cNvSpPr/>
          <p:nvPr userDrawn="1"/>
        </p:nvSpPr>
        <p:spPr bwMode="gray">
          <a:xfrm>
            <a:off x="263056" y="157877"/>
            <a:ext cx="641166" cy="599207"/>
          </a:xfrm>
          <a:prstGeom prst="rect">
            <a:avLst/>
          </a:prstGeom>
          <a:solidFill>
            <a:srgbClr val="52328F"/>
          </a:solidFill>
          <a:ln w="9525" cap="flat" cmpd="sng" algn="ctr">
            <a:noFill/>
            <a:prstDash val="solid"/>
          </a:ln>
          <a:effectLst/>
        </p:spPr>
        <p:txBody>
          <a:bodyPr rtlCol="0" anchor="t" anchorCtr="0"/>
          <a:lstStyle/>
          <a:p>
            <a:pPr marL="180000" indent="-180000" algn="ctr">
              <a:spcBef>
                <a:spcPts val="300"/>
              </a:spcBef>
              <a:spcAft>
                <a:spcPts val="300"/>
              </a:spcAft>
              <a:buClr>
                <a:schemeClr val="bg1"/>
              </a:buClr>
              <a:buSzPct val="100000"/>
              <a:buFont typeface="Arial" panose="020B0604020202020204" pitchFamily="34" charset="0"/>
              <a:buChar char="•"/>
            </a:pPr>
            <a:endParaRPr lang="en-US" sz="1400" kern="0">
              <a:solidFill>
                <a:srgbClr val="FFFFFF"/>
              </a:solidFill>
              <a:latin typeface="Verdana"/>
            </a:endParaRPr>
          </a:p>
        </p:txBody>
      </p:sp>
      <p:sp>
        <p:nvSpPr>
          <p:cNvPr id="2" name="Footer Placeholder 1"/>
          <p:cNvSpPr>
            <a:spLocks noGrp="1"/>
          </p:cNvSpPr>
          <p:nvPr>
            <p:ph type="ftr" sz="quarter" idx="34"/>
          </p:nvPr>
        </p:nvSpPr>
        <p:spPr bwMode="gray">
          <a:xfrm>
            <a:off x="1272000" y="6380999"/>
            <a:ext cx="8718972" cy="216172"/>
          </a:xfrm>
          <a:prstGeom prst="rect">
            <a:avLst/>
          </a:prstGeom>
        </p:spPr>
        <p:txBody>
          <a:bodyPr/>
          <a:lstStyle/>
          <a:p>
            <a:r>
              <a:rPr lang="en-US"/>
              <a:t>Title of Presentation | DD.MM.YYYY</a:t>
            </a:r>
          </a:p>
        </p:txBody>
      </p:sp>
      <p:sp>
        <p:nvSpPr>
          <p:cNvPr id="4" name="Slide Number Placeholder 3"/>
          <p:cNvSpPr>
            <a:spLocks noGrp="1"/>
          </p:cNvSpPr>
          <p:nvPr>
            <p:ph type="sldNum" sz="quarter" idx="35"/>
          </p:nvPr>
        </p:nvSpPr>
        <p:spPr bwMode="gray"/>
        <p:txBody>
          <a:bodyPr/>
          <a:lstStyle/>
          <a:p>
            <a:fld id="{7C13EB76-EF81-47B5-BEE8-51CDB48536F3}" type="slidenum">
              <a:rPr lang="en-US" smtClean="0"/>
              <a:pPr/>
              <a:t>‹#›</a:t>
            </a:fld>
            <a:endParaRPr lang="en-US"/>
          </a:p>
        </p:txBody>
      </p:sp>
      <p:sp>
        <p:nvSpPr>
          <p:cNvPr id="5" name="Picture Placeholder 4"/>
          <p:cNvSpPr>
            <a:spLocks noGrp="1"/>
          </p:cNvSpPr>
          <p:nvPr>
            <p:ph type="pic" sz="quarter" idx="33" hasCustomPrompt="1"/>
          </p:nvPr>
        </p:nvSpPr>
        <p:spPr bwMode="gray">
          <a:xfrm>
            <a:off x="0" y="0"/>
            <a:ext cx="12192000" cy="6858000"/>
          </a:xfrm>
          <a:solidFill>
            <a:schemeClr val="bg1">
              <a:lumMod val="75000"/>
            </a:schemeClr>
          </a:solidFill>
        </p:spPr>
        <p:txBody>
          <a:bodyPr lIns="4248000" rIns="0" anchor="ctr" anchorCtr="0"/>
          <a:lstStyle>
            <a:lvl1pPr marL="0" indent="0" algn="l">
              <a:spcBef>
                <a:spcPts val="0"/>
              </a:spcBef>
              <a:spcAft>
                <a:spcPts val="0"/>
              </a:spcAft>
              <a:buFont typeface="Arial" panose="020B0604020202020204" pitchFamily="34" charset="0"/>
              <a:buNone/>
              <a:defRPr sz="1000"/>
            </a:lvl1pPr>
            <a:lvl2pPr marL="0" indent="0" algn="l">
              <a:spcBef>
                <a:spcPts val="0"/>
              </a:spcBef>
              <a:spcAft>
                <a:spcPts val="0"/>
              </a:spcAft>
              <a:buNone/>
              <a:defRPr sz="1000"/>
            </a:lvl2pPr>
            <a:lvl3pPr marL="0" indent="0" algn="l">
              <a:spcBef>
                <a:spcPts val="0"/>
              </a:spcBef>
              <a:spcAft>
                <a:spcPts val="0"/>
              </a:spcAft>
              <a:buNone/>
              <a:defRPr sz="1000"/>
            </a:lvl3pPr>
            <a:lvl4pPr marL="0" indent="0" algn="l">
              <a:spcBef>
                <a:spcPts val="0"/>
              </a:spcBef>
              <a:spcAft>
                <a:spcPts val="0"/>
              </a:spcAft>
              <a:buNone/>
              <a:defRPr sz="1000"/>
            </a:lvl4pPr>
            <a:lvl5pPr marL="0" indent="0" algn="l">
              <a:spcBef>
                <a:spcPts val="0"/>
              </a:spcBef>
              <a:spcAft>
                <a:spcPts val="0"/>
              </a:spcAft>
              <a:buNone/>
              <a:defRPr sz="1000"/>
            </a:lvl5pPr>
            <a:lvl6pPr marL="0" indent="0" algn="l">
              <a:spcBef>
                <a:spcPts val="0"/>
              </a:spcBef>
              <a:spcAft>
                <a:spcPts val="0"/>
              </a:spcAft>
              <a:buNone/>
              <a:defRPr sz="1000"/>
            </a:lvl6pPr>
            <a:lvl7pPr marL="0" indent="0" algn="l">
              <a:spcBef>
                <a:spcPts val="0"/>
              </a:spcBef>
              <a:spcAft>
                <a:spcPts val="0"/>
              </a:spcAft>
              <a:buNone/>
              <a:defRPr sz="1000"/>
            </a:lvl7pPr>
            <a:lvl8pPr marL="0" indent="0" algn="l">
              <a:spcBef>
                <a:spcPts val="0"/>
              </a:spcBef>
              <a:spcAft>
                <a:spcPts val="0"/>
              </a:spcAft>
              <a:buNone/>
              <a:defRPr sz="1000"/>
            </a:lvl8pPr>
            <a:lvl9pPr marL="0" indent="0" algn="l">
              <a:spcBef>
                <a:spcPts val="0"/>
              </a:spcBef>
              <a:spcAft>
                <a:spcPts val="0"/>
              </a:spcAft>
              <a:buNone/>
              <a:defRPr sz="1000"/>
            </a:lvl9pPr>
          </a:lstStyle>
          <a:p>
            <a:r>
              <a:rPr lang="en-US" noProof="0"/>
              <a:t>Click icon to add picture</a:t>
            </a:r>
          </a:p>
        </p:txBody>
      </p:sp>
      <p:sp>
        <p:nvSpPr>
          <p:cNvPr id="7" name="Content Placeholder 6"/>
          <p:cNvSpPr>
            <a:spLocks noGrp="1"/>
          </p:cNvSpPr>
          <p:nvPr>
            <p:ph sz="quarter" idx="36" hasCustomPrompt="1"/>
          </p:nvPr>
        </p:nvSpPr>
        <p:spPr bwMode="gray">
          <a:xfrm>
            <a:off x="6600057" y="476251"/>
            <a:ext cx="4968551" cy="5616578"/>
          </a:xfrm>
        </p:spPr>
        <p:txBody>
          <a:bodyPr/>
          <a:lstStyle>
            <a:lvl1pPr marL="0" indent="0" algn="l" defTabSz="914400" rtl="0" eaLnBrk="1" latinLnBrk="0" hangingPunct="1">
              <a:lnSpc>
                <a:spcPct val="100000"/>
              </a:lnSpc>
              <a:spcBef>
                <a:spcPts val="600"/>
              </a:spcBef>
              <a:spcAft>
                <a:spcPts val="300"/>
              </a:spcAft>
              <a:buFont typeface="Arial" panose="020B0604020202020204" pitchFamily="34" charset="0"/>
              <a:buNone/>
              <a:defRPr lang="en-US" sz="2000" b="1" kern="1200" noProof="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l" defTabSz="914400" rtl="0" eaLnBrk="1" latinLnBrk="0" hangingPunct="1">
              <a:lnSpc>
                <a:spcPct val="100000"/>
              </a:lnSpc>
              <a:spcBef>
                <a:spcPts val="600"/>
              </a:spcBef>
              <a:spcAft>
                <a:spcPts val="300"/>
              </a:spcAft>
              <a:buFont typeface="Arial" panose="020B0604020202020204" pitchFamily="34" charset="0"/>
              <a:buNone/>
            </a:pPr>
            <a:r>
              <a:rPr lang="en-US"/>
              <a:t>You can use this field to enter text, a table, a diagram or a SmartArt. Use the buttons “Increase List Level” for </a:t>
            </a:r>
            <a:r>
              <a:rPr lang="en-US" err="1"/>
              <a:t>copytext</a:t>
            </a:r>
            <a:r>
              <a:rPr lang="en-US"/>
              <a:t> or bullet levels. Use the icons below to create visual content.</a:t>
            </a:r>
          </a:p>
          <a:p>
            <a:pPr marL="0" lvl="0" indent="0" algn="l" defTabSz="914400" rtl="0" eaLnBrk="1" latinLnBrk="0" hangingPunct="1">
              <a:lnSpc>
                <a:spcPct val="100000"/>
              </a:lnSpc>
              <a:spcBef>
                <a:spcPts val="600"/>
              </a:spcBef>
              <a:spcAft>
                <a:spcPts val="300"/>
              </a:spcAft>
              <a:buFont typeface="Arial" panose="020B0604020202020204" pitchFamily="34" charset="0"/>
              <a:buNone/>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2228112"/>
      </p:ext>
    </p:extLst>
  </p:cSld>
  <p:clrMapOvr>
    <a:masterClrMapping/>
  </p:clrMapOvr>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with Elements">
    <p:spTree>
      <p:nvGrpSpPr>
        <p:cNvPr id="1" name=""/>
        <p:cNvGrpSpPr/>
        <p:nvPr/>
      </p:nvGrpSpPr>
      <p:grpSpPr>
        <a:xfrm>
          <a:off x="0" y="0"/>
          <a:ext cx="0" cy="0"/>
          <a:chOff x="0" y="0"/>
          <a:chExt cx="0" cy="0"/>
        </a:xfrm>
      </p:grpSpPr>
      <p:sp>
        <p:nvSpPr>
          <p:cNvPr id="6" name="Freeform 5"/>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 name="Freeform 6"/>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 name="Slide Number Placeholder 2"/>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pPr/>
              <a:t>‹#›</a:t>
            </a:fld>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ly Title without Elements">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bwMode="gray"/>
        <p:txBody>
          <a:bodyPr/>
          <a:lstStyle/>
          <a:p>
            <a:fld id="{FD5E7EB4-4CDF-47BB-AF16-07782904B863}" type="slidenum">
              <a:rPr lang="en-US" noProof="0" smtClean="0"/>
              <a:pPr/>
              <a:t>‹#›</a:t>
            </a:fld>
            <a:endParaRPr lang="en-US" noProof="0"/>
          </a:p>
        </p:txBody>
      </p:sp>
      <p:sp>
        <p:nvSpPr>
          <p:cNvPr id="6"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2" name="Title 1"/>
          <p:cNvSpPr>
            <a:spLocks noGrp="1"/>
          </p:cNvSpPr>
          <p:nvPr>
            <p:ph type="title" hasCustomPrompt="1"/>
          </p:nvPr>
        </p:nvSpPr>
        <p:spPr bwMode="gray"/>
        <p:txBody>
          <a:bodyPr/>
          <a:lstStyle/>
          <a:p>
            <a:r>
              <a:rPr lang="en-US"/>
              <a:t>Insert slide title here (max. 2 lines | max. 1 line with Action Title)</a:t>
            </a:r>
          </a:p>
        </p:txBody>
      </p:sp>
    </p:spTree>
  </p:cSld>
  <p:clrMapOvr>
    <a:masterClrMapping/>
  </p:clrMapOvr>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without Elements / Agenda">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bwMode="gray"/>
        <p:txBody>
          <a:bodyPr/>
          <a:lstStyle/>
          <a:p>
            <a:fld id="{FD5E7EB4-4CDF-47BB-AF16-07782904B863}" type="slidenum">
              <a:rPr lang="en-US" noProof="0" smtClean="0"/>
              <a:pPr/>
              <a:t>‹#›</a:t>
            </a:fld>
            <a:endParaRPr lang="en-US" noProof="0"/>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92382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94681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0290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83918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72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with Elements">
    <p:bg bwMode="gray">
      <p:bgRef idx="1001">
        <a:schemeClr val="bg1"/>
      </p:bgRef>
    </p:bg>
    <p:spTree>
      <p:nvGrpSpPr>
        <p:cNvPr id="1" name=""/>
        <p:cNvGrpSpPr/>
        <p:nvPr/>
      </p:nvGrpSpPr>
      <p:grpSpPr>
        <a:xfrm>
          <a:off x="0" y="0"/>
          <a:ext cx="0" cy="0"/>
          <a:chOff x="0" y="0"/>
          <a:chExt cx="0" cy="0"/>
        </a:xfrm>
      </p:grpSpPr>
      <p:sp>
        <p:nvSpPr>
          <p:cNvPr id="6" name="Freeform 5"/>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 name="Freeform 6"/>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 name="Slide Number Placeholder 7"/>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9"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5" name="Title 4"/>
          <p:cNvSpPr>
            <a:spLocks noGrp="1"/>
          </p:cNvSpPr>
          <p:nvPr>
            <p:ph type="title" hasCustomPrompt="1"/>
          </p:nvPr>
        </p:nvSpPr>
        <p:spPr bwMode="gray">
          <a:xfrm>
            <a:off x="623888" y="730800"/>
            <a:ext cx="10944225" cy="325952"/>
          </a:xfrm>
        </p:spPr>
        <p:txBody>
          <a:bodyPr/>
          <a:lstStyle>
            <a:lvl1pPr>
              <a:defRPr/>
            </a:lvl1pPr>
          </a:lstStyle>
          <a:p>
            <a:r>
              <a:rPr lang="en-US"/>
              <a:t>Insert slide title here (max. 2 lines | max. 1 line with Action Title)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56135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3563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14841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28359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615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72240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Synthetic">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24"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userDrawn="1"/>
        </p:nvSpPr>
        <p:spPr bwMode="gray">
          <a:xfrm>
            <a:off x="1" y="0"/>
            <a:ext cx="12192000" cy="6858001"/>
          </a:xfrm>
          <a:prstGeom prst="rect">
            <a:avLst/>
          </a:prstGeom>
          <a:solidFill>
            <a:srgbClr val="2DBECD"/>
          </a:solidFill>
          <a:ln w="9525" cap="flat" cmpd="sng" algn="ctr">
            <a:no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400" kern="0">
              <a:solidFill>
                <a:srgbClr val="FFFFFF"/>
              </a:solidFill>
              <a:latin typeface="Verdana"/>
            </a:endParaRPr>
          </a:p>
        </p:txBody>
      </p:sp>
      <p:grpSp>
        <p:nvGrpSpPr>
          <p:cNvPr id="5" name="Gruppieren 4"/>
          <p:cNvGrpSpPr/>
          <p:nvPr userDrawn="1"/>
        </p:nvGrpSpPr>
        <p:grpSpPr bwMode="gray">
          <a:xfrm>
            <a:off x="1" y="1885410"/>
            <a:ext cx="3967700" cy="2613421"/>
            <a:chOff x="1" y="1885410"/>
            <a:chExt cx="3967700" cy="2613421"/>
          </a:xfrm>
        </p:grpSpPr>
        <p:sp>
          <p:nvSpPr>
            <p:cNvPr id="8" name="Rectlangle 2"/>
            <p:cNvSpPr/>
            <p:nvPr userDrawn="1"/>
          </p:nvSpPr>
          <p:spPr bwMode="gray">
            <a:xfrm>
              <a:off x="1" y="1885410"/>
              <a:ext cx="1552255" cy="818268"/>
            </a:xfrm>
            <a:custGeom>
              <a:avLst/>
              <a:gdLst/>
              <a:ahLst/>
              <a:cxnLst/>
              <a:rect l="l" t="t" r="r" b="b"/>
              <a:pathLst>
                <a:path w="1552255" h="818268">
                  <a:moveTo>
                    <a:pt x="876974" y="0"/>
                  </a:moveTo>
                  <a:lnTo>
                    <a:pt x="891654" y="0"/>
                  </a:lnTo>
                  <a:lnTo>
                    <a:pt x="891959" y="0"/>
                  </a:lnTo>
                  <a:lnTo>
                    <a:pt x="992885" y="327"/>
                  </a:lnTo>
                  <a:lnTo>
                    <a:pt x="1100691" y="573"/>
                  </a:lnTo>
                  <a:cubicBezTo>
                    <a:pt x="1118277" y="573"/>
                    <a:pt x="1139838" y="12929"/>
                    <a:pt x="1148401" y="28230"/>
                  </a:cubicBezTo>
                  <a:lnTo>
                    <a:pt x="1260184" y="222241"/>
                  </a:lnTo>
                  <a:cubicBezTo>
                    <a:pt x="1268747" y="237460"/>
                    <a:pt x="1268747" y="262172"/>
                    <a:pt x="1259878" y="277473"/>
                  </a:cubicBezTo>
                  <a:lnTo>
                    <a:pt x="1184795" y="406759"/>
                  </a:lnTo>
                  <a:cubicBezTo>
                    <a:pt x="1179443" y="416169"/>
                    <a:pt x="1173938" y="425579"/>
                    <a:pt x="1168586" y="434989"/>
                  </a:cubicBezTo>
                  <a:cubicBezTo>
                    <a:pt x="1166445" y="438753"/>
                    <a:pt x="1164305" y="442435"/>
                    <a:pt x="1162164" y="446200"/>
                  </a:cubicBezTo>
                  <a:cubicBezTo>
                    <a:pt x="1153295" y="461419"/>
                    <a:pt x="1160329" y="473775"/>
                    <a:pt x="1177761" y="473775"/>
                  </a:cubicBezTo>
                  <a:lnTo>
                    <a:pt x="1439402" y="474675"/>
                  </a:lnTo>
                  <a:cubicBezTo>
                    <a:pt x="1456682" y="474675"/>
                    <a:pt x="1478243" y="487276"/>
                    <a:pt x="1487112" y="502578"/>
                  </a:cubicBezTo>
                  <a:lnTo>
                    <a:pt x="1552255" y="616398"/>
                  </a:lnTo>
                  <a:cubicBezTo>
                    <a:pt x="1561124" y="631618"/>
                    <a:pt x="1561124" y="656330"/>
                    <a:pt x="1552255" y="671631"/>
                  </a:cubicBezTo>
                  <a:lnTo>
                    <a:pt x="1486042" y="785124"/>
                  </a:lnTo>
                  <a:cubicBezTo>
                    <a:pt x="1477632" y="800344"/>
                    <a:pt x="1455917" y="812700"/>
                    <a:pt x="1438485" y="812700"/>
                  </a:cubicBezTo>
                  <a:lnTo>
                    <a:pt x="1307129" y="812127"/>
                  </a:lnTo>
                  <a:cubicBezTo>
                    <a:pt x="1289544" y="812127"/>
                    <a:pt x="1267982" y="799771"/>
                    <a:pt x="1259419" y="784470"/>
                  </a:cubicBezTo>
                  <a:lnTo>
                    <a:pt x="1193971" y="670731"/>
                  </a:lnTo>
                  <a:cubicBezTo>
                    <a:pt x="1185407" y="655430"/>
                    <a:pt x="1185407" y="630800"/>
                    <a:pt x="1194276" y="615498"/>
                  </a:cubicBezTo>
                  <a:lnTo>
                    <a:pt x="1245656" y="526717"/>
                  </a:lnTo>
                  <a:cubicBezTo>
                    <a:pt x="1254526" y="511497"/>
                    <a:pt x="1247491" y="499059"/>
                    <a:pt x="1229753" y="499059"/>
                  </a:cubicBezTo>
                  <a:lnTo>
                    <a:pt x="986615" y="498159"/>
                  </a:lnTo>
                  <a:lnTo>
                    <a:pt x="890736" y="498159"/>
                  </a:lnTo>
                  <a:cubicBezTo>
                    <a:pt x="890430" y="498159"/>
                    <a:pt x="889971" y="497914"/>
                    <a:pt x="889666" y="497914"/>
                  </a:cubicBezTo>
                  <a:lnTo>
                    <a:pt x="875903" y="497914"/>
                  </a:lnTo>
                  <a:cubicBezTo>
                    <a:pt x="858318" y="497914"/>
                    <a:pt x="836756" y="485231"/>
                    <a:pt x="828193" y="470256"/>
                  </a:cubicBezTo>
                  <a:lnTo>
                    <a:pt x="821312" y="458473"/>
                  </a:lnTo>
                  <a:lnTo>
                    <a:pt x="744700" y="325096"/>
                  </a:lnTo>
                  <a:cubicBezTo>
                    <a:pt x="731702" y="302676"/>
                    <a:pt x="710600" y="302676"/>
                    <a:pt x="697602" y="325096"/>
                  </a:cubicBezTo>
                  <a:lnTo>
                    <a:pt x="434279" y="777760"/>
                  </a:lnTo>
                  <a:cubicBezTo>
                    <a:pt x="421128" y="800344"/>
                    <a:pt x="389321" y="818591"/>
                    <a:pt x="363325" y="818264"/>
                  </a:cubicBezTo>
                  <a:lnTo>
                    <a:pt x="0" y="818035"/>
                  </a:lnTo>
                  <a:lnTo>
                    <a:pt x="0" y="86319"/>
                  </a:lnTo>
                  <a:lnTo>
                    <a:pt x="17274" y="81417"/>
                  </a:lnTo>
                  <a:cubicBezTo>
                    <a:pt x="65443" y="78717"/>
                    <a:pt x="234569" y="81581"/>
                    <a:pt x="343140" y="81663"/>
                  </a:cubicBezTo>
                  <a:lnTo>
                    <a:pt x="365160" y="81663"/>
                  </a:lnTo>
                  <a:cubicBezTo>
                    <a:pt x="391003" y="81990"/>
                    <a:pt x="422810" y="100156"/>
                    <a:pt x="435655" y="122903"/>
                  </a:cubicBezTo>
                  <a:lnTo>
                    <a:pt x="579856" y="373047"/>
                  </a:lnTo>
                  <a:cubicBezTo>
                    <a:pt x="592395" y="395303"/>
                    <a:pt x="613650" y="395303"/>
                    <a:pt x="626801" y="373047"/>
                  </a:cubicBezTo>
                  <a:lnTo>
                    <a:pt x="810608" y="59324"/>
                  </a:lnTo>
                  <a:lnTo>
                    <a:pt x="829111" y="27330"/>
                  </a:lnTo>
                  <a:cubicBezTo>
                    <a:pt x="837827" y="12356"/>
                    <a:pt x="859388" y="0"/>
                    <a:pt x="876974" y="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9" name="Freeform 37"/>
            <p:cNvSpPr>
              <a:spLocks/>
            </p:cNvSpPr>
            <p:nvPr userDrawn="1"/>
          </p:nvSpPr>
          <p:spPr bwMode="gray">
            <a:xfrm>
              <a:off x="495022" y="2449806"/>
              <a:ext cx="853273" cy="938466"/>
            </a:xfrm>
            <a:custGeom>
              <a:avLst/>
              <a:gdLst>
                <a:gd name="T0" fmla="*/ 2900 w 2953"/>
                <a:gd name="T1" fmla="*/ 2800 h 2900"/>
                <a:gd name="T2" fmla="*/ 2620 w 2953"/>
                <a:gd name="T3" fmla="*/ 2639 h 2900"/>
                <a:gd name="T4" fmla="*/ 1478 w 2953"/>
                <a:gd name="T5" fmla="*/ 2637 h 2900"/>
                <a:gd name="T6" fmla="*/ 1385 w 2953"/>
                <a:gd name="T7" fmla="*/ 2476 h 2900"/>
                <a:gd name="T8" fmla="*/ 2148 w 2953"/>
                <a:gd name="T9" fmla="*/ 1150 h 2900"/>
                <a:gd name="T10" fmla="*/ 2148 w 2953"/>
                <a:gd name="T11" fmla="*/ 828 h 2900"/>
                <a:gd name="T12" fmla="*/ 1764 w 2953"/>
                <a:gd name="T13" fmla="*/ 162 h 2900"/>
                <a:gd name="T14" fmla="*/ 1485 w 2953"/>
                <a:gd name="T15" fmla="*/ 0 h 2900"/>
                <a:gd name="T16" fmla="*/ 715 w 2953"/>
                <a:gd name="T17" fmla="*/ 0 h 2900"/>
                <a:gd name="T18" fmla="*/ 436 w 2953"/>
                <a:gd name="T19" fmla="*/ 161 h 2900"/>
                <a:gd name="T20" fmla="*/ 51 w 2953"/>
                <a:gd name="T21" fmla="*/ 827 h 2900"/>
                <a:gd name="T22" fmla="*/ 51 w 2953"/>
                <a:gd name="T23" fmla="*/ 1150 h 2900"/>
                <a:gd name="T24" fmla="*/ 436 w 2953"/>
                <a:gd name="T25" fmla="*/ 1816 h 2900"/>
                <a:gd name="T26" fmla="*/ 715 w 2953"/>
                <a:gd name="T27" fmla="*/ 1977 h 2900"/>
                <a:gd name="T28" fmla="*/ 1317 w 2953"/>
                <a:gd name="T29" fmla="*/ 1977 h 2900"/>
                <a:gd name="T30" fmla="*/ 1410 w 2953"/>
                <a:gd name="T31" fmla="*/ 2139 h 2900"/>
                <a:gd name="T32" fmla="*/ 972 w 2953"/>
                <a:gd name="T33" fmla="*/ 2900 h 2900"/>
                <a:gd name="T34" fmla="*/ 2953 w 2953"/>
                <a:gd name="T35" fmla="*/ 2893 h 2900"/>
                <a:gd name="T36" fmla="*/ 2900 w 2953"/>
                <a:gd name="T37" fmla="*/ 2800 h 2900"/>
                <a:gd name="connsiteX0" fmla="*/ 9648 w 9827"/>
                <a:gd name="connsiteY0" fmla="*/ 9655 h 11005"/>
                <a:gd name="connsiteX1" fmla="*/ 8699 w 9827"/>
                <a:gd name="connsiteY1" fmla="*/ 9100 h 11005"/>
                <a:gd name="connsiteX2" fmla="*/ 4832 w 9827"/>
                <a:gd name="connsiteY2" fmla="*/ 9093 h 11005"/>
                <a:gd name="connsiteX3" fmla="*/ 4517 w 9827"/>
                <a:gd name="connsiteY3" fmla="*/ 8538 h 11005"/>
                <a:gd name="connsiteX4" fmla="*/ 7101 w 9827"/>
                <a:gd name="connsiteY4" fmla="*/ 3966 h 11005"/>
                <a:gd name="connsiteX5" fmla="*/ 7101 w 9827"/>
                <a:gd name="connsiteY5" fmla="*/ 2855 h 11005"/>
                <a:gd name="connsiteX6" fmla="*/ 5801 w 9827"/>
                <a:gd name="connsiteY6" fmla="*/ 559 h 11005"/>
                <a:gd name="connsiteX7" fmla="*/ 4856 w 9827"/>
                <a:gd name="connsiteY7" fmla="*/ 0 h 11005"/>
                <a:gd name="connsiteX8" fmla="*/ 2248 w 9827"/>
                <a:gd name="connsiteY8" fmla="*/ 0 h 11005"/>
                <a:gd name="connsiteX9" fmla="*/ 1303 w 9827"/>
                <a:gd name="connsiteY9" fmla="*/ 555 h 11005"/>
                <a:gd name="connsiteX10" fmla="*/ 0 w 9827"/>
                <a:gd name="connsiteY10" fmla="*/ 2852 h 11005"/>
                <a:gd name="connsiteX11" fmla="*/ 0 w 9827"/>
                <a:gd name="connsiteY11" fmla="*/ 3966 h 11005"/>
                <a:gd name="connsiteX12" fmla="*/ 1303 w 9827"/>
                <a:gd name="connsiteY12" fmla="*/ 6262 h 11005"/>
                <a:gd name="connsiteX13" fmla="*/ 2248 w 9827"/>
                <a:gd name="connsiteY13" fmla="*/ 6817 h 11005"/>
                <a:gd name="connsiteX14" fmla="*/ 4287 w 9827"/>
                <a:gd name="connsiteY14" fmla="*/ 6817 h 11005"/>
                <a:gd name="connsiteX15" fmla="*/ 4602 w 9827"/>
                <a:gd name="connsiteY15" fmla="*/ 7376 h 11005"/>
                <a:gd name="connsiteX16" fmla="*/ 2497 w 9827"/>
                <a:gd name="connsiteY16" fmla="*/ 11005 h 11005"/>
                <a:gd name="connsiteX17" fmla="*/ 9827 w 9827"/>
                <a:gd name="connsiteY17" fmla="*/ 9976 h 11005"/>
                <a:gd name="connsiteX18" fmla="*/ 9648 w 9827"/>
                <a:gd name="connsiteY18" fmla="*/ 9655 h 1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27" h="11005">
                  <a:moveTo>
                    <a:pt x="9648" y="9655"/>
                  </a:moveTo>
                  <a:cubicBezTo>
                    <a:pt x="9471" y="9348"/>
                    <a:pt x="9048" y="9100"/>
                    <a:pt x="8699" y="9100"/>
                  </a:cubicBezTo>
                  <a:lnTo>
                    <a:pt x="4832" y="9093"/>
                  </a:lnTo>
                  <a:cubicBezTo>
                    <a:pt x="4487" y="9093"/>
                    <a:pt x="4344" y="8845"/>
                    <a:pt x="4517" y="8538"/>
                  </a:cubicBezTo>
                  <a:lnTo>
                    <a:pt x="7101" y="3966"/>
                  </a:lnTo>
                  <a:cubicBezTo>
                    <a:pt x="7277" y="3662"/>
                    <a:pt x="7277" y="3159"/>
                    <a:pt x="7101" y="2855"/>
                  </a:cubicBezTo>
                  <a:lnTo>
                    <a:pt x="5801" y="559"/>
                  </a:lnTo>
                  <a:cubicBezTo>
                    <a:pt x="5628" y="252"/>
                    <a:pt x="5201" y="0"/>
                    <a:pt x="4856" y="0"/>
                  </a:cubicBezTo>
                  <a:lnTo>
                    <a:pt x="2248" y="0"/>
                  </a:lnTo>
                  <a:cubicBezTo>
                    <a:pt x="1903" y="0"/>
                    <a:pt x="1476" y="252"/>
                    <a:pt x="1303" y="555"/>
                  </a:cubicBezTo>
                  <a:lnTo>
                    <a:pt x="0" y="2852"/>
                  </a:lnTo>
                  <a:cubicBezTo>
                    <a:pt x="-173" y="3159"/>
                    <a:pt x="-173" y="3659"/>
                    <a:pt x="0" y="3966"/>
                  </a:cubicBezTo>
                  <a:lnTo>
                    <a:pt x="1303" y="6262"/>
                  </a:lnTo>
                  <a:cubicBezTo>
                    <a:pt x="1476" y="6569"/>
                    <a:pt x="1903" y="6817"/>
                    <a:pt x="2248" y="6817"/>
                  </a:cubicBezTo>
                  <a:lnTo>
                    <a:pt x="4287" y="6817"/>
                  </a:lnTo>
                  <a:cubicBezTo>
                    <a:pt x="4632" y="6817"/>
                    <a:pt x="4900" y="6678"/>
                    <a:pt x="4602" y="7376"/>
                  </a:cubicBezTo>
                  <a:cubicBezTo>
                    <a:pt x="4304" y="8074"/>
                    <a:pt x="2497" y="11005"/>
                    <a:pt x="2497" y="11005"/>
                  </a:cubicBezTo>
                  <a:cubicBezTo>
                    <a:pt x="9205" y="10981"/>
                    <a:pt x="9827" y="9976"/>
                    <a:pt x="9827" y="9976"/>
                  </a:cubicBezTo>
                  <a:lnTo>
                    <a:pt x="9648" y="9655"/>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34"/>
            <p:cNvSpPr>
              <a:spLocks/>
            </p:cNvSpPr>
            <p:nvPr userDrawn="1"/>
          </p:nvSpPr>
          <p:spPr bwMode="gray">
            <a:xfrm>
              <a:off x="3009726" y="3438341"/>
              <a:ext cx="957975" cy="1060490"/>
            </a:xfrm>
            <a:custGeom>
              <a:avLst/>
              <a:gdLst>
                <a:gd name="T0" fmla="*/ 1071 w 3325"/>
                <a:gd name="T1" fmla="*/ 3118 h 3410"/>
                <a:gd name="T2" fmla="*/ 1238 w 3325"/>
                <a:gd name="T3" fmla="*/ 3410 h 3410"/>
                <a:gd name="T4" fmla="*/ 1068 w 3325"/>
                <a:gd name="T5" fmla="*/ 3410 h 3410"/>
                <a:gd name="T6" fmla="*/ 52 w 3325"/>
                <a:gd name="T7" fmla="*/ 1638 h 3410"/>
                <a:gd name="T8" fmla="*/ 52 w 3325"/>
                <a:gd name="T9" fmla="*/ 1311 h 3410"/>
                <a:gd name="T10" fmla="*/ 719 w 3325"/>
                <a:gd name="T11" fmla="*/ 163 h 3410"/>
                <a:gd name="T12" fmla="*/ 1002 w 3325"/>
                <a:gd name="T13" fmla="*/ 0 h 3410"/>
                <a:gd name="T14" fmla="*/ 2330 w 3325"/>
                <a:gd name="T15" fmla="*/ 3 h 3410"/>
                <a:gd name="T16" fmla="*/ 2613 w 3325"/>
                <a:gd name="T17" fmla="*/ 167 h 3410"/>
                <a:gd name="T18" fmla="*/ 3274 w 3325"/>
                <a:gd name="T19" fmla="*/ 1318 h 3410"/>
                <a:gd name="T20" fmla="*/ 3273 w 3325"/>
                <a:gd name="T21" fmla="*/ 1645 h 3410"/>
                <a:gd name="T22" fmla="*/ 2607 w 3325"/>
                <a:gd name="T23" fmla="*/ 2793 h 3410"/>
                <a:gd name="T24" fmla="*/ 2323 w 3325"/>
                <a:gd name="T25" fmla="*/ 2956 h 3410"/>
                <a:gd name="T26" fmla="*/ 1166 w 3325"/>
                <a:gd name="T27" fmla="*/ 2955 h 3410"/>
                <a:gd name="T28" fmla="*/ 1071 w 3325"/>
                <a:gd name="T29" fmla="*/ 3118 h 3410"/>
                <a:gd name="connsiteX0" fmla="*/ 3065 w 9805"/>
                <a:gd name="connsiteY0" fmla="*/ 9144 h 10585"/>
                <a:gd name="connsiteX1" fmla="*/ 3567 w 9805"/>
                <a:gd name="connsiteY1" fmla="*/ 10000 h 10585"/>
                <a:gd name="connsiteX2" fmla="*/ 3674 w 9805"/>
                <a:gd name="connsiteY2" fmla="*/ 10460 h 10585"/>
                <a:gd name="connsiteX3" fmla="*/ 3056 w 9805"/>
                <a:gd name="connsiteY3" fmla="*/ 10000 h 10585"/>
                <a:gd name="connsiteX4" fmla="*/ 0 w 9805"/>
                <a:gd name="connsiteY4" fmla="*/ 4804 h 10585"/>
                <a:gd name="connsiteX5" fmla="*/ 0 w 9805"/>
                <a:gd name="connsiteY5" fmla="*/ 3845 h 10585"/>
                <a:gd name="connsiteX6" fmla="*/ 2006 w 9805"/>
                <a:gd name="connsiteY6" fmla="*/ 478 h 10585"/>
                <a:gd name="connsiteX7" fmla="*/ 2858 w 9805"/>
                <a:gd name="connsiteY7" fmla="*/ 0 h 10585"/>
                <a:gd name="connsiteX8" fmla="*/ 6852 w 9805"/>
                <a:gd name="connsiteY8" fmla="*/ 9 h 10585"/>
                <a:gd name="connsiteX9" fmla="*/ 7703 w 9805"/>
                <a:gd name="connsiteY9" fmla="*/ 490 h 10585"/>
                <a:gd name="connsiteX10" fmla="*/ 9691 w 9805"/>
                <a:gd name="connsiteY10" fmla="*/ 3865 h 10585"/>
                <a:gd name="connsiteX11" fmla="*/ 9688 w 9805"/>
                <a:gd name="connsiteY11" fmla="*/ 4824 h 10585"/>
                <a:gd name="connsiteX12" fmla="*/ 7685 w 9805"/>
                <a:gd name="connsiteY12" fmla="*/ 8191 h 10585"/>
                <a:gd name="connsiteX13" fmla="*/ 6830 w 9805"/>
                <a:gd name="connsiteY13" fmla="*/ 8669 h 10585"/>
                <a:gd name="connsiteX14" fmla="*/ 3351 w 9805"/>
                <a:gd name="connsiteY14" fmla="*/ 8666 h 10585"/>
                <a:gd name="connsiteX15" fmla="*/ 3065 w 9805"/>
                <a:gd name="connsiteY15" fmla="*/ 9144 h 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805" h="10585">
                  <a:moveTo>
                    <a:pt x="3065" y="9144"/>
                  </a:moveTo>
                  <a:cubicBezTo>
                    <a:pt x="3567" y="10000"/>
                    <a:pt x="3466" y="9781"/>
                    <a:pt x="3567" y="10000"/>
                  </a:cubicBezTo>
                  <a:cubicBezTo>
                    <a:pt x="3668" y="10219"/>
                    <a:pt x="3768" y="10465"/>
                    <a:pt x="3674" y="10460"/>
                  </a:cubicBezTo>
                  <a:cubicBezTo>
                    <a:pt x="3598" y="10465"/>
                    <a:pt x="3668" y="10942"/>
                    <a:pt x="3056" y="10000"/>
                  </a:cubicBezTo>
                  <a:cubicBezTo>
                    <a:pt x="2444" y="9058"/>
                    <a:pt x="0" y="4804"/>
                    <a:pt x="0" y="4804"/>
                  </a:cubicBezTo>
                  <a:cubicBezTo>
                    <a:pt x="-156" y="4540"/>
                    <a:pt x="-156" y="4109"/>
                    <a:pt x="0" y="3845"/>
                  </a:cubicBezTo>
                  <a:lnTo>
                    <a:pt x="2006" y="478"/>
                  </a:lnTo>
                  <a:cubicBezTo>
                    <a:pt x="2163" y="214"/>
                    <a:pt x="2548" y="0"/>
                    <a:pt x="2858" y="0"/>
                  </a:cubicBezTo>
                  <a:lnTo>
                    <a:pt x="6852" y="9"/>
                  </a:lnTo>
                  <a:cubicBezTo>
                    <a:pt x="7164" y="9"/>
                    <a:pt x="7546" y="226"/>
                    <a:pt x="7703" y="490"/>
                  </a:cubicBezTo>
                  <a:lnTo>
                    <a:pt x="9691" y="3865"/>
                  </a:lnTo>
                  <a:cubicBezTo>
                    <a:pt x="9844" y="4129"/>
                    <a:pt x="9844" y="4560"/>
                    <a:pt x="9688" y="4824"/>
                  </a:cubicBezTo>
                  <a:lnTo>
                    <a:pt x="7685" y="8191"/>
                  </a:lnTo>
                  <a:cubicBezTo>
                    <a:pt x="7525" y="8455"/>
                    <a:pt x="7143" y="8669"/>
                    <a:pt x="6830" y="8669"/>
                  </a:cubicBezTo>
                  <a:lnTo>
                    <a:pt x="3351" y="8666"/>
                  </a:lnTo>
                  <a:cubicBezTo>
                    <a:pt x="3038" y="8663"/>
                    <a:pt x="2912" y="8880"/>
                    <a:pt x="3065" y="914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11" name="Rectangle 1"/>
          <p:cNvSpPr/>
          <p:nvPr userDrawn="1"/>
        </p:nvSpPr>
        <p:spPr bwMode="gray">
          <a:xfrm>
            <a:off x="1" y="0"/>
            <a:ext cx="12192000" cy="6858001"/>
          </a:xfrm>
          <a:custGeom>
            <a:avLst/>
            <a:gdLst/>
            <a:ahLst/>
            <a:cxnLst/>
            <a:rect l="l" t="t" r="r" b="b"/>
            <a:pathLst>
              <a:path w="12192000" h="6858001">
                <a:moveTo>
                  <a:pt x="4055910" y="2"/>
                </a:moveTo>
                <a:lnTo>
                  <a:pt x="4064211" y="14593"/>
                </a:lnTo>
                <a:cubicBezTo>
                  <a:pt x="4071842" y="28004"/>
                  <a:pt x="4080562" y="43331"/>
                  <a:pt x="4090528" y="60848"/>
                </a:cubicBezTo>
                <a:lnTo>
                  <a:pt x="4111980" y="98552"/>
                </a:lnTo>
                <a:lnTo>
                  <a:pt x="4110297" y="98553"/>
                </a:lnTo>
                <a:lnTo>
                  <a:pt x="4121274" y="117588"/>
                </a:lnTo>
                <a:cubicBezTo>
                  <a:pt x="4150392" y="168082"/>
                  <a:pt x="4186229" y="230229"/>
                  <a:pt x="4230336" y="306718"/>
                </a:cubicBezTo>
                <a:cubicBezTo>
                  <a:pt x="4230338" y="306722"/>
                  <a:pt x="4230365" y="306768"/>
                  <a:pt x="4230715" y="307375"/>
                </a:cubicBezTo>
                <a:lnTo>
                  <a:pt x="4233363" y="311972"/>
                </a:lnTo>
                <a:lnTo>
                  <a:pt x="4236606" y="317599"/>
                </a:lnTo>
                <a:lnTo>
                  <a:pt x="4256156" y="351961"/>
                </a:lnTo>
                <a:lnTo>
                  <a:pt x="4257049" y="353079"/>
                </a:lnTo>
                <a:lnTo>
                  <a:pt x="4277640" y="388816"/>
                </a:lnTo>
                <a:cubicBezTo>
                  <a:pt x="4306024" y="438073"/>
                  <a:pt x="4351436" y="516887"/>
                  <a:pt x="4424096" y="642989"/>
                </a:cubicBezTo>
                <a:cubicBezTo>
                  <a:pt x="4446431" y="681578"/>
                  <a:pt x="4428156" y="713204"/>
                  <a:pt x="4383488" y="713203"/>
                </a:cubicBezTo>
                <a:cubicBezTo>
                  <a:pt x="4383483" y="713203"/>
                  <a:pt x="4382282" y="713206"/>
                  <a:pt x="4118373" y="713783"/>
                </a:cubicBezTo>
                <a:cubicBezTo>
                  <a:pt x="4112860" y="713783"/>
                  <a:pt x="4107059" y="714364"/>
                  <a:pt x="4101259" y="715234"/>
                </a:cubicBezTo>
                <a:cubicBezTo>
                  <a:pt x="4060650" y="721907"/>
                  <a:pt x="4015980" y="750341"/>
                  <a:pt x="3996547" y="784287"/>
                </a:cubicBezTo>
                <a:cubicBezTo>
                  <a:pt x="3996540" y="784300"/>
                  <a:pt x="3994958" y="787031"/>
                  <a:pt x="3661817" y="1362246"/>
                </a:cubicBezTo>
                <a:cubicBezTo>
                  <a:pt x="3639482" y="1400835"/>
                  <a:pt x="3602645" y="1400835"/>
                  <a:pt x="3580311" y="1362247"/>
                </a:cubicBezTo>
                <a:cubicBezTo>
                  <a:pt x="3580304" y="1362235"/>
                  <a:pt x="3578989" y="1359959"/>
                  <a:pt x="3330859" y="930518"/>
                </a:cubicBezTo>
                <a:cubicBezTo>
                  <a:pt x="3308524" y="891930"/>
                  <a:pt x="3253412" y="860304"/>
                  <a:pt x="3208742" y="860305"/>
                </a:cubicBezTo>
                <a:cubicBezTo>
                  <a:pt x="3208734" y="860305"/>
                  <a:pt x="3206540" y="860305"/>
                  <a:pt x="2636744" y="860305"/>
                </a:cubicBezTo>
                <a:cubicBezTo>
                  <a:pt x="2592074" y="860304"/>
                  <a:pt x="2537253" y="891929"/>
                  <a:pt x="2514918" y="930518"/>
                </a:cubicBezTo>
                <a:cubicBezTo>
                  <a:pt x="2514916" y="930522"/>
                  <a:pt x="2514130" y="931884"/>
                  <a:pt x="2228920" y="1426077"/>
                </a:cubicBezTo>
                <a:cubicBezTo>
                  <a:pt x="2206584" y="1464667"/>
                  <a:pt x="2206584" y="1528206"/>
                  <a:pt x="2228919" y="1566796"/>
                </a:cubicBezTo>
                <a:cubicBezTo>
                  <a:pt x="2228924" y="1566804"/>
                  <a:pt x="2230056" y="1568766"/>
                  <a:pt x="2514919" y="2062355"/>
                </a:cubicBezTo>
                <a:cubicBezTo>
                  <a:pt x="2537254" y="2101234"/>
                  <a:pt x="2592074" y="2132858"/>
                  <a:pt x="2636744" y="2132859"/>
                </a:cubicBezTo>
                <a:cubicBezTo>
                  <a:pt x="2636756" y="2132859"/>
                  <a:pt x="2639393" y="2132859"/>
                  <a:pt x="3208742" y="2132858"/>
                </a:cubicBezTo>
                <a:cubicBezTo>
                  <a:pt x="3253413" y="2132858"/>
                  <a:pt x="3308523" y="2101233"/>
                  <a:pt x="3330858" y="2062355"/>
                </a:cubicBezTo>
                <a:cubicBezTo>
                  <a:pt x="3330865" y="2062343"/>
                  <a:pt x="3332608" y="2059331"/>
                  <a:pt x="3783933" y="1279267"/>
                </a:cubicBezTo>
                <a:cubicBezTo>
                  <a:pt x="3806268" y="1240388"/>
                  <a:pt x="3842815" y="1240388"/>
                  <a:pt x="3865149" y="1279266"/>
                </a:cubicBezTo>
                <a:cubicBezTo>
                  <a:pt x="3865153" y="1279274"/>
                  <a:pt x="3865905" y="1280575"/>
                  <a:pt x="3996547" y="1506736"/>
                </a:cubicBezTo>
                <a:cubicBezTo>
                  <a:pt x="4018881" y="1545326"/>
                  <a:pt x="4073703" y="1577240"/>
                  <a:pt x="4118373" y="1577240"/>
                </a:cubicBezTo>
                <a:cubicBezTo>
                  <a:pt x="4118388" y="1577240"/>
                  <a:pt x="4120602" y="1577240"/>
                  <a:pt x="4454262" y="1577240"/>
                </a:cubicBezTo>
                <a:cubicBezTo>
                  <a:pt x="4498932" y="1577241"/>
                  <a:pt x="4555203" y="1545326"/>
                  <a:pt x="4577538" y="1506737"/>
                </a:cubicBezTo>
                <a:cubicBezTo>
                  <a:pt x="4578118" y="1505576"/>
                  <a:pt x="4578118" y="1505576"/>
                  <a:pt x="4578408" y="1505286"/>
                </a:cubicBezTo>
                <a:cubicBezTo>
                  <a:pt x="4578416" y="1505272"/>
                  <a:pt x="4579567" y="1503279"/>
                  <a:pt x="4746063" y="1214856"/>
                </a:cubicBezTo>
                <a:cubicBezTo>
                  <a:pt x="4768398" y="1176266"/>
                  <a:pt x="4768398" y="1112727"/>
                  <a:pt x="4746063" y="1074137"/>
                </a:cubicBezTo>
                <a:cubicBezTo>
                  <a:pt x="4746054" y="1074122"/>
                  <a:pt x="4744341" y="1071144"/>
                  <a:pt x="4413364" y="495889"/>
                </a:cubicBezTo>
                <a:cubicBezTo>
                  <a:pt x="4391029" y="457010"/>
                  <a:pt x="4409303" y="425384"/>
                  <a:pt x="4453972" y="425385"/>
                </a:cubicBezTo>
                <a:cubicBezTo>
                  <a:pt x="4453984" y="425385"/>
                  <a:pt x="4455510" y="425384"/>
                  <a:pt x="4664080" y="425262"/>
                </a:cubicBezTo>
                <a:lnTo>
                  <a:pt x="4684544" y="425251"/>
                </a:lnTo>
                <a:lnTo>
                  <a:pt x="4758411" y="425795"/>
                </a:lnTo>
                <a:cubicBezTo>
                  <a:pt x="4812899" y="426196"/>
                  <a:pt x="4875172" y="426655"/>
                  <a:pt x="4946341" y="427179"/>
                </a:cubicBezTo>
                <a:cubicBezTo>
                  <a:pt x="4957449" y="427249"/>
                  <a:pt x="4969200" y="425347"/>
                  <a:pt x="4980930" y="421857"/>
                </a:cubicBezTo>
                <a:lnTo>
                  <a:pt x="4986031" y="419659"/>
                </a:lnTo>
                <a:lnTo>
                  <a:pt x="4986745" y="419546"/>
                </a:lnTo>
                <a:lnTo>
                  <a:pt x="5014597" y="407354"/>
                </a:lnTo>
                <a:lnTo>
                  <a:pt x="5015406" y="407005"/>
                </a:lnTo>
                <a:lnTo>
                  <a:pt x="5015426" y="406991"/>
                </a:lnTo>
                <a:lnTo>
                  <a:pt x="5021294" y="404423"/>
                </a:lnTo>
                <a:cubicBezTo>
                  <a:pt x="5043375" y="391656"/>
                  <a:pt x="5062664" y="374030"/>
                  <a:pt x="5073830" y="354591"/>
                </a:cubicBezTo>
                <a:cubicBezTo>
                  <a:pt x="5073835" y="354582"/>
                  <a:pt x="5074601" y="353254"/>
                  <a:pt x="5194242" y="145771"/>
                </a:cubicBezTo>
                <a:lnTo>
                  <a:pt x="5221469" y="98553"/>
                </a:lnTo>
                <a:lnTo>
                  <a:pt x="5220303" y="98552"/>
                </a:lnTo>
                <a:lnTo>
                  <a:pt x="5222692" y="94481"/>
                </a:lnTo>
                <a:lnTo>
                  <a:pt x="5278131" y="2"/>
                </a:lnTo>
                <a:close/>
                <a:moveTo>
                  <a:pt x="31806" y="0"/>
                </a:moveTo>
                <a:lnTo>
                  <a:pt x="12192000" y="0"/>
                </a:lnTo>
                <a:lnTo>
                  <a:pt x="12192000" y="6858001"/>
                </a:lnTo>
                <a:lnTo>
                  <a:pt x="3798641" y="6858001"/>
                </a:lnTo>
                <a:lnTo>
                  <a:pt x="3808977" y="6840186"/>
                </a:lnTo>
                <a:cubicBezTo>
                  <a:pt x="3875779" y="6724581"/>
                  <a:pt x="3875779" y="6535759"/>
                  <a:pt x="3810262" y="6420154"/>
                </a:cubicBezTo>
                <a:cubicBezTo>
                  <a:pt x="3810262" y="6420154"/>
                  <a:pt x="3810262" y="6420154"/>
                  <a:pt x="2961102" y="4941694"/>
                </a:cubicBezTo>
                <a:lnTo>
                  <a:pt x="2937921" y="4908297"/>
                </a:lnTo>
                <a:lnTo>
                  <a:pt x="2918773" y="4875174"/>
                </a:lnTo>
                <a:cubicBezTo>
                  <a:pt x="2862729" y="4778222"/>
                  <a:pt x="2793752" y="4658897"/>
                  <a:pt x="2708856" y="4512036"/>
                </a:cubicBezTo>
                <a:cubicBezTo>
                  <a:pt x="2691937" y="4482974"/>
                  <a:pt x="2697960" y="4457890"/>
                  <a:pt x="2720946" y="4447178"/>
                </a:cubicBezTo>
                <a:lnTo>
                  <a:pt x="2746422" y="4442214"/>
                </a:lnTo>
                <a:lnTo>
                  <a:pt x="2756015" y="4442214"/>
                </a:lnTo>
                <a:cubicBezTo>
                  <a:pt x="2819224" y="4442214"/>
                  <a:pt x="3021494" y="4442214"/>
                  <a:pt x="3668758" y="4442214"/>
                </a:cubicBezTo>
                <a:cubicBezTo>
                  <a:pt x="3742436" y="4442214"/>
                  <a:pt x="3832751" y="4389919"/>
                  <a:pt x="3869590" y="4326034"/>
                </a:cubicBezTo>
                <a:cubicBezTo>
                  <a:pt x="3869590" y="4326034"/>
                  <a:pt x="3869590" y="4326034"/>
                  <a:pt x="4340180" y="3510692"/>
                </a:cubicBezTo>
                <a:cubicBezTo>
                  <a:pt x="4377018" y="3447105"/>
                  <a:pt x="4377018" y="3342810"/>
                  <a:pt x="4340180" y="3278926"/>
                </a:cubicBezTo>
                <a:cubicBezTo>
                  <a:pt x="4340180" y="3278926"/>
                  <a:pt x="4340180" y="3278926"/>
                  <a:pt x="3869590" y="2463584"/>
                </a:cubicBezTo>
                <a:cubicBezTo>
                  <a:pt x="3841961" y="2415671"/>
                  <a:pt x="3784252" y="2374444"/>
                  <a:pt x="3726041" y="2356825"/>
                </a:cubicBezTo>
                <a:lnTo>
                  <a:pt x="3668961" y="2347734"/>
                </a:lnTo>
                <a:lnTo>
                  <a:pt x="3505115" y="2347734"/>
                </a:lnTo>
                <a:cubicBezTo>
                  <a:pt x="2732636" y="2347734"/>
                  <a:pt x="2729377" y="2347734"/>
                  <a:pt x="2729363" y="2347734"/>
                </a:cubicBezTo>
                <a:cubicBezTo>
                  <a:pt x="2655982" y="2347734"/>
                  <a:pt x="2565667" y="2400030"/>
                  <a:pt x="2528828" y="2463914"/>
                </a:cubicBezTo>
                <a:cubicBezTo>
                  <a:pt x="2059864" y="3275928"/>
                  <a:pt x="2057950" y="3279243"/>
                  <a:pt x="2057942" y="3279256"/>
                </a:cubicBezTo>
                <a:cubicBezTo>
                  <a:pt x="2021103" y="3342843"/>
                  <a:pt x="2021103" y="3447138"/>
                  <a:pt x="2057942" y="3511022"/>
                </a:cubicBezTo>
                <a:cubicBezTo>
                  <a:pt x="2150856" y="3672330"/>
                  <a:pt x="2232157" y="3813474"/>
                  <a:pt x="2303295" y="3936976"/>
                </a:cubicBezTo>
                <a:lnTo>
                  <a:pt x="2385586" y="4079840"/>
                </a:lnTo>
                <a:lnTo>
                  <a:pt x="2385872" y="4080886"/>
                </a:lnTo>
                <a:cubicBezTo>
                  <a:pt x="2385872" y="4080886"/>
                  <a:pt x="2385872" y="4080886"/>
                  <a:pt x="2467416" y="4222092"/>
                </a:cubicBezTo>
                <a:lnTo>
                  <a:pt x="2509890" y="4295642"/>
                </a:lnTo>
                <a:lnTo>
                  <a:pt x="2528988" y="4328797"/>
                </a:lnTo>
                <a:lnTo>
                  <a:pt x="2529157" y="4329005"/>
                </a:lnTo>
                <a:lnTo>
                  <a:pt x="2565024" y="4391116"/>
                </a:lnTo>
                <a:cubicBezTo>
                  <a:pt x="2606367" y="4462707"/>
                  <a:pt x="2657250" y="4550819"/>
                  <a:pt x="2719876" y="4659265"/>
                </a:cubicBezTo>
                <a:cubicBezTo>
                  <a:pt x="2742183" y="4697869"/>
                  <a:pt x="2723811" y="4729799"/>
                  <a:pt x="2679225" y="4729911"/>
                </a:cubicBezTo>
                <a:cubicBezTo>
                  <a:pt x="2679225" y="4729911"/>
                  <a:pt x="2679225" y="4729911"/>
                  <a:pt x="2411781" y="4730390"/>
                </a:cubicBezTo>
                <a:lnTo>
                  <a:pt x="2355833" y="4730490"/>
                </a:lnTo>
                <a:lnTo>
                  <a:pt x="2293907" y="4730350"/>
                </a:lnTo>
                <a:cubicBezTo>
                  <a:pt x="2057746" y="4729817"/>
                  <a:pt x="1637903" y="4728868"/>
                  <a:pt x="891516" y="4727182"/>
                </a:cubicBezTo>
                <a:cubicBezTo>
                  <a:pt x="759196" y="4727182"/>
                  <a:pt x="594760" y="4820951"/>
                  <a:pt x="527958" y="4936556"/>
                </a:cubicBezTo>
                <a:cubicBezTo>
                  <a:pt x="527958" y="4936556"/>
                  <a:pt x="527958" y="4936556"/>
                  <a:pt x="68354" y="5727502"/>
                </a:cubicBezTo>
                <a:lnTo>
                  <a:pt x="0" y="5845133"/>
                </a:lnTo>
                <a:lnTo>
                  <a:pt x="0" y="1307383"/>
                </a:lnTo>
                <a:lnTo>
                  <a:pt x="69908" y="1307234"/>
                </a:lnTo>
                <a:cubicBezTo>
                  <a:pt x="380029" y="1306572"/>
                  <a:pt x="381595" y="1306569"/>
                  <a:pt x="381603" y="1306569"/>
                </a:cubicBezTo>
                <a:cubicBezTo>
                  <a:pt x="455676" y="1306275"/>
                  <a:pt x="485951" y="1358608"/>
                  <a:pt x="449209" y="1422701"/>
                </a:cubicBezTo>
                <a:cubicBezTo>
                  <a:pt x="42396" y="2135148"/>
                  <a:pt x="40932" y="2137712"/>
                  <a:pt x="40927" y="2137721"/>
                </a:cubicBezTo>
                <a:cubicBezTo>
                  <a:pt x="4184" y="2201814"/>
                  <a:pt x="4478" y="2306480"/>
                  <a:pt x="41808" y="2370279"/>
                </a:cubicBezTo>
                <a:cubicBezTo>
                  <a:pt x="515837" y="3184840"/>
                  <a:pt x="517106" y="3187019"/>
                  <a:pt x="517109" y="3187025"/>
                </a:cubicBezTo>
                <a:cubicBezTo>
                  <a:pt x="554145" y="3250824"/>
                  <a:pt x="644973" y="3302569"/>
                  <a:pt x="718752" y="3302569"/>
                </a:cubicBezTo>
                <a:cubicBezTo>
                  <a:pt x="1660268" y="3299053"/>
                  <a:pt x="1663463" y="3299041"/>
                  <a:pt x="1663474" y="3299041"/>
                </a:cubicBezTo>
                <a:cubicBezTo>
                  <a:pt x="1737253" y="3298747"/>
                  <a:pt x="1827786" y="3246120"/>
                  <a:pt x="1864529" y="3182027"/>
                </a:cubicBezTo>
                <a:cubicBezTo>
                  <a:pt x="2332938" y="2363305"/>
                  <a:pt x="2333656" y="2362049"/>
                  <a:pt x="2333657" y="2362047"/>
                </a:cubicBezTo>
                <a:cubicBezTo>
                  <a:pt x="2370399" y="2297954"/>
                  <a:pt x="2370105" y="2193288"/>
                  <a:pt x="2333069" y="2129489"/>
                </a:cubicBezTo>
                <a:cubicBezTo>
                  <a:pt x="1859393" y="1315535"/>
                  <a:pt x="1857774" y="1312753"/>
                  <a:pt x="1857768" y="1312743"/>
                </a:cubicBezTo>
                <a:cubicBezTo>
                  <a:pt x="1820438" y="1248944"/>
                  <a:pt x="1729610" y="1196905"/>
                  <a:pt x="1655832" y="1197199"/>
                </a:cubicBezTo>
                <a:cubicBezTo>
                  <a:pt x="163159" y="1201311"/>
                  <a:pt x="161737" y="1201315"/>
                  <a:pt x="161736" y="1201315"/>
                </a:cubicBezTo>
                <a:cubicBezTo>
                  <a:pt x="87957" y="1201609"/>
                  <a:pt x="57387" y="1149276"/>
                  <a:pt x="94130" y="1085183"/>
                </a:cubicBezTo>
                <a:cubicBezTo>
                  <a:pt x="308606" y="710787"/>
                  <a:pt x="309873" y="708575"/>
                  <a:pt x="309881" y="708562"/>
                </a:cubicBezTo>
                <a:cubicBezTo>
                  <a:pt x="346624" y="644469"/>
                  <a:pt x="346036" y="539803"/>
                  <a:pt x="309000" y="476004"/>
                </a:cubicBezTo>
                <a:cubicBezTo>
                  <a:pt x="99568" y="116363"/>
                  <a:pt x="47210" y="26452"/>
                  <a:pt x="34120" y="3975"/>
                </a:cubicBez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7" name="Text Placeholder 12"/>
          <p:cNvSpPr>
            <a:spLocks noGrp="1"/>
          </p:cNvSpPr>
          <p:nvPr>
            <p:ph type="body" sz="quarter" idx="10" hasCustomPrompt="1"/>
          </p:nvPr>
        </p:nvSpPr>
        <p:spPr bwMode="gray">
          <a:xfrm>
            <a:off x="5159375" y="3644826"/>
            <a:ext cx="6408738" cy="576262"/>
          </a:xfrm>
          <a:prstGeom prst="rect">
            <a:avLst/>
          </a:prstGeom>
        </p:spPr>
        <p:txBody>
          <a:bodyPr>
            <a:noAutofit/>
          </a:bodyPr>
          <a:lstStyle>
            <a:lvl1pPr marL="0" indent="0">
              <a:spcBef>
                <a:spcPts val="0"/>
              </a:spcBef>
              <a:spcAft>
                <a:spcPts val="0"/>
              </a:spcAft>
              <a:buFont typeface="Arial" panose="020B0604020202020204" pitchFamily="34" charset="0"/>
              <a:buNone/>
              <a:defRPr sz="1600" baseline="0">
                <a:solidFill>
                  <a:schemeClr val="accent1"/>
                </a:solidFill>
              </a:defRPr>
            </a:lvl1pPr>
            <a:lvl2pPr marL="0" indent="0">
              <a:spcBef>
                <a:spcPts val="0"/>
              </a:spcBef>
              <a:spcAft>
                <a:spcPts val="0"/>
              </a:spcAft>
              <a:buNone/>
              <a:defRPr sz="1600">
                <a:solidFill>
                  <a:schemeClr val="accent1"/>
                </a:solidFill>
              </a:defRPr>
            </a:lvl2pPr>
            <a:lvl3pPr marL="0" indent="0">
              <a:spcBef>
                <a:spcPts val="0"/>
              </a:spcBef>
              <a:spcAft>
                <a:spcPts val="0"/>
              </a:spcAft>
              <a:buNone/>
              <a:defRPr sz="1600">
                <a:solidFill>
                  <a:schemeClr val="accent1"/>
                </a:solidFill>
              </a:defRPr>
            </a:lvl3pPr>
            <a:lvl4pPr marL="0" indent="0">
              <a:spcBef>
                <a:spcPts val="0"/>
              </a:spcBef>
              <a:spcAft>
                <a:spcPts val="0"/>
              </a:spcAft>
              <a:buNone/>
              <a:defRPr sz="1600">
                <a:solidFill>
                  <a:schemeClr val="accent1"/>
                </a:solidFill>
              </a:defRPr>
            </a:lvl4pPr>
            <a:lvl5pPr marL="0" indent="0">
              <a:spcBef>
                <a:spcPts val="0"/>
              </a:spcBef>
              <a:spcAft>
                <a:spcPts val="0"/>
              </a:spcAft>
              <a:buNone/>
              <a:defRPr sz="1600">
                <a:solidFill>
                  <a:schemeClr val="accent1"/>
                </a:solidFill>
              </a:defRPr>
            </a:lvl5pPr>
            <a:lvl6pPr marL="0" indent="0">
              <a:spcBef>
                <a:spcPts val="0"/>
              </a:spcBef>
              <a:spcAft>
                <a:spcPts val="0"/>
              </a:spcAft>
              <a:buNone/>
              <a:defRPr sz="1600">
                <a:solidFill>
                  <a:schemeClr val="accent1"/>
                </a:solidFill>
              </a:defRPr>
            </a:lvl6pPr>
            <a:lvl7pPr marL="0" indent="0">
              <a:spcBef>
                <a:spcPts val="0"/>
              </a:spcBef>
              <a:spcAft>
                <a:spcPts val="0"/>
              </a:spcAft>
              <a:buNone/>
              <a:defRPr sz="1600">
                <a:solidFill>
                  <a:schemeClr val="accent1"/>
                </a:solidFill>
              </a:defRPr>
            </a:lvl7pPr>
            <a:lvl8pPr marL="0" indent="0">
              <a:spcBef>
                <a:spcPts val="0"/>
              </a:spcBef>
              <a:spcAft>
                <a:spcPts val="0"/>
              </a:spcAft>
              <a:buNone/>
              <a:defRPr sz="1600">
                <a:solidFill>
                  <a:schemeClr val="accent1"/>
                </a:solidFill>
              </a:defRPr>
            </a:lvl8pPr>
            <a:lvl9pPr marL="0" indent="0">
              <a:spcBef>
                <a:spcPts val="0"/>
              </a:spcBef>
              <a:spcAft>
                <a:spcPts val="0"/>
              </a:spcAft>
              <a:buNone/>
              <a:defRPr sz="1600">
                <a:solidFill>
                  <a:schemeClr val="accent1"/>
                </a:solidFill>
              </a:defRPr>
            </a:lvl9pPr>
          </a:lstStyle>
          <a:p>
            <a:r>
              <a:rPr lang="en-US" noProof="0" dirty="0"/>
              <a:t>Name</a:t>
            </a:r>
            <a:br>
              <a:rPr lang="en-US" noProof="0" dirty="0"/>
            </a:br>
            <a:r>
              <a:rPr lang="en-US" noProof="0" dirty="0"/>
              <a:t>Place, Date</a:t>
            </a:r>
          </a:p>
        </p:txBody>
      </p:sp>
      <p:sp>
        <p:nvSpPr>
          <p:cNvPr id="3" name="Subtitle 2"/>
          <p:cNvSpPr>
            <a:spLocks noGrp="1"/>
          </p:cNvSpPr>
          <p:nvPr>
            <p:ph type="subTitle" idx="1" hasCustomPrompt="1"/>
          </p:nvPr>
        </p:nvSpPr>
        <p:spPr bwMode="gray">
          <a:xfrm>
            <a:off x="5160000" y="2924818"/>
            <a:ext cx="6408113" cy="576000"/>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pPr lvl="0"/>
            <a:r>
              <a:rPr lang="en-US" noProof="0" dirty="0"/>
              <a:t>Subtitle and other information of this presentation</a:t>
            </a:r>
            <a:endParaRPr lang="en-US" dirty="0"/>
          </a:p>
          <a:p>
            <a:pPr lvl="0"/>
            <a:endParaRPr lang="en-US" noProof="0" dirty="0"/>
          </a:p>
        </p:txBody>
      </p:sp>
      <p:sp>
        <p:nvSpPr>
          <p:cNvPr id="2" name="Title 1"/>
          <p:cNvSpPr>
            <a:spLocks noGrp="1"/>
          </p:cNvSpPr>
          <p:nvPr>
            <p:ph type="ctrTitle" hasCustomPrompt="1"/>
          </p:nvPr>
        </p:nvSpPr>
        <p:spPr bwMode="gray">
          <a:xfrm>
            <a:off x="5160000" y="1532405"/>
            <a:ext cx="6408113"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dirty="0"/>
              <a:t>Title of presentation</a:t>
            </a:r>
          </a:p>
        </p:txBody>
      </p:sp>
      <p:grpSp>
        <p:nvGrpSpPr>
          <p:cNvPr id="12" name="Logo Merck"/>
          <p:cNvGrpSpPr>
            <a:grpSpLocks noChangeAspect="1"/>
          </p:cNvGrpSpPr>
          <p:nvPr userDrawn="1"/>
        </p:nvGrpSpPr>
        <p:grpSpPr bwMode="gray">
          <a:xfrm>
            <a:off x="9536024" y="6170950"/>
            <a:ext cx="2248608" cy="354050"/>
            <a:chOff x="396364" y="7173520"/>
            <a:chExt cx="1871956" cy="294745"/>
          </a:xfrm>
          <a:solidFill>
            <a:schemeClr val="bg2"/>
          </a:solidFill>
        </p:grpSpPr>
        <p:sp>
          <p:nvSpPr>
            <p:cNvPr id="14"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pic>
        <p:nvPicPr>
          <p:cNvPr id="4" name="Grafik 3"/>
          <p:cNvPicPr>
            <a:picLocks noChangeAspect="1"/>
          </p:cNvPicPr>
          <p:nvPr userDrawn="1"/>
        </p:nvPicPr>
        <p:blipFill>
          <a:blip r:embed="rId6"/>
          <a:stretch>
            <a:fillRect/>
          </a:stretch>
        </p:blipFill>
        <p:spPr bwMode="gray">
          <a:xfrm>
            <a:off x="468665" y="5341463"/>
            <a:ext cx="2520000" cy="1254424"/>
          </a:xfrm>
          <a:prstGeom prst="rect">
            <a:avLst/>
          </a:prstGeom>
        </p:spPr>
      </p:pic>
    </p:spTree>
    <p:extLst>
      <p:ext uri="{BB962C8B-B14F-4D97-AF65-F5344CB8AC3E}">
        <p14:creationId xmlns:p14="http://schemas.microsoft.com/office/powerpoint/2010/main" val="24081796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ynthetic">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626"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userDrawn="1"/>
        </p:nvSpPr>
        <p:spPr bwMode="gray">
          <a:xfrm>
            <a:off x="1" y="0"/>
            <a:ext cx="12192000" cy="6858001"/>
          </a:xfrm>
          <a:prstGeom prst="rect">
            <a:avLst/>
          </a:prstGeom>
          <a:solidFill>
            <a:srgbClr val="2DBECD"/>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grpSp>
        <p:nvGrpSpPr>
          <p:cNvPr id="5" name="Gruppieren 4"/>
          <p:cNvGrpSpPr/>
          <p:nvPr userDrawn="1"/>
        </p:nvGrpSpPr>
        <p:grpSpPr bwMode="gray">
          <a:xfrm>
            <a:off x="1" y="1885410"/>
            <a:ext cx="3967700" cy="2613421"/>
            <a:chOff x="1" y="1885410"/>
            <a:chExt cx="3967700" cy="2613421"/>
          </a:xfrm>
        </p:grpSpPr>
        <p:sp>
          <p:nvSpPr>
            <p:cNvPr id="8" name="Rectlangle 2"/>
            <p:cNvSpPr/>
            <p:nvPr userDrawn="1"/>
          </p:nvSpPr>
          <p:spPr bwMode="gray">
            <a:xfrm>
              <a:off x="1" y="1885410"/>
              <a:ext cx="1552255" cy="818268"/>
            </a:xfrm>
            <a:custGeom>
              <a:avLst/>
              <a:gdLst/>
              <a:ahLst/>
              <a:cxnLst/>
              <a:rect l="l" t="t" r="r" b="b"/>
              <a:pathLst>
                <a:path w="1552255" h="818268">
                  <a:moveTo>
                    <a:pt x="876974" y="0"/>
                  </a:moveTo>
                  <a:lnTo>
                    <a:pt x="891654" y="0"/>
                  </a:lnTo>
                  <a:lnTo>
                    <a:pt x="891959" y="0"/>
                  </a:lnTo>
                  <a:lnTo>
                    <a:pt x="992885" y="327"/>
                  </a:lnTo>
                  <a:lnTo>
                    <a:pt x="1100691" y="573"/>
                  </a:lnTo>
                  <a:cubicBezTo>
                    <a:pt x="1118277" y="573"/>
                    <a:pt x="1139838" y="12929"/>
                    <a:pt x="1148401" y="28230"/>
                  </a:cubicBezTo>
                  <a:lnTo>
                    <a:pt x="1260184" y="222241"/>
                  </a:lnTo>
                  <a:cubicBezTo>
                    <a:pt x="1268747" y="237460"/>
                    <a:pt x="1268747" y="262172"/>
                    <a:pt x="1259878" y="277473"/>
                  </a:cubicBezTo>
                  <a:lnTo>
                    <a:pt x="1184795" y="406759"/>
                  </a:lnTo>
                  <a:cubicBezTo>
                    <a:pt x="1179443" y="416169"/>
                    <a:pt x="1173938" y="425579"/>
                    <a:pt x="1168586" y="434989"/>
                  </a:cubicBezTo>
                  <a:cubicBezTo>
                    <a:pt x="1166445" y="438753"/>
                    <a:pt x="1164305" y="442435"/>
                    <a:pt x="1162164" y="446200"/>
                  </a:cubicBezTo>
                  <a:cubicBezTo>
                    <a:pt x="1153295" y="461419"/>
                    <a:pt x="1160329" y="473775"/>
                    <a:pt x="1177761" y="473775"/>
                  </a:cubicBezTo>
                  <a:lnTo>
                    <a:pt x="1439402" y="474675"/>
                  </a:lnTo>
                  <a:cubicBezTo>
                    <a:pt x="1456682" y="474675"/>
                    <a:pt x="1478243" y="487276"/>
                    <a:pt x="1487112" y="502578"/>
                  </a:cubicBezTo>
                  <a:lnTo>
                    <a:pt x="1552255" y="616398"/>
                  </a:lnTo>
                  <a:cubicBezTo>
                    <a:pt x="1561124" y="631618"/>
                    <a:pt x="1561124" y="656330"/>
                    <a:pt x="1552255" y="671631"/>
                  </a:cubicBezTo>
                  <a:lnTo>
                    <a:pt x="1486042" y="785124"/>
                  </a:lnTo>
                  <a:cubicBezTo>
                    <a:pt x="1477632" y="800344"/>
                    <a:pt x="1455917" y="812700"/>
                    <a:pt x="1438485" y="812700"/>
                  </a:cubicBezTo>
                  <a:lnTo>
                    <a:pt x="1307129" y="812127"/>
                  </a:lnTo>
                  <a:cubicBezTo>
                    <a:pt x="1289544" y="812127"/>
                    <a:pt x="1267982" y="799771"/>
                    <a:pt x="1259419" y="784470"/>
                  </a:cubicBezTo>
                  <a:lnTo>
                    <a:pt x="1193971" y="670731"/>
                  </a:lnTo>
                  <a:cubicBezTo>
                    <a:pt x="1185407" y="655430"/>
                    <a:pt x="1185407" y="630800"/>
                    <a:pt x="1194276" y="615498"/>
                  </a:cubicBezTo>
                  <a:lnTo>
                    <a:pt x="1245656" y="526717"/>
                  </a:lnTo>
                  <a:cubicBezTo>
                    <a:pt x="1254526" y="511497"/>
                    <a:pt x="1247491" y="499059"/>
                    <a:pt x="1229753" y="499059"/>
                  </a:cubicBezTo>
                  <a:lnTo>
                    <a:pt x="986615" y="498159"/>
                  </a:lnTo>
                  <a:lnTo>
                    <a:pt x="890736" y="498159"/>
                  </a:lnTo>
                  <a:cubicBezTo>
                    <a:pt x="890430" y="498159"/>
                    <a:pt x="889971" y="497914"/>
                    <a:pt x="889666" y="497914"/>
                  </a:cubicBezTo>
                  <a:lnTo>
                    <a:pt x="875903" y="497914"/>
                  </a:lnTo>
                  <a:cubicBezTo>
                    <a:pt x="858318" y="497914"/>
                    <a:pt x="836756" y="485231"/>
                    <a:pt x="828193" y="470256"/>
                  </a:cubicBezTo>
                  <a:lnTo>
                    <a:pt x="821312" y="458473"/>
                  </a:lnTo>
                  <a:lnTo>
                    <a:pt x="744700" y="325096"/>
                  </a:lnTo>
                  <a:cubicBezTo>
                    <a:pt x="731702" y="302676"/>
                    <a:pt x="710600" y="302676"/>
                    <a:pt x="697602" y="325096"/>
                  </a:cubicBezTo>
                  <a:lnTo>
                    <a:pt x="434279" y="777760"/>
                  </a:lnTo>
                  <a:cubicBezTo>
                    <a:pt x="421128" y="800344"/>
                    <a:pt x="389321" y="818591"/>
                    <a:pt x="363325" y="818264"/>
                  </a:cubicBezTo>
                  <a:lnTo>
                    <a:pt x="0" y="818035"/>
                  </a:lnTo>
                  <a:lnTo>
                    <a:pt x="0" y="86319"/>
                  </a:lnTo>
                  <a:lnTo>
                    <a:pt x="17274" y="81417"/>
                  </a:lnTo>
                  <a:cubicBezTo>
                    <a:pt x="65443" y="78717"/>
                    <a:pt x="234569" y="81581"/>
                    <a:pt x="343140" y="81663"/>
                  </a:cubicBezTo>
                  <a:lnTo>
                    <a:pt x="365160" y="81663"/>
                  </a:lnTo>
                  <a:cubicBezTo>
                    <a:pt x="391003" y="81990"/>
                    <a:pt x="422810" y="100156"/>
                    <a:pt x="435655" y="122903"/>
                  </a:cubicBezTo>
                  <a:lnTo>
                    <a:pt x="579856" y="373047"/>
                  </a:lnTo>
                  <a:cubicBezTo>
                    <a:pt x="592395" y="395303"/>
                    <a:pt x="613650" y="395303"/>
                    <a:pt x="626801" y="373047"/>
                  </a:cubicBezTo>
                  <a:lnTo>
                    <a:pt x="810608" y="59324"/>
                  </a:lnTo>
                  <a:lnTo>
                    <a:pt x="829111" y="27330"/>
                  </a:lnTo>
                  <a:cubicBezTo>
                    <a:pt x="837827" y="12356"/>
                    <a:pt x="859388" y="0"/>
                    <a:pt x="876974" y="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37"/>
            <p:cNvSpPr>
              <a:spLocks/>
            </p:cNvSpPr>
            <p:nvPr userDrawn="1"/>
          </p:nvSpPr>
          <p:spPr bwMode="gray">
            <a:xfrm>
              <a:off x="495022" y="2449806"/>
              <a:ext cx="853273" cy="938466"/>
            </a:xfrm>
            <a:custGeom>
              <a:avLst/>
              <a:gdLst>
                <a:gd name="T0" fmla="*/ 2900 w 2953"/>
                <a:gd name="T1" fmla="*/ 2800 h 2900"/>
                <a:gd name="T2" fmla="*/ 2620 w 2953"/>
                <a:gd name="T3" fmla="*/ 2639 h 2900"/>
                <a:gd name="T4" fmla="*/ 1478 w 2953"/>
                <a:gd name="T5" fmla="*/ 2637 h 2900"/>
                <a:gd name="T6" fmla="*/ 1385 w 2953"/>
                <a:gd name="T7" fmla="*/ 2476 h 2900"/>
                <a:gd name="T8" fmla="*/ 2148 w 2953"/>
                <a:gd name="T9" fmla="*/ 1150 h 2900"/>
                <a:gd name="T10" fmla="*/ 2148 w 2953"/>
                <a:gd name="T11" fmla="*/ 828 h 2900"/>
                <a:gd name="T12" fmla="*/ 1764 w 2953"/>
                <a:gd name="T13" fmla="*/ 162 h 2900"/>
                <a:gd name="T14" fmla="*/ 1485 w 2953"/>
                <a:gd name="T15" fmla="*/ 0 h 2900"/>
                <a:gd name="T16" fmla="*/ 715 w 2953"/>
                <a:gd name="T17" fmla="*/ 0 h 2900"/>
                <a:gd name="T18" fmla="*/ 436 w 2953"/>
                <a:gd name="T19" fmla="*/ 161 h 2900"/>
                <a:gd name="T20" fmla="*/ 51 w 2953"/>
                <a:gd name="T21" fmla="*/ 827 h 2900"/>
                <a:gd name="T22" fmla="*/ 51 w 2953"/>
                <a:gd name="T23" fmla="*/ 1150 h 2900"/>
                <a:gd name="T24" fmla="*/ 436 w 2953"/>
                <a:gd name="T25" fmla="*/ 1816 h 2900"/>
                <a:gd name="T26" fmla="*/ 715 w 2953"/>
                <a:gd name="T27" fmla="*/ 1977 h 2900"/>
                <a:gd name="T28" fmla="*/ 1317 w 2953"/>
                <a:gd name="T29" fmla="*/ 1977 h 2900"/>
                <a:gd name="T30" fmla="*/ 1410 w 2953"/>
                <a:gd name="T31" fmla="*/ 2139 h 2900"/>
                <a:gd name="T32" fmla="*/ 972 w 2953"/>
                <a:gd name="T33" fmla="*/ 2900 h 2900"/>
                <a:gd name="T34" fmla="*/ 2953 w 2953"/>
                <a:gd name="T35" fmla="*/ 2893 h 2900"/>
                <a:gd name="T36" fmla="*/ 2900 w 2953"/>
                <a:gd name="T37" fmla="*/ 2800 h 2900"/>
                <a:gd name="connsiteX0" fmla="*/ 9648 w 9827"/>
                <a:gd name="connsiteY0" fmla="*/ 9655 h 11005"/>
                <a:gd name="connsiteX1" fmla="*/ 8699 w 9827"/>
                <a:gd name="connsiteY1" fmla="*/ 9100 h 11005"/>
                <a:gd name="connsiteX2" fmla="*/ 4832 w 9827"/>
                <a:gd name="connsiteY2" fmla="*/ 9093 h 11005"/>
                <a:gd name="connsiteX3" fmla="*/ 4517 w 9827"/>
                <a:gd name="connsiteY3" fmla="*/ 8538 h 11005"/>
                <a:gd name="connsiteX4" fmla="*/ 7101 w 9827"/>
                <a:gd name="connsiteY4" fmla="*/ 3966 h 11005"/>
                <a:gd name="connsiteX5" fmla="*/ 7101 w 9827"/>
                <a:gd name="connsiteY5" fmla="*/ 2855 h 11005"/>
                <a:gd name="connsiteX6" fmla="*/ 5801 w 9827"/>
                <a:gd name="connsiteY6" fmla="*/ 559 h 11005"/>
                <a:gd name="connsiteX7" fmla="*/ 4856 w 9827"/>
                <a:gd name="connsiteY7" fmla="*/ 0 h 11005"/>
                <a:gd name="connsiteX8" fmla="*/ 2248 w 9827"/>
                <a:gd name="connsiteY8" fmla="*/ 0 h 11005"/>
                <a:gd name="connsiteX9" fmla="*/ 1303 w 9827"/>
                <a:gd name="connsiteY9" fmla="*/ 555 h 11005"/>
                <a:gd name="connsiteX10" fmla="*/ 0 w 9827"/>
                <a:gd name="connsiteY10" fmla="*/ 2852 h 11005"/>
                <a:gd name="connsiteX11" fmla="*/ 0 w 9827"/>
                <a:gd name="connsiteY11" fmla="*/ 3966 h 11005"/>
                <a:gd name="connsiteX12" fmla="*/ 1303 w 9827"/>
                <a:gd name="connsiteY12" fmla="*/ 6262 h 11005"/>
                <a:gd name="connsiteX13" fmla="*/ 2248 w 9827"/>
                <a:gd name="connsiteY13" fmla="*/ 6817 h 11005"/>
                <a:gd name="connsiteX14" fmla="*/ 4287 w 9827"/>
                <a:gd name="connsiteY14" fmla="*/ 6817 h 11005"/>
                <a:gd name="connsiteX15" fmla="*/ 4602 w 9827"/>
                <a:gd name="connsiteY15" fmla="*/ 7376 h 11005"/>
                <a:gd name="connsiteX16" fmla="*/ 2497 w 9827"/>
                <a:gd name="connsiteY16" fmla="*/ 11005 h 11005"/>
                <a:gd name="connsiteX17" fmla="*/ 9827 w 9827"/>
                <a:gd name="connsiteY17" fmla="*/ 9976 h 11005"/>
                <a:gd name="connsiteX18" fmla="*/ 9648 w 9827"/>
                <a:gd name="connsiteY18" fmla="*/ 9655 h 1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27" h="11005">
                  <a:moveTo>
                    <a:pt x="9648" y="9655"/>
                  </a:moveTo>
                  <a:cubicBezTo>
                    <a:pt x="9471" y="9348"/>
                    <a:pt x="9048" y="9100"/>
                    <a:pt x="8699" y="9100"/>
                  </a:cubicBezTo>
                  <a:lnTo>
                    <a:pt x="4832" y="9093"/>
                  </a:lnTo>
                  <a:cubicBezTo>
                    <a:pt x="4487" y="9093"/>
                    <a:pt x="4344" y="8845"/>
                    <a:pt x="4517" y="8538"/>
                  </a:cubicBezTo>
                  <a:lnTo>
                    <a:pt x="7101" y="3966"/>
                  </a:lnTo>
                  <a:cubicBezTo>
                    <a:pt x="7277" y="3662"/>
                    <a:pt x="7277" y="3159"/>
                    <a:pt x="7101" y="2855"/>
                  </a:cubicBezTo>
                  <a:lnTo>
                    <a:pt x="5801" y="559"/>
                  </a:lnTo>
                  <a:cubicBezTo>
                    <a:pt x="5628" y="252"/>
                    <a:pt x="5201" y="0"/>
                    <a:pt x="4856" y="0"/>
                  </a:cubicBezTo>
                  <a:lnTo>
                    <a:pt x="2248" y="0"/>
                  </a:lnTo>
                  <a:cubicBezTo>
                    <a:pt x="1903" y="0"/>
                    <a:pt x="1476" y="252"/>
                    <a:pt x="1303" y="555"/>
                  </a:cubicBezTo>
                  <a:lnTo>
                    <a:pt x="0" y="2852"/>
                  </a:lnTo>
                  <a:cubicBezTo>
                    <a:pt x="-173" y="3159"/>
                    <a:pt x="-173" y="3659"/>
                    <a:pt x="0" y="3966"/>
                  </a:cubicBezTo>
                  <a:lnTo>
                    <a:pt x="1303" y="6262"/>
                  </a:lnTo>
                  <a:cubicBezTo>
                    <a:pt x="1476" y="6569"/>
                    <a:pt x="1903" y="6817"/>
                    <a:pt x="2248" y="6817"/>
                  </a:cubicBezTo>
                  <a:lnTo>
                    <a:pt x="4287" y="6817"/>
                  </a:lnTo>
                  <a:cubicBezTo>
                    <a:pt x="4632" y="6817"/>
                    <a:pt x="4900" y="6678"/>
                    <a:pt x="4602" y="7376"/>
                  </a:cubicBezTo>
                  <a:cubicBezTo>
                    <a:pt x="4304" y="8074"/>
                    <a:pt x="2497" y="11005"/>
                    <a:pt x="2497" y="11005"/>
                  </a:cubicBezTo>
                  <a:cubicBezTo>
                    <a:pt x="9205" y="10981"/>
                    <a:pt x="9827" y="9976"/>
                    <a:pt x="9827" y="9976"/>
                  </a:cubicBezTo>
                  <a:lnTo>
                    <a:pt x="9648" y="9655"/>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34"/>
            <p:cNvSpPr>
              <a:spLocks/>
            </p:cNvSpPr>
            <p:nvPr userDrawn="1"/>
          </p:nvSpPr>
          <p:spPr bwMode="gray">
            <a:xfrm>
              <a:off x="3009726" y="3438341"/>
              <a:ext cx="957975" cy="1060490"/>
            </a:xfrm>
            <a:custGeom>
              <a:avLst/>
              <a:gdLst>
                <a:gd name="T0" fmla="*/ 1071 w 3325"/>
                <a:gd name="T1" fmla="*/ 3118 h 3410"/>
                <a:gd name="T2" fmla="*/ 1238 w 3325"/>
                <a:gd name="T3" fmla="*/ 3410 h 3410"/>
                <a:gd name="T4" fmla="*/ 1068 w 3325"/>
                <a:gd name="T5" fmla="*/ 3410 h 3410"/>
                <a:gd name="T6" fmla="*/ 52 w 3325"/>
                <a:gd name="T7" fmla="*/ 1638 h 3410"/>
                <a:gd name="T8" fmla="*/ 52 w 3325"/>
                <a:gd name="T9" fmla="*/ 1311 h 3410"/>
                <a:gd name="T10" fmla="*/ 719 w 3325"/>
                <a:gd name="T11" fmla="*/ 163 h 3410"/>
                <a:gd name="T12" fmla="*/ 1002 w 3325"/>
                <a:gd name="T13" fmla="*/ 0 h 3410"/>
                <a:gd name="T14" fmla="*/ 2330 w 3325"/>
                <a:gd name="T15" fmla="*/ 3 h 3410"/>
                <a:gd name="T16" fmla="*/ 2613 w 3325"/>
                <a:gd name="T17" fmla="*/ 167 h 3410"/>
                <a:gd name="T18" fmla="*/ 3274 w 3325"/>
                <a:gd name="T19" fmla="*/ 1318 h 3410"/>
                <a:gd name="T20" fmla="*/ 3273 w 3325"/>
                <a:gd name="T21" fmla="*/ 1645 h 3410"/>
                <a:gd name="T22" fmla="*/ 2607 w 3325"/>
                <a:gd name="T23" fmla="*/ 2793 h 3410"/>
                <a:gd name="T24" fmla="*/ 2323 w 3325"/>
                <a:gd name="T25" fmla="*/ 2956 h 3410"/>
                <a:gd name="T26" fmla="*/ 1166 w 3325"/>
                <a:gd name="T27" fmla="*/ 2955 h 3410"/>
                <a:gd name="T28" fmla="*/ 1071 w 3325"/>
                <a:gd name="T29" fmla="*/ 3118 h 3410"/>
                <a:gd name="connsiteX0" fmla="*/ 3065 w 9805"/>
                <a:gd name="connsiteY0" fmla="*/ 9144 h 10585"/>
                <a:gd name="connsiteX1" fmla="*/ 3567 w 9805"/>
                <a:gd name="connsiteY1" fmla="*/ 10000 h 10585"/>
                <a:gd name="connsiteX2" fmla="*/ 3674 w 9805"/>
                <a:gd name="connsiteY2" fmla="*/ 10460 h 10585"/>
                <a:gd name="connsiteX3" fmla="*/ 3056 w 9805"/>
                <a:gd name="connsiteY3" fmla="*/ 10000 h 10585"/>
                <a:gd name="connsiteX4" fmla="*/ 0 w 9805"/>
                <a:gd name="connsiteY4" fmla="*/ 4804 h 10585"/>
                <a:gd name="connsiteX5" fmla="*/ 0 w 9805"/>
                <a:gd name="connsiteY5" fmla="*/ 3845 h 10585"/>
                <a:gd name="connsiteX6" fmla="*/ 2006 w 9805"/>
                <a:gd name="connsiteY6" fmla="*/ 478 h 10585"/>
                <a:gd name="connsiteX7" fmla="*/ 2858 w 9805"/>
                <a:gd name="connsiteY7" fmla="*/ 0 h 10585"/>
                <a:gd name="connsiteX8" fmla="*/ 6852 w 9805"/>
                <a:gd name="connsiteY8" fmla="*/ 9 h 10585"/>
                <a:gd name="connsiteX9" fmla="*/ 7703 w 9805"/>
                <a:gd name="connsiteY9" fmla="*/ 490 h 10585"/>
                <a:gd name="connsiteX10" fmla="*/ 9691 w 9805"/>
                <a:gd name="connsiteY10" fmla="*/ 3865 h 10585"/>
                <a:gd name="connsiteX11" fmla="*/ 9688 w 9805"/>
                <a:gd name="connsiteY11" fmla="*/ 4824 h 10585"/>
                <a:gd name="connsiteX12" fmla="*/ 7685 w 9805"/>
                <a:gd name="connsiteY12" fmla="*/ 8191 h 10585"/>
                <a:gd name="connsiteX13" fmla="*/ 6830 w 9805"/>
                <a:gd name="connsiteY13" fmla="*/ 8669 h 10585"/>
                <a:gd name="connsiteX14" fmla="*/ 3351 w 9805"/>
                <a:gd name="connsiteY14" fmla="*/ 8666 h 10585"/>
                <a:gd name="connsiteX15" fmla="*/ 3065 w 9805"/>
                <a:gd name="connsiteY15" fmla="*/ 9144 h 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805" h="10585">
                  <a:moveTo>
                    <a:pt x="3065" y="9144"/>
                  </a:moveTo>
                  <a:cubicBezTo>
                    <a:pt x="3567" y="10000"/>
                    <a:pt x="3466" y="9781"/>
                    <a:pt x="3567" y="10000"/>
                  </a:cubicBezTo>
                  <a:cubicBezTo>
                    <a:pt x="3668" y="10219"/>
                    <a:pt x="3768" y="10465"/>
                    <a:pt x="3674" y="10460"/>
                  </a:cubicBezTo>
                  <a:cubicBezTo>
                    <a:pt x="3598" y="10465"/>
                    <a:pt x="3668" y="10942"/>
                    <a:pt x="3056" y="10000"/>
                  </a:cubicBezTo>
                  <a:cubicBezTo>
                    <a:pt x="2444" y="9058"/>
                    <a:pt x="0" y="4804"/>
                    <a:pt x="0" y="4804"/>
                  </a:cubicBezTo>
                  <a:cubicBezTo>
                    <a:pt x="-156" y="4540"/>
                    <a:pt x="-156" y="4109"/>
                    <a:pt x="0" y="3845"/>
                  </a:cubicBezTo>
                  <a:lnTo>
                    <a:pt x="2006" y="478"/>
                  </a:lnTo>
                  <a:cubicBezTo>
                    <a:pt x="2163" y="214"/>
                    <a:pt x="2548" y="0"/>
                    <a:pt x="2858" y="0"/>
                  </a:cubicBezTo>
                  <a:lnTo>
                    <a:pt x="6852" y="9"/>
                  </a:lnTo>
                  <a:cubicBezTo>
                    <a:pt x="7164" y="9"/>
                    <a:pt x="7546" y="226"/>
                    <a:pt x="7703" y="490"/>
                  </a:cubicBezTo>
                  <a:lnTo>
                    <a:pt x="9691" y="3865"/>
                  </a:lnTo>
                  <a:cubicBezTo>
                    <a:pt x="9844" y="4129"/>
                    <a:pt x="9844" y="4560"/>
                    <a:pt x="9688" y="4824"/>
                  </a:cubicBezTo>
                  <a:lnTo>
                    <a:pt x="7685" y="8191"/>
                  </a:lnTo>
                  <a:cubicBezTo>
                    <a:pt x="7525" y="8455"/>
                    <a:pt x="7143" y="8669"/>
                    <a:pt x="6830" y="8669"/>
                  </a:cubicBezTo>
                  <a:lnTo>
                    <a:pt x="3351" y="8666"/>
                  </a:lnTo>
                  <a:cubicBezTo>
                    <a:pt x="3038" y="8663"/>
                    <a:pt x="2912" y="8880"/>
                    <a:pt x="3065" y="914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1" name="Rectangle 1"/>
          <p:cNvSpPr/>
          <p:nvPr userDrawn="1"/>
        </p:nvSpPr>
        <p:spPr bwMode="gray">
          <a:xfrm>
            <a:off x="1" y="0"/>
            <a:ext cx="12192000" cy="6858001"/>
          </a:xfrm>
          <a:custGeom>
            <a:avLst/>
            <a:gdLst/>
            <a:ahLst/>
            <a:cxnLst/>
            <a:rect l="l" t="t" r="r" b="b"/>
            <a:pathLst>
              <a:path w="12192000" h="6858001">
                <a:moveTo>
                  <a:pt x="4055910" y="2"/>
                </a:moveTo>
                <a:lnTo>
                  <a:pt x="4064211" y="14593"/>
                </a:lnTo>
                <a:cubicBezTo>
                  <a:pt x="4071842" y="28004"/>
                  <a:pt x="4080562" y="43331"/>
                  <a:pt x="4090528" y="60848"/>
                </a:cubicBezTo>
                <a:lnTo>
                  <a:pt x="4111980" y="98552"/>
                </a:lnTo>
                <a:lnTo>
                  <a:pt x="4110297" y="98553"/>
                </a:lnTo>
                <a:lnTo>
                  <a:pt x="4121274" y="117588"/>
                </a:lnTo>
                <a:cubicBezTo>
                  <a:pt x="4150392" y="168082"/>
                  <a:pt x="4186229" y="230229"/>
                  <a:pt x="4230336" y="306718"/>
                </a:cubicBezTo>
                <a:cubicBezTo>
                  <a:pt x="4230338" y="306722"/>
                  <a:pt x="4230365" y="306768"/>
                  <a:pt x="4230715" y="307375"/>
                </a:cubicBezTo>
                <a:lnTo>
                  <a:pt x="4233363" y="311972"/>
                </a:lnTo>
                <a:lnTo>
                  <a:pt x="4236606" y="317599"/>
                </a:lnTo>
                <a:lnTo>
                  <a:pt x="4256156" y="351961"/>
                </a:lnTo>
                <a:lnTo>
                  <a:pt x="4257049" y="353079"/>
                </a:lnTo>
                <a:lnTo>
                  <a:pt x="4277640" y="388816"/>
                </a:lnTo>
                <a:cubicBezTo>
                  <a:pt x="4306024" y="438073"/>
                  <a:pt x="4351436" y="516887"/>
                  <a:pt x="4424096" y="642989"/>
                </a:cubicBezTo>
                <a:cubicBezTo>
                  <a:pt x="4446431" y="681578"/>
                  <a:pt x="4428156" y="713204"/>
                  <a:pt x="4383488" y="713203"/>
                </a:cubicBezTo>
                <a:cubicBezTo>
                  <a:pt x="4383483" y="713203"/>
                  <a:pt x="4382282" y="713206"/>
                  <a:pt x="4118373" y="713783"/>
                </a:cubicBezTo>
                <a:cubicBezTo>
                  <a:pt x="4112860" y="713783"/>
                  <a:pt x="4107059" y="714364"/>
                  <a:pt x="4101259" y="715234"/>
                </a:cubicBezTo>
                <a:cubicBezTo>
                  <a:pt x="4060650" y="721907"/>
                  <a:pt x="4015980" y="750341"/>
                  <a:pt x="3996547" y="784287"/>
                </a:cubicBezTo>
                <a:cubicBezTo>
                  <a:pt x="3996540" y="784300"/>
                  <a:pt x="3994958" y="787031"/>
                  <a:pt x="3661817" y="1362246"/>
                </a:cubicBezTo>
                <a:cubicBezTo>
                  <a:pt x="3639482" y="1400835"/>
                  <a:pt x="3602645" y="1400835"/>
                  <a:pt x="3580311" y="1362247"/>
                </a:cubicBezTo>
                <a:cubicBezTo>
                  <a:pt x="3580304" y="1362235"/>
                  <a:pt x="3578989" y="1359959"/>
                  <a:pt x="3330859" y="930518"/>
                </a:cubicBezTo>
                <a:cubicBezTo>
                  <a:pt x="3308524" y="891930"/>
                  <a:pt x="3253412" y="860304"/>
                  <a:pt x="3208742" y="860305"/>
                </a:cubicBezTo>
                <a:cubicBezTo>
                  <a:pt x="3208734" y="860305"/>
                  <a:pt x="3206540" y="860305"/>
                  <a:pt x="2636744" y="860305"/>
                </a:cubicBezTo>
                <a:cubicBezTo>
                  <a:pt x="2592074" y="860304"/>
                  <a:pt x="2537253" y="891929"/>
                  <a:pt x="2514918" y="930518"/>
                </a:cubicBezTo>
                <a:cubicBezTo>
                  <a:pt x="2514916" y="930522"/>
                  <a:pt x="2514130" y="931884"/>
                  <a:pt x="2228920" y="1426077"/>
                </a:cubicBezTo>
                <a:cubicBezTo>
                  <a:pt x="2206584" y="1464667"/>
                  <a:pt x="2206584" y="1528206"/>
                  <a:pt x="2228919" y="1566796"/>
                </a:cubicBezTo>
                <a:cubicBezTo>
                  <a:pt x="2228924" y="1566804"/>
                  <a:pt x="2230056" y="1568766"/>
                  <a:pt x="2514919" y="2062355"/>
                </a:cubicBezTo>
                <a:cubicBezTo>
                  <a:pt x="2537254" y="2101234"/>
                  <a:pt x="2592074" y="2132858"/>
                  <a:pt x="2636744" y="2132859"/>
                </a:cubicBezTo>
                <a:cubicBezTo>
                  <a:pt x="2636756" y="2132859"/>
                  <a:pt x="2639393" y="2132859"/>
                  <a:pt x="3208742" y="2132858"/>
                </a:cubicBezTo>
                <a:cubicBezTo>
                  <a:pt x="3253413" y="2132858"/>
                  <a:pt x="3308523" y="2101233"/>
                  <a:pt x="3330858" y="2062355"/>
                </a:cubicBezTo>
                <a:cubicBezTo>
                  <a:pt x="3330865" y="2062343"/>
                  <a:pt x="3332608" y="2059331"/>
                  <a:pt x="3783933" y="1279267"/>
                </a:cubicBezTo>
                <a:cubicBezTo>
                  <a:pt x="3806268" y="1240388"/>
                  <a:pt x="3842815" y="1240388"/>
                  <a:pt x="3865149" y="1279266"/>
                </a:cubicBezTo>
                <a:cubicBezTo>
                  <a:pt x="3865153" y="1279274"/>
                  <a:pt x="3865905" y="1280575"/>
                  <a:pt x="3996547" y="1506736"/>
                </a:cubicBezTo>
                <a:cubicBezTo>
                  <a:pt x="4018881" y="1545326"/>
                  <a:pt x="4073703" y="1577240"/>
                  <a:pt x="4118373" y="1577240"/>
                </a:cubicBezTo>
                <a:cubicBezTo>
                  <a:pt x="4118388" y="1577240"/>
                  <a:pt x="4120602" y="1577240"/>
                  <a:pt x="4454262" y="1577240"/>
                </a:cubicBezTo>
                <a:cubicBezTo>
                  <a:pt x="4498932" y="1577241"/>
                  <a:pt x="4555203" y="1545326"/>
                  <a:pt x="4577538" y="1506737"/>
                </a:cubicBezTo>
                <a:cubicBezTo>
                  <a:pt x="4578118" y="1505576"/>
                  <a:pt x="4578118" y="1505576"/>
                  <a:pt x="4578408" y="1505286"/>
                </a:cubicBezTo>
                <a:cubicBezTo>
                  <a:pt x="4578416" y="1505272"/>
                  <a:pt x="4579567" y="1503279"/>
                  <a:pt x="4746063" y="1214856"/>
                </a:cubicBezTo>
                <a:cubicBezTo>
                  <a:pt x="4768398" y="1176266"/>
                  <a:pt x="4768398" y="1112727"/>
                  <a:pt x="4746063" y="1074137"/>
                </a:cubicBezTo>
                <a:cubicBezTo>
                  <a:pt x="4746054" y="1074122"/>
                  <a:pt x="4744341" y="1071144"/>
                  <a:pt x="4413364" y="495889"/>
                </a:cubicBezTo>
                <a:cubicBezTo>
                  <a:pt x="4391029" y="457010"/>
                  <a:pt x="4409303" y="425384"/>
                  <a:pt x="4453972" y="425385"/>
                </a:cubicBezTo>
                <a:cubicBezTo>
                  <a:pt x="4453984" y="425385"/>
                  <a:pt x="4455510" y="425384"/>
                  <a:pt x="4664080" y="425262"/>
                </a:cubicBezTo>
                <a:lnTo>
                  <a:pt x="4684544" y="425251"/>
                </a:lnTo>
                <a:lnTo>
                  <a:pt x="4758411" y="425795"/>
                </a:lnTo>
                <a:cubicBezTo>
                  <a:pt x="4812899" y="426196"/>
                  <a:pt x="4875172" y="426655"/>
                  <a:pt x="4946341" y="427179"/>
                </a:cubicBezTo>
                <a:cubicBezTo>
                  <a:pt x="4957449" y="427249"/>
                  <a:pt x="4969200" y="425347"/>
                  <a:pt x="4980930" y="421857"/>
                </a:cubicBezTo>
                <a:lnTo>
                  <a:pt x="4986031" y="419659"/>
                </a:lnTo>
                <a:lnTo>
                  <a:pt x="4986745" y="419546"/>
                </a:lnTo>
                <a:lnTo>
                  <a:pt x="5014597" y="407354"/>
                </a:lnTo>
                <a:lnTo>
                  <a:pt x="5015406" y="407005"/>
                </a:lnTo>
                <a:lnTo>
                  <a:pt x="5015426" y="406991"/>
                </a:lnTo>
                <a:lnTo>
                  <a:pt x="5021294" y="404423"/>
                </a:lnTo>
                <a:cubicBezTo>
                  <a:pt x="5043375" y="391656"/>
                  <a:pt x="5062664" y="374030"/>
                  <a:pt x="5073830" y="354591"/>
                </a:cubicBezTo>
                <a:cubicBezTo>
                  <a:pt x="5073835" y="354582"/>
                  <a:pt x="5074601" y="353254"/>
                  <a:pt x="5194242" y="145771"/>
                </a:cubicBezTo>
                <a:lnTo>
                  <a:pt x="5221469" y="98553"/>
                </a:lnTo>
                <a:lnTo>
                  <a:pt x="5220303" y="98552"/>
                </a:lnTo>
                <a:lnTo>
                  <a:pt x="5222692" y="94481"/>
                </a:lnTo>
                <a:lnTo>
                  <a:pt x="5278131" y="2"/>
                </a:lnTo>
                <a:close/>
                <a:moveTo>
                  <a:pt x="31806" y="0"/>
                </a:moveTo>
                <a:lnTo>
                  <a:pt x="12192000" y="0"/>
                </a:lnTo>
                <a:lnTo>
                  <a:pt x="12192000" y="6858001"/>
                </a:lnTo>
                <a:lnTo>
                  <a:pt x="3798641" y="6858001"/>
                </a:lnTo>
                <a:lnTo>
                  <a:pt x="3808977" y="6840186"/>
                </a:lnTo>
                <a:cubicBezTo>
                  <a:pt x="3875779" y="6724581"/>
                  <a:pt x="3875779" y="6535759"/>
                  <a:pt x="3810262" y="6420154"/>
                </a:cubicBezTo>
                <a:cubicBezTo>
                  <a:pt x="3810262" y="6420154"/>
                  <a:pt x="3810262" y="6420154"/>
                  <a:pt x="2961102" y="4941694"/>
                </a:cubicBezTo>
                <a:lnTo>
                  <a:pt x="2937921" y="4908297"/>
                </a:lnTo>
                <a:lnTo>
                  <a:pt x="2918773" y="4875174"/>
                </a:lnTo>
                <a:cubicBezTo>
                  <a:pt x="2862729" y="4778222"/>
                  <a:pt x="2793752" y="4658897"/>
                  <a:pt x="2708856" y="4512036"/>
                </a:cubicBezTo>
                <a:cubicBezTo>
                  <a:pt x="2691937" y="4482974"/>
                  <a:pt x="2697960" y="4457890"/>
                  <a:pt x="2720946" y="4447178"/>
                </a:cubicBezTo>
                <a:lnTo>
                  <a:pt x="2746422" y="4442214"/>
                </a:lnTo>
                <a:lnTo>
                  <a:pt x="2756015" y="4442214"/>
                </a:lnTo>
                <a:cubicBezTo>
                  <a:pt x="2819224" y="4442214"/>
                  <a:pt x="3021494" y="4442214"/>
                  <a:pt x="3668758" y="4442214"/>
                </a:cubicBezTo>
                <a:cubicBezTo>
                  <a:pt x="3742436" y="4442214"/>
                  <a:pt x="3832751" y="4389919"/>
                  <a:pt x="3869590" y="4326034"/>
                </a:cubicBezTo>
                <a:cubicBezTo>
                  <a:pt x="3869590" y="4326034"/>
                  <a:pt x="3869590" y="4326034"/>
                  <a:pt x="4340180" y="3510692"/>
                </a:cubicBezTo>
                <a:cubicBezTo>
                  <a:pt x="4377018" y="3447105"/>
                  <a:pt x="4377018" y="3342810"/>
                  <a:pt x="4340180" y="3278926"/>
                </a:cubicBezTo>
                <a:cubicBezTo>
                  <a:pt x="4340180" y="3278926"/>
                  <a:pt x="4340180" y="3278926"/>
                  <a:pt x="3869590" y="2463584"/>
                </a:cubicBezTo>
                <a:cubicBezTo>
                  <a:pt x="3841961" y="2415671"/>
                  <a:pt x="3784252" y="2374444"/>
                  <a:pt x="3726041" y="2356825"/>
                </a:cubicBezTo>
                <a:lnTo>
                  <a:pt x="3668961" y="2347734"/>
                </a:lnTo>
                <a:lnTo>
                  <a:pt x="3505115" y="2347734"/>
                </a:lnTo>
                <a:cubicBezTo>
                  <a:pt x="2732636" y="2347734"/>
                  <a:pt x="2729377" y="2347734"/>
                  <a:pt x="2729363" y="2347734"/>
                </a:cubicBezTo>
                <a:cubicBezTo>
                  <a:pt x="2655982" y="2347734"/>
                  <a:pt x="2565667" y="2400030"/>
                  <a:pt x="2528828" y="2463914"/>
                </a:cubicBezTo>
                <a:cubicBezTo>
                  <a:pt x="2059864" y="3275928"/>
                  <a:pt x="2057950" y="3279243"/>
                  <a:pt x="2057942" y="3279256"/>
                </a:cubicBezTo>
                <a:cubicBezTo>
                  <a:pt x="2021103" y="3342843"/>
                  <a:pt x="2021103" y="3447138"/>
                  <a:pt x="2057942" y="3511022"/>
                </a:cubicBezTo>
                <a:cubicBezTo>
                  <a:pt x="2150856" y="3672330"/>
                  <a:pt x="2232157" y="3813474"/>
                  <a:pt x="2303295" y="3936976"/>
                </a:cubicBezTo>
                <a:lnTo>
                  <a:pt x="2385586" y="4079840"/>
                </a:lnTo>
                <a:lnTo>
                  <a:pt x="2385872" y="4080886"/>
                </a:lnTo>
                <a:cubicBezTo>
                  <a:pt x="2385872" y="4080886"/>
                  <a:pt x="2385872" y="4080886"/>
                  <a:pt x="2467416" y="4222092"/>
                </a:cubicBezTo>
                <a:lnTo>
                  <a:pt x="2509890" y="4295642"/>
                </a:lnTo>
                <a:lnTo>
                  <a:pt x="2528988" y="4328797"/>
                </a:lnTo>
                <a:lnTo>
                  <a:pt x="2529157" y="4329005"/>
                </a:lnTo>
                <a:lnTo>
                  <a:pt x="2565024" y="4391116"/>
                </a:lnTo>
                <a:cubicBezTo>
                  <a:pt x="2606367" y="4462707"/>
                  <a:pt x="2657250" y="4550819"/>
                  <a:pt x="2719876" y="4659265"/>
                </a:cubicBezTo>
                <a:cubicBezTo>
                  <a:pt x="2742183" y="4697869"/>
                  <a:pt x="2723811" y="4729799"/>
                  <a:pt x="2679225" y="4729911"/>
                </a:cubicBezTo>
                <a:cubicBezTo>
                  <a:pt x="2679225" y="4729911"/>
                  <a:pt x="2679225" y="4729911"/>
                  <a:pt x="2411781" y="4730390"/>
                </a:cubicBezTo>
                <a:lnTo>
                  <a:pt x="2355833" y="4730490"/>
                </a:lnTo>
                <a:lnTo>
                  <a:pt x="2293907" y="4730350"/>
                </a:lnTo>
                <a:cubicBezTo>
                  <a:pt x="2057746" y="4729817"/>
                  <a:pt x="1637903" y="4728868"/>
                  <a:pt x="891516" y="4727182"/>
                </a:cubicBezTo>
                <a:cubicBezTo>
                  <a:pt x="759196" y="4727182"/>
                  <a:pt x="594760" y="4820951"/>
                  <a:pt x="527958" y="4936556"/>
                </a:cubicBezTo>
                <a:cubicBezTo>
                  <a:pt x="527958" y="4936556"/>
                  <a:pt x="527958" y="4936556"/>
                  <a:pt x="68354" y="5727502"/>
                </a:cubicBezTo>
                <a:lnTo>
                  <a:pt x="0" y="5845133"/>
                </a:lnTo>
                <a:lnTo>
                  <a:pt x="0" y="1307383"/>
                </a:lnTo>
                <a:lnTo>
                  <a:pt x="69908" y="1307234"/>
                </a:lnTo>
                <a:cubicBezTo>
                  <a:pt x="380029" y="1306572"/>
                  <a:pt x="381595" y="1306569"/>
                  <a:pt x="381603" y="1306569"/>
                </a:cubicBezTo>
                <a:cubicBezTo>
                  <a:pt x="455676" y="1306275"/>
                  <a:pt x="485951" y="1358608"/>
                  <a:pt x="449209" y="1422701"/>
                </a:cubicBezTo>
                <a:cubicBezTo>
                  <a:pt x="42396" y="2135148"/>
                  <a:pt x="40932" y="2137712"/>
                  <a:pt x="40927" y="2137721"/>
                </a:cubicBezTo>
                <a:cubicBezTo>
                  <a:pt x="4184" y="2201814"/>
                  <a:pt x="4478" y="2306480"/>
                  <a:pt x="41808" y="2370279"/>
                </a:cubicBezTo>
                <a:cubicBezTo>
                  <a:pt x="515837" y="3184840"/>
                  <a:pt x="517106" y="3187019"/>
                  <a:pt x="517109" y="3187025"/>
                </a:cubicBezTo>
                <a:cubicBezTo>
                  <a:pt x="554145" y="3250824"/>
                  <a:pt x="644973" y="3302569"/>
                  <a:pt x="718752" y="3302569"/>
                </a:cubicBezTo>
                <a:cubicBezTo>
                  <a:pt x="1660268" y="3299053"/>
                  <a:pt x="1663463" y="3299041"/>
                  <a:pt x="1663474" y="3299041"/>
                </a:cubicBezTo>
                <a:cubicBezTo>
                  <a:pt x="1737253" y="3298747"/>
                  <a:pt x="1827786" y="3246120"/>
                  <a:pt x="1864529" y="3182027"/>
                </a:cubicBezTo>
                <a:cubicBezTo>
                  <a:pt x="2332938" y="2363305"/>
                  <a:pt x="2333656" y="2362049"/>
                  <a:pt x="2333657" y="2362047"/>
                </a:cubicBezTo>
                <a:cubicBezTo>
                  <a:pt x="2370399" y="2297954"/>
                  <a:pt x="2370105" y="2193288"/>
                  <a:pt x="2333069" y="2129489"/>
                </a:cubicBezTo>
                <a:cubicBezTo>
                  <a:pt x="1859393" y="1315535"/>
                  <a:pt x="1857774" y="1312753"/>
                  <a:pt x="1857768" y="1312743"/>
                </a:cubicBezTo>
                <a:cubicBezTo>
                  <a:pt x="1820438" y="1248944"/>
                  <a:pt x="1729610" y="1196905"/>
                  <a:pt x="1655832" y="1197199"/>
                </a:cubicBezTo>
                <a:cubicBezTo>
                  <a:pt x="163159" y="1201311"/>
                  <a:pt x="161737" y="1201315"/>
                  <a:pt x="161736" y="1201315"/>
                </a:cubicBezTo>
                <a:cubicBezTo>
                  <a:pt x="87957" y="1201609"/>
                  <a:pt x="57387" y="1149276"/>
                  <a:pt x="94130" y="1085183"/>
                </a:cubicBezTo>
                <a:cubicBezTo>
                  <a:pt x="308606" y="710787"/>
                  <a:pt x="309873" y="708575"/>
                  <a:pt x="309881" y="708562"/>
                </a:cubicBezTo>
                <a:cubicBezTo>
                  <a:pt x="346624" y="644469"/>
                  <a:pt x="346036" y="539803"/>
                  <a:pt x="309000" y="476004"/>
                </a:cubicBezTo>
                <a:cubicBezTo>
                  <a:pt x="99568" y="116363"/>
                  <a:pt x="47210" y="26452"/>
                  <a:pt x="34120" y="3975"/>
                </a:cubicBez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7" name="Text Placeholder 12"/>
          <p:cNvSpPr>
            <a:spLocks noGrp="1"/>
          </p:cNvSpPr>
          <p:nvPr>
            <p:ph type="body" sz="quarter" idx="10" hasCustomPrompt="1"/>
          </p:nvPr>
        </p:nvSpPr>
        <p:spPr bwMode="gray">
          <a:xfrm>
            <a:off x="5159375" y="3644826"/>
            <a:ext cx="6408738" cy="576262"/>
          </a:xfrm>
          <a:prstGeom prst="rect">
            <a:avLst/>
          </a:prstGeom>
        </p:spPr>
        <p:txBody>
          <a:bodyPr>
            <a:noAutofit/>
          </a:bodyPr>
          <a:lstStyle>
            <a:lvl1pPr marL="0" indent="0">
              <a:spcBef>
                <a:spcPts val="0"/>
              </a:spcBef>
              <a:spcAft>
                <a:spcPts val="0"/>
              </a:spcAft>
              <a:buFont typeface="Arial" panose="020B0604020202020204" pitchFamily="34" charset="0"/>
              <a:buNone/>
              <a:defRPr sz="1600" baseline="0">
                <a:solidFill>
                  <a:schemeClr val="accent1"/>
                </a:solidFill>
              </a:defRPr>
            </a:lvl1pPr>
            <a:lvl2pPr marL="0" indent="0">
              <a:spcBef>
                <a:spcPts val="0"/>
              </a:spcBef>
              <a:spcAft>
                <a:spcPts val="0"/>
              </a:spcAft>
              <a:buNone/>
              <a:defRPr sz="1600">
                <a:solidFill>
                  <a:schemeClr val="accent1"/>
                </a:solidFill>
              </a:defRPr>
            </a:lvl2pPr>
            <a:lvl3pPr marL="0" indent="0">
              <a:spcBef>
                <a:spcPts val="0"/>
              </a:spcBef>
              <a:spcAft>
                <a:spcPts val="0"/>
              </a:spcAft>
              <a:buNone/>
              <a:defRPr sz="1600">
                <a:solidFill>
                  <a:schemeClr val="accent1"/>
                </a:solidFill>
              </a:defRPr>
            </a:lvl3pPr>
            <a:lvl4pPr marL="0" indent="0">
              <a:spcBef>
                <a:spcPts val="0"/>
              </a:spcBef>
              <a:spcAft>
                <a:spcPts val="0"/>
              </a:spcAft>
              <a:buNone/>
              <a:defRPr sz="1600">
                <a:solidFill>
                  <a:schemeClr val="accent1"/>
                </a:solidFill>
              </a:defRPr>
            </a:lvl4pPr>
            <a:lvl5pPr marL="0" indent="0">
              <a:spcBef>
                <a:spcPts val="0"/>
              </a:spcBef>
              <a:spcAft>
                <a:spcPts val="0"/>
              </a:spcAft>
              <a:buNone/>
              <a:defRPr sz="1600">
                <a:solidFill>
                  <a:schemeClr val="accent1"/>
                </a:solidFill>
              </a:defRPr>
            </a:lvl5pPr>
            <a:lvl6pPr marL="0" indent="0">
              <a:spcBef>
                <a:spcPts val="0"/>
              </a:spcBef>
              <a:spcAft>
                <a:spcPts val="0"/>
              </a:spcAft>
              <a:buNone/>
              <a:defRPr sz="1600">
                <a:solidFill>
                  <a:schemeClr val="accent1"/>
                </a:solidFill>
              </a:defRPr>
            </a:lvl6pPr>
            <a:lvl7pPr marL="0" indent="0">
              <a:spcBef>
                <a:spcPts val="0"/>
              </a:spcBef>
              <a:spcAft>
                <a:spcPts val="0"/>
              </a:spcAft>
              <a:buNone/>
              <a:defRPr sz="1600">
                <a:solidFill>
                  <a:schemeClr val="accent1"/>
                </a:solidFill>
              </a:defRPr>
            </a:lvl7pPr>
            <a:lvl8pPr marL="0" indent="0">
              <a:spcBef>
                <a:spcPts val="0"/>
              </a:spcBef>
              <a:spcAft>
                <a:spcPts val="0"/>
              </a:spcAft>
              <a:buNone/>
              <a:defRPr sz="1600">
                <a:solidFill>
                  <a:schemeClr val="accent1"/>
                </a:solidFill>
              </a:defRPr>
            </a:lvl8pPr>
            <a:lvl9pPr marL="0" indent="0">
              <a:spcBef>
                <a:spcPts val="0"/>
              </a:spcBef>
              <a:spcAft>
                <a:spcPts val="0"/>
              </a:spcAft>
              <a:buNone/>
              <a:defRPr sz="1600">
                <a:solidFill>
                  <a:schemeClr val="accent1"/>
                </a:solidFill>
              </a:defRPr>
            </a:lvl9pPr>
          </a:lstStyle>
          <a:p>
            <a:r>
              <a:rPr lang="en-US" noProof="0"/>
              <a:t>Name</a:t>
            </a:r>
            <a:br>
              <a:rPr lang="en-US" noProof="0"/>
            </a:br>
            <a:r>
              <a:rPr lang="en-US" noProof="0"/>
              <a:t>Place, Date</a:t>
            </a:r>
          </a:p>
        </p:txBody>
      </p:sp>
      <p:sp>
        <p:nvSpPr>
          <p:cNvPr id="3" name="Subtitle 2"/>
          <p:cNvSpPr>
            <a:spLocks noGrp="1"/>
          </p:cNvSpPr>
          <p:nvPr>
            <p:ph type="subTitle" idx="1" hasCustomPrompt="1"/>
          </p:nvPr>
        </p:nvSpPr>
        <p:spPr bwMode="gray">
          <a:xfrm>
            <a:off x="5160000" y="2924818"/>
            <a:ext cx="6408113" cy="576000"/>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pPr lvl="0"/>
            <a:r>
              <a:rPr lang="en-US" noProof="0"/>
              <a:t>Subtitle and other information of this presentation</a:t>
            </a:r>
            <a:endParaRPr lang="en-US"/>
          </a:p>
          <a:p>
            <a:pPr lvl="0"/>
            <a:endParaRPr lang="en-US" noProof="0"/>
          </a:p>
        </p:txBody>
      </p:sp>
      <p:sp>
        <p:nvSpPr>
          <p:cNvPr id="2" name="Title 1"/>
          <p:cNvSpPr>
            <a:spLocks noGrp="1"/>
          </p:cNvSpPr>
          <p:nvPr>
            <p:ph type="ctrTitle" hasCustomPrompt="1"/>
          </p:nvPr>
        </p:nvSpPr>
        <p:spPr bwMode="gray">
          <a:xfrm>
            <a:off x="5160000" y="1532405"/>
            <a:ext cx="6408113"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pic>
        <p:nvPicPr>
          <p:cNvPr id="4" name="Grafik 3"/>
          <p:cNvPicPr>
            <a:picLocks noChangeAspect="1"/>
          </p:cNvPicPr>
          <p:nvPr userDrawn="1"/>
        </p:nvPicPr>
        <p:blipFill>
          <a:blip r:embed="rId6"/>
          <a:stretch>
            <a:fillRect/>
          </a:stretch>
        </p:blipFill>
        <p:spPr bwMode="gray">
          <a:xfrm>
            <a:off x="468665" y="5341463"/>
            <a:ext cx="2520000" cy="1254424"/>
          </a:xfrm>
          <a:prstGeom prst="rect">
            <a:avLst/>
          </a:prstGeom>
        </p:spPr>
      </p:pic>
      <p:grpSp>
        <p:nvGrpSpPr>
          <p:cNvPr id="18" name="Logo Merck"/>
          <p:cNvGrpSpPr>
            <a:grpSpLocks noChangeAspect="1"/>
          </p:cNvGrpSpPr>
          <p:nvPr userDrawn="1"/>
        </p:nvGrpSpPr>
        <p:grpSpPr bwMode="gray">
          <a:xfrm>
            <a:off x="9816652" y="6150741"/>
            <a:ext cx="1751461" cy="275772"/>
            <a:chOff x="396364" y="7173520"/>
            <a:chExt cx="1871956" cy="294745"/>
          </a:xfrm>
          <a:solidFill>
            <a:schemeClr val="bg2"/>
          </a:solidFill>
        </p:grpSpPr>
        <p:sp>
          <p:nvSpPr>
            <p:cNvPr id="19"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srgbClr val="000000"/>
                </a:solidFill>
              </a:endParaRPr>
            </a:p>
          </p:txBody>
        </p:sp>
        <p:sp>
          <p:nvSpPr>
            <p:cNvPr id="20"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srgbClr val="000000"/>
                </a:solidFill>
              </a:endParaRPr>
            </a:p>
          </p:txBody>
        </p:sp>
      </p:grpSp>
    </p:spTree>
    <p:extLst>
      <p:ext uri="{BB962C8B-B14F-4D97-AF65-F5344CB8AC3E}">
        <p14:creationId xmlns:p14="http://schemas.microsoft.com/office/powerpoint/2010/main" val="6434712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ne Content">
    <p:bg bwMode="gray">
      <p:bgRef idx="1001">
        <a:schemeClr val="bg1"/>
      </p:bgRef>
    </p:bg>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3" name="Slide Number Placeholder 12"/>
          <p:cNvSpPr>
            <a:spLocks noGrp="1"/>
          </p:cNvSpPr>
          <p:nvPr>
            <p:ph type="sldNum" sz="quarter" idx="16"/>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1" name="Content Placeholder 10"/>
          <p:cNvSpPr>
            <a:spLocks noGrp="1"/>
          </p:cNvSpPr>
          <p:nvPr>
            <p:ph sz="quarter" idx="14" hasCustomPrompt="1"/>
          </p:nvPr>
        </p:nvSpPr>
        <p:spPr bwMode="gray">
          <a:xfrm>
            <a:off x="623888" y="1484313"/>
            <a:ext cx="10944227" cy="4608511"/>
          </a:xfrm>
        </p:spPr>
        <p:txBody>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lvl1pPr>
            <a:lvl5pPr>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a:xfrm>
            <a:off x="623888" y="730800"/>
            <a:ext cx="10944225" cy="325952"/>
          </a:xfrm>
        </p:spPr>
        <p:txBody>
          <a:bodyPr/>
          <a:lstStyle>
            <a:lvl1pPr>
              <a:defRPr/>
            </a:lvl1pPr>
          </a:lstStyle>
          <a:p>
            <a:r>
              <a:rPr lang="en-US"/>
              <a:t>Insert slide title here (max. 2 lines | max. 1 line with Action Title)</a:t>
            </a:r>
          </a:p>
        </p:txBody>
      </p:sp>
    </p:spTree>
    <p:extLst>
      <p:ext uri="{BB962C8B-B14F-4D97-AF65-F5344CB8AC3E}">
        <p14:creationId xmlns:p14="http://schemas.microsoft.com/office/powerpoint/2010/main" val="2539036363"/>
      </p:ext>
    </p:extLst>
  </p:cSld>
  <p:clrMapOvr>
    <a:masterClrMapping/>
  </p:clrMapOvr>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One Content">
    <p:bg bwMode="gray">
      <p:bgRef idx="1001">
        <a:schemeClr val="bg1"/>
      </p:bgRef>
    </p:bg>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3" name="Slide Number Placeholder 12"/>
          <p:cNvSpPr>
            <a:spLocks noGrp="1"/>
          </p:cNvSpPr>
          <p:nvPr>
            <p:ph type="sldNum" sz="quarter" idx="16"/>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4"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pl-PL" noProof="0"/>
              <a:t>Content of this document</a:t>
            </a:r>
            <a:endParaRPr lang="en-US" noProof="0"/>
          </a:p>
        </p:txBody>
      </p:sp>
      <p:sp>
        <p:nvSpPr>
          <p:cNvPr id="10" name="Content Placeholder 3"/>
          <p:cNvSpPr>
            <a:spLocks noGrp="1"/>
          </p:cNvSpPr>
          <p:nvPr>
            <p:ph sz="quarter" idx="14"/>
          </p:nvPr>
        </p:nvSpPr>
        <p:spPr>
          <a:xfrm>
            <a:off x="623888" y="1484313"/>
            <a:ext cx="10944227" cy="4608511"/>
          </a:xfrm>
        </p:spPr>
        <p:txBody>
          <a:bodyPr numCol="2"/>
          <a:lstStyle/>
          <a:p>
            <a:pPr marL="342900" indent="-342900">
              <a:buFont typeface="+mj-lt"/>
              <a:buAutoNum type="arabicPeriod"/>
            </a:pPr>
            <a:r>
              <a:rPr lang="pl-PL" sz="1400" b="1"/>
              <a:t>Requirement Workshop preparation timeline</a:t>
            </a:r>
          </a:p>
          <a:p>
            <a:pPr marL="522900" lvl="1" indent="-342900"/>
            <a:r>
              <a:rPr lang="pl-PL" sz="1400"/>
              <a:t>Timeline</a:t>
            </a:r>
          </a:p>
          <a:p>
            <a:pPr marL="522900" lvl="1" indent="-342900"/>
            <a:r>
              <a:rPr lang="pl-PL" sz="1400"/>
              <a:t>Task list</a:t>
            </a:r>
          </a:p>
          <a:p>
            <a:pPr marL="342900" indent="-342900">
              <a:buFont typeface="+mj-lt"/>
              <a:buAutoNum type="arabicPeriod"/>
            </a:pPr>
            <a:r>
              <a:rPr lang="pl-PL" sz="1400" b="1"/>
              <a:t>Workshop Agenda</a:t>
            </a:r>
          </a:p>
          <a:p>
            <a:pPr marL="522900" lvl="1" indent="-342900"/>
            <a:r>
              <a:rPr lang="pl-PL" sz="1400"/>
              <a:t>4 days agenda</a:t>
            </a:r>
          </a:p>
          <a:p>
            <a:pPr marL="522900" lvl="1" indent="-342900"/>
            <a:r>
              <a:rPr lang="pl-PL" sz="1400"/>
              <a:t>Dinner</a:t>
            </a:r>
          </a:p>
          <a:p>
            <a:pPr marL="342900" indent="-342900">
              <a:buFont typeface="+mj-lt"/>
              <a:buAutoNum type="arabicPeriod"/>
            </a:pPr>
            <a:r>
              <a:rPr lang="pl-PL" sz="1400" b="1"/>
              <a:t>Participants</a:t>
            </a:r>
          </a:p>
          <a:p>
            <a:pPr marL="522900" lvl="1" indent="-342900"/>
            <a:r>
              <a:rPr lang="pl-PL" sz="1400"/>
              <a:t>Invited speaker(s)</a:t>
            </a:r>
          </a:p>
          <a:p>
            <a:pPr marL="522900" lvl="1" indent="-342900"/>
            <a:r>
              <a:rPr lang="pl-PL" sz="1400"/>
              <a:t>Senior management</a:t>
            </a:r>
          </a:p>
          <a:p>
            <a:pPr marL="522900" lvl="1" indent="-342900"/>
            <a:r>
              <a:rPr lang="pl-PL" sz="1400"/>
              <a:t>Core team</a:t>
            </a:r>
          </a:p>
          <a:p>
            <a:pPr marL="522900" lvl="1" indent="-342900"/>
            <a:r>
              <a:rPr lang="pl-PL" sz="1400"/>
              <a:t>Extended team</a:t>
            </a:r>
          </a:p>
          <a:p>
            <a:pPr marL="522900" lvl="1" indent="-342900"/>
            <a:r>
              <a:rPr lang="pl-PL" sz="1400"/>
              <a:t>Invitations / Confirmations</a:t>
            </a:r>
          </a:p>
          <a:p>
            <a:pPr marL="342900" indent="-342900">
              <a:buFont typeface="+mj-lt"/>
              <a:buAutoNum type="arabicPeriod"/>
            </a:pPr>
            <a:r>
              <a:rPr lang="pl-PL" sz="1400" b="1"/>
              <a:t>Facilities</a:t>
            </a:r>
          </a:p>
          <a:p>
            <a:pPr marL="522900" lvl="1" indent="-342900"/>
            <a:r>
              <a:rPr lang="pl-PL" sz="1400"/>
              <a:t>Location</a:t>
            </a:r>
          </a:p>
          <a:p>
            <a:pPr marL="522900" lvl="1" indent="-342900"/>
            <a:r>
              <a:rPr lang="pl-PL" sz="1400"/>
              <a:t>Facilities requirements</a:t>
            </a:r>
          </a:p>
          <a:p>
            <a:pPr marL="342900" indent="-342900">
              <a:buFont typeface="+mj-lt"/>
              <a:buAutoNum type="arabicPeriod"/>
            </a:pPr>
            <a:r>
              <a:rPr lang="pl-PL" sz="1400" b="1"/>
              <a:t>Workshop Content &amp; Materials</a:t>
            </a:r>
          </a:p>
          <a:p>
            <a:pPr marL="522900" lvl="1" indent="-342900"/>
            <a:r>
              <a:rPr lang="pl-PL" sz="1400"/>
              <a:t>Requirements clusters</a:t>
            </a:r>
          </a:p>
          <a:p>
            <a:pPr marL="522900" lvl="1" indent="-342900"/>
            <a:r>
              <a:rPr lang="pl-PL" sz="1400"/>
              <a:t>Personas</a:t>
            </a:r>
          </a:p>
          <a:p>
            <a:pPr marL="522900" lvl="1" indent="-342900"/>
            <a:r>
              <a:rPr lang="pl-PL" sz="1400"/>
              <a:t>User journeys</a:t>
            </a:r>
          </a:p>
          <a:p>
            <a:pPr marL="522900" lvl="1" indent="-342900"/>
            <a:r>
              <a:rPr lang="pl-PL" sz="1400"/>
              <a:t>Rooms setup</a:t>
            </a:r>
          </a:p>
          <a:p>
            <a:pPr marL="522900" lvl="1" indent="-342900"/>
            <a:r>
              <a:rPr lang="pl-PL" sz="1400"/>
              <a:t>Workshop materials</a:t>
            </a:r>
          </a:p>
          <a:p>
            <a:pPr marL="342900" indent="-342900">
              <a:buFont typeface="+mj-lt"/>
              <a:buAutoNum type="arabicPeriod"/>
            </a:pPr>
            <a:r>
              <a:rPr lang="pl-PL" sz="1400" b="1"/>
              <a:t>Workshop methodology</a:t>
            </a:r>
          </a:p>
          <a:p>
            <a:pPr marL="522900" lvl="1" indent="-342900"/>
            <a:r>
              <a:rPr lang="pl-PL" sz="1400"/>
              <a:t>Overview</a:t>
            </a:r>
          </a:p>
          <a:p>
            <a:pPr marL="522900" lvl="1" indent="-342900"/>
            <a:r>
              <a:rPr lang="pl-PL" sz="1400"/>
              <a:t>Capturing input &amp; Notes taking</a:t>
            </a:r>
          </a:p>
          <a:p>
            <a:pPr marL="342900" indent="-342900">
              <a:buFont typeface="+mj-lt"/>
              <a:buAutoNum type="arabicPeriod"/>
            </a:pPr>
            <a:r>
              <a:rPr lang="pl-PL" sz="1400" b="1"/>
              <a:t>Workshop deliverables</a:t>
            </a:r>
          </a:p>
          <a:p>
            <a:pPr marL="522900" lvl="1" indent="-342900"/>
            <a:r>
              <a:rPr lang="pl-PL" sz="1400"/>
              <a:t>List of deliverables</a:t>
            </a:r>
          </a:p>
          <a:p>
            <a:pPr marL="522900" lvl="1" indent="-342900"/>
            <a:r>
              <a:rPr lang="pl-PL" sz="1400"/>
              <a:t>Approval process</a:t>
            </a:r>
          </a:p>
          <a:p>
            <a:pPr marL="522900" lvl="1" indent="-342900"/>
            <a:endParaRPr lang="pl-PL" sz="1400"/>
          </a:p>
          <a:p>
            <a:pPr marL="465750" lvl="1" indent="-285750">
              <a:buFont typeface="Arial" panose="020B0604020202020204" pitchFamily="34" charset="0"/>
              <a:buChar char="•"/>
            </a:pPr>
            <a:endParaRPr lang="en-US" sz="1400"/>
          </a:p>
        </p:txBody>
      </p:sp>
    </p:spTree>
    <p:extLst>
      <p:ext uri="{BB962C8B-B14F-4D97-AF65-F5344CB8AC3E}">
        <p14:creationId xmlns:p14="http://schemas.microsoft.com/office/powerpoint/2010/main" val="312551520"/>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372202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94"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1" name="Slide Number Placeholder 10"/>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4" name="Content Placeholder 13"/>
          <p:cNvSpPr>
            <a:spLocks noGrp="1"/>
          </p:cNvSpPr>
          <p:nvPr>
            <p:ph sz="quarter" idx="14" hasCustomPrompt="1"/>
          </p:nvPr>
        </p:nvSpPr>
        <p:spPr bwMode="gray">
          <a:xfrm>
            <a:off x="623888" y="1484313"/>
            <a:ext cx="10944227" cy="4608511"/>
          </a:xfrm>
        </p:spPr>
        <p:txBody>
          <a:bodyPr/>
          <a:lstStyle>
            <a:lvl1pPr marL="342900" indent="-342900">
              <a:buClr>
                <a:schemeClr val="accent5"/>
              </a:buClr>
              <a:buFont typeface="+mj-lt"/>
              <a:buAutoNum type="arabicPeriod"/>
              <a:defRPr/>
            </a:lvl1pPr>
            <a:lvl2pPr marL="534988" indent="-179388">
              <a:defRPr/>
            </a:lvl2pPr>
            <a:lvl3pPr marL="715963" indent="-179388">
              <a:defRPr/>
            </a:lvl3pPr>
            <a:lvl4pPr marL="896938" indent="-179388">
              <a:defRPr/>
            </a:lvl4pPr>
            <a:lvl5pPr marL="449263" indent="0">
              <a:buNone/>
              <a:defRPr/>
            </a:lvl5pPr>
          </a:lstStyle>
          <a:p>
            <a:pPr lvl="0"/>
            <a:r>
              <a:rPr lang="en-US"/>
              <a:t>Insert your agenda points here. Use the button “increase list level” to add </a:t>
            </a:r>
            <a:r>
              <a:rPr lang="en-US" err="1"/>
              <a:t>subitems</a:t>
            </a:r>
            <a:r>
              <a:rPr lang="en-US"/>
              <a:t>.</a:t>
            </a:r>
            <a:br>
              <a:rPr lang="en-US"/>
            </a:br>
            <a:r>
              <a:rPr lang="en-US"/>
              <a:t>You can find other agenda designs within the slide library.</a:t>
            </a:r>
          </a:p>
          <a:p>
            <a:pPr lvl="0"/>
            <a:r>
              <a:rPr lang="en-US"/>
              <a:t>Click to edit Master text styles</a:t>
            </a:r>
          </a:p>
          <a:p>
            <a:pPr lvl="1"/>
            <a:r>
              <a:rPr lang="en-US"/>
              <a:t>Second level</a:t>
            </a:r>
          </a:p>
          <a:p>
            <a:pPr lvl="2"/>
            <a:r>
              <a:rPr lang="en-US"/>
              <a:t>Third level</a:t>
            </a:r>
          </a:p>
          <a:p>
            <a:pPr lvl="3"/>
            <a:r>
              <a:rPr lang="en-US"/>
              <a:t>Fourth level</a:t>
            </a:r>
          </a:p>
          <a:p>
            <a:pPr lvl="3"/>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3" name="Title 2"/>
          <p:cNvSpPr>
            <a:spLocks noGrp="1"/>
          </p:cNvSpPr>
          <p:nvPr>
            <p:ph type="title" hasCustomPrompt="1"/>
          </p:nvPr>
        </p:nvSpPr>
        <p:spPr bwMode="gray">
          <a:xfrm>
            <a:off x="623888" y="730800"/>
            <a:ext cx="10944225" cy="325952"/>
          </a:xfrm>
        </p:spPr>
        <p:txBody>
          <a:bodyPr/>
          <a:lstStyle/>
          <a:p>
            <a:r>
              <a:rPr lang="en-US"/>
              <a:t>Insert slide title here (max. 2 lines | max. 1 line with Action Title)</a:t>
            </a:r>
          </a:p>
        </p:txBody>
      </p:sp>
    </p:spTree>
    <p:extLst/>
  </p:cSld>
  <p:clrMapOvr>
    <a:masterClrMapping/>
  </p:clrMapOvr>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ly Title with Elements">
    <p:bg bwMode="gray">
      <p:bgRef idx="1001">
        <a:schemeClr val="bg1"/>
      </p:bgRef>
    </p:bg>
    <p:spTree>
      <p:nvGrpSpPr>
        <p:cNvPr id="1" name=""/>
        <p:cNvGrpSpPr/>
        <p:nvPr/>
      </p:nvGrpSpPr>
      <p:grpSpPr>
        <a:xfrm>
          <a:off x="0" y="0"/>
          <a:ext cx="0" cy="0"/>
          <a:chOff x="0" y="0"/>
          <a:chExt cx="0" cy="0"/>
        </a:xfrm>
      </p:grpSpPr>
      <p:sp>
        <p:nvSpPr>
          <p:cNvPr id="6" name="Freeform 5"/>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7" name="Freeform 6"/>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8" name="Slide Number Placeholder 7"/>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9"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5" name="Title 4"/>
          <p:cNvSpPr>
            <a:spLocks noGrp="1"/>
          </p:cNvSpPr>
          <p:nvPr>
            <p:ph type="title" hasCustomPrompt="1"/>
          </p:nvPr>
        </p:nvSpPr>
        <p:spPr bwMode="gray">
          <a:xfrm>
            <a:off x="623888" y="730800"/>
            <a:ext cx="10944225" cy="325952"/>
          </a:xfrm>
        </p:spPr>
        <p:txBody>
          <a:bodyPr/>
          <a:lstStyle>
            <a:lvl1pPr>
              <a:defRPr/>
            </a:lvl1pPr>
          </a:lstStyle>
          <a:p>
            <a:r>
              <a:rPr lang="en-US"/>
              <a:t>Insert slide title here (max. 2 lines | max. 1 line with Action Title)</a:t>
            </a:r>
          </a:p>
        </p:txBody>
      </p:sp>
    </p:spTree>
    <p:extLst>
      <p:ext uri="{BB962C8B-B14F-4D97-AF65-F5344CB8AC3E}">
        <p14:creationId xmlns:p14="http://schemas.microsoft.com/office/powerpoint/2010/main" val="25502494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50"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1" name="Slide Number Placeholder 10"/>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4" name="Content Placeholder 13"/>
          <p:cNvSpPr>
            <a:spLocks noGrp="1"/>
          </p:cNvSpPr>
          <p:nvPr>
            <p:ph sz="quarter" idx="14" hasCustomPrompt="1"/>
          </p:nvPr>
        </p:nvSpPr>
        <p:spPr bwMode="gray">
          <a:xfrm>
            <a:off x="623888" y="1484313"/>
            <a:ext cx="10944227" cy="4608511"/>
          </a:xfrm>
        </p:spPr>
        <p:txBody>
          <a:bodyPr/>
          <a:lstStyle>
            <a:lvl1pPr marL="342900" indent="-342900">
              <a:buClr>
                <a:schemeClr val="accent5"/>
              </a:buClr>
              <a:buFont typeface="+mj-lt"/>
              <a:buAutoNum type="arabicPeriod"/>
              <a:defRPr/>
            </a:lvl1pPr>
            <a:lvl2pPr marL="534988" indent="-179388">
              <a:defRPr/>
            </a:lvl2pPr>
            <a:lvl3pPr marL="715963" indent="-179388">
              <a:defRPr/>
            </a:lvl3pPr>
            <a:lvl4pPr marL="896938" indent="-179388">
              <a:defRPr/>
            </a:lvl4pPr>
            <a:lvl5pPr marL="449263" indent="0">
              <a:buNone/>
              <a:defRPr/>
            </a:lvl5pPr>
          </a:lstStyle>
          <a:p>
            <a:pPr lvl="0"/>
            <a:r>
              <a:rPr lang="en-US"/>
              <a:t>Insert your agenda points here. Use the button “increase list level” to add </a:t>
            </a:r>
            <a:r>
              <a:rPr lang="en-US" err="1"/>
              <a:t>subitems</a:t>
            </a:r>
            <a:r>
              <a:rPr lang="en-US"/>
              <a:t>.</a:t>
            </a:r>
            <a:br>
              <a:rPr lang="en-US"/>
            </a:br>
            <a:r>
              <a:rPr lang="en-US"/>
              <a:t>You can find other agenda designs within the slide library.</a:t>
            </a:r>
          </a:p>
          <a:p>
            <a:pPr lvl="0"/>
            <a:r>
              <a:rPr lang="en-US"/>
              <a:t>Click to edit Master text styles</a:t>
            </a:r>
          </a:p>
          <a:p>
            <a:pPr lvl="1"/>
            <a:r>
              <a:rPr lang="en-US"/>
              <a:t>Second level</a:t>
            </a:r>
          </a:p>
          <a:p>
            <a:pPr lvl="2"/>
            <a:r>
              <a:rPr lang="en-US"/>
              <a:t>Third level</a:t>
            </a:r>
          </a:p>
          <a:p>
            <a:pPr lvl="3"/>
            <a:r>
              <a:rPr lang="en-US"/>
              <a:t>Fourth level</a:t>
            </a:r>
          </a:p>
          <a:p>
            <a:pPr lvl="3"/>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3" name="Title 2"/>
          <p:cNvSpPr>
            <a:spLocks noGrp="1"/>
          </p:cNvSpPr>
          <p:nvPr>
            <p:ph type="title" hasCustomPrompt="1"/>
          </p:nvPr>
        </p:nvSpPr>
        <p:spPr bwMode="gray">
          <a:xfrm>
            <a:off x="623888" y="730800"/>
            <a:ext cx="10944225" cy="325952"/>
          </a:xfrm>
        </p:spPr>
        <p:txBody>
          <a:bodyPr/>
          <a:lstStyle/>
          <a:p>
            <a:r>
              <a:rPr lang="en-US"/>
              <a:t>Insert slide title here (max. 2 lines | max. 1 line with Action Title)</a:t>
            </a:r>
          </a:p>
        </p:txBody>
      </p:sp>
    </p:spTree>
    <p:extLst>
      <p:ext uri="{BB962C8B-B14F-4D97-AF65-F5344CB8AC3E}">
        <p14:creationId xmlns:p14="http://schemas.microsoft.com/office/powerpoint/2010/main" val="1873859970"/>
      </p:ext>
    </p:extLst>
  </p:cSld>
  <p:clrMapOvr>
    <a:masterClrMapping/>
  </p:clrMapOvr>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Plastic">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74"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Rectangle 15"/>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sp>
        <p:nvSpPr>
          <p:cNvPr id="19" name="Rectangle 1"/>
          <p:cNvSpPr/>
          <p:nvPr userDrawn="1"/>
        </p:nvSpPr>
        <p:spPr bwMode="gray">
          <a:xfrm>
            <a:off x="1" y="0"/>
            <a:ext cx="5832941" cy="6858000"/>
          </a:xfrm>
          <a:custGeom>
            <a:avLst/>
            <a:gdLst/>
            <a:ahLst/>
            <a:cxnLst/>
            <a:rect l="l" t="t" r="r" b="b"/>
            <a:pathLst>
              <a:path w="5832941" h="6859095">
                <a:moveTo>
                  <a:pt x="0" y="1095"/>
                </a:moveTo>
                <a:lnTo>
                  <a:pt x="2379070" y="1095"/>
                </a:lnTo>
                <a:lnTo>
                  <a:pt x="2375872" y="4439"/>
                </a:lnTo>
                <a:cubicBezTo>
                  <a:pt x="2375863" y="4452"/>
                  <a:pt x="2373953" y="7453"/>
                  <a:pt x="1944472" y="682162"/>
                </a:cubicBezTo>
                <a:cubicBezTo>
                  <a:pt x="1884685" y="775964"/>
                  <a:pt x="1877651" y="934256"/>
                  <a:pt x="1930404" y="1032749"/>
                </a:cubicBezTo>
                <a:cubicBezTo>
                  <a:pt x="1930408" y="1032756"/>
                  <a:pt x="1931244" y="1034335"/>
                  <a:pt x="2127348" y="1404441"/>
                </a:cubicBezTo>
                <a:cubicBezTo>
                  <a:pt x="2178929" y="1502934"/>
                  <a:pt x="2312569" y="1599081"/>
                  <a:pt x="2422764" y="1616669"/>
                </a:cubicBezTo>
                <a:cubicBezTo>
                  <a:pt x="2422777" y="1616671"/>
                  <a:pt x="2427199" y="1617400"/>
                  <a:pt x="3965491" y="1871109"/>
                </a:cubicBezTo>
                <a:cubicBezTo>
                  <a:pt x="4075686" y="1888697"/>
                  <a:pt x="4164779" y="1995397"/>
                  <a:pt x="4164779" y="2106788"/>
                </a:cubicBezTo>
                <a:cubicBezTo>
                  <a:pt x="4164779" y="2106805"/>
                  <a:pt x="4164779" y="2110586"/>
                  <a:pt x="4164779" y="2954528"/>
                </a:cubicBezTo>
                <a:cubicBezTo>
                  <a:pt x="4164779" y="3065918"/>
                  <a:pt x="4075686" y="3172618"/>
                  <a:pt x="3964319" y="3190206"/>
                </a:cubicBezTo>
                <a:cubicBezTo>
                  <a:pt x="3964302" y="3190209"/>
                  <a:pt x="3960071" y="3190896"/>
                  <a:pt x="2910435" y="3361396"/>
                </a:cubicBezTo>
                <a:cubicBezTo>
                  <a:pt x="2800240" y="3380156"/>
                  <a:pt x="2691217" y="3483339"/>
                  <a:pt x="2667772" y="3593557"/>
                </a:cubicBezTo>
                <a:cubicBezTo>
                  <a:pt x="2667771" y="3593562"/>
                  <a:pt x="2667429" y="3595183"/>
                  <a:pt x="2548199" y="4159890"/>
                </a:cubicBezTo>
                <a:cubicBezTo>
                  <a:pt x="2525925" y="4268935"/>
                  <a:pt x="2593918" y="4385016"/>
                  <a:pt x="2700595" y="4417847"/>
                </a:cubicBezTo>
                <a:cubicBezTo>
                  <a:pt x="2700612" y="4417852"/>
                  <a:pt x="2705245" y="4419265"/>
                  <a:pt x="4000659" y="4814162"/>
                </a:cubicBezTo>
                <a:cubicBezTo>
                  <a:pt x="4107337" y="4846993"/>
                  <a:pt x="4195259" y="4965419"/>
                  <a:pt x="4195259" y="5076809"/>
                </a:cubicBezTo>
                <a:cubicBezTo>
                  <a:pt x="4195259" y="5076821"/>
                  <a:pt x="4195259" y="5081382"/>
                  <a:pt x="4195259" y="6818752"/>
                </a:cubicBezTo>
                <a:lnTo>
                  <a:pt x="4195259" y="6859095"/>
                </a:lnTo>
                <a:lnTo>
                  <a:pt x="999485" y="6859095"/>
                </a:lnTo>
                <a:lnTo>
                  <a:pt x="963855" y="6799716"/>
                </a:lnTo>
                <a:cubicBezTo>
                  <a:pt x="953671" y="6773755"/>
                  <a:pt x="948029" y="6746201"/>
                  <a:pt x="948029" y="6718353"/>
                </a:cubicBezTo>
                <a:cubicBezTo>
                  <a:pt x="948029" y="6718334"/>
                  <a:pt x="948029" y="6713539"/>
                  <a:pt x="948029" y="5494230"/>
                </a:cubicBezTo>
                <a:cubicBezTo>
                  <a:pt x="948029" y="5381667"/>
                  <a:pt x="1026573" y="5243309"/>
                  <a:pt x="1122700" y="5185855"/>
                </a:cubicBezTo>
                <a:cubicBezTo>
                  <a:pt x="1122719" y="5185844"/>
                  <a:pt x="1127232" y="5183128"/>
                  <a:pt x="2217614" y="4526892"/>
                </a:cubicBezTo>
                <a:cubicBezTo>
                  <a:pt x="2313742" y="4469438"/>
                  <a:pt x="2409869" y="4333424"/>
                  <a:pt x="2433315" y="4223206"/>
                </a:cubicBezTo>
                <a:cubicBezTo>
                  <a:pt x="2433318" y="4223192"/>
                  <a:pt x="2433954" y="4220138"/>
                  <a:pt x="2573989" y="3547828"/>
                </a:cubicBezTo>
                <a:cubicBezTo>
                  <a:pt x="2596262" y="3438783"/>
                  <a:pt x="2545854" y="3288699"/>
                  <a:pt x="2461449" y="3216002"/>
                </a:cubicBezTo>
                <a:cubicBezTo>
                  <a:pt x="2461438" y="3215993"/>
                  <a:pt x="2459581" y="3214371"/>
                  <a:pt x="2128521" y="2925214"/>
                </a:cubicBezTo>
                <a:cubicBezTo>
                  <a:pt x="2044116" y="2852517"/>
                  <a:pt x="1904614" y="2850172"/>
                  <a:pt x="1817865" y="2921697"/>
                </a:cubicBezTo>
                <a:cubicBezTo>
                  <a:pt x="1817853" y="2921707"/>
                  <a:pt x="1814998" y="2924053"/>
                  <a:pt x="1102771" y="3509135"/>
                </a:cubicBezTo>
                <a:cubicBezTo>
                  <a:pt x="1017194" y="3580659"/>
                  <a:pt x="946857" y="3730743"/>
                  <a:pt x="946857" y="3842134"/>
                </a:cubicBezTo>
                <a:cubicBezTo>
                  <a:pt x="946857" y="3842145"/>
                  <a:pt x="946857" y="3845670"/>
                  <a:pt x="946857" y="4995905"/>
                </a:cubicBezTo>
                <a:cubicBezTo>
                  <a:pt x="946857" y="5107295"/>
                  <a:pt x="860108" y="5228066"/>
                  <a:pt x="753430" y="5264414"/>
                </a:cubicBezTo>
                <a:cubicBezTo>
                  <a:pt x="753412" y="5264420"/>
                  <a:pt x="750175" y="5265507"/>
                  <a:pt x="146651" y="5468184"/>
                </a:cubicBezTo>
                <a:lnTo>
                  <a:pt x="0" y="5517432"/>
                </a:lnTo>
                <a:lnTo>
                  <a:pt x="0" y="3305712"/>
                </a:lnTo>
                <a:lnTo>
                  <a:pt x="96951" y="3327228"/>
                </a:lnTo>
                <a:cubicBezTo>
                  <a:pt x="255209" y="3362349"/>
                  <a:pt x="466220" y="3409177"/>
                  <a:pt x="747569" y="3471614"/>
                </a:cubicBezTo>
                <a:cubicBezTo>
                  <a:pt x="856591" y="3496237"/>
                  <a:pt x="1017194" y="3457543"/>
                  <a:pt x="1102771" y="3386019"/>
                </a:cubicBezTo>
                <a:cubicBezTo>
                  <a:pt x="1102784" y="3386009"/>
                  <a:pt x="1105685" y="3383597"/>
                  <a:pt x="1768629" y="2832584"/>
                </a:cubicBezTo>
                <a:cubicBezTo>
                  <a:pt x="1854206" y="2761060"/>
                  <a:pt x="1942127" y="2613321"/>
                  <a:pt x="1964400" y="2504275"/>
                </a:cubicBezTo>
                <a:cubicBezTo>
                  <a:pt x="1964403" y="2504262"/>
                  <a:pt x="1964982" y="2501309"/>
                  <a:pt x="2095697" y="1834760"/>
                </a:cubicBezTo>
                <a:cubicBezTo>
                  <a:pt x="2116797" y="1724542"/>
                  <a:pt x="2091007" y="1554525"/>
                  <a:pt x="2038254" y="1456033"/>
                </a:cubicBezTo>
                <a:cubicBezTo>
                  <a:pt x="2038251" y="1456027"/>
                  <a:pt x="2037470" y="1454557"/>
                  <a:pt x="1830760" y="1065579"/>
                </a:cubicBezTo>
                <a:cubicBezTo>
                  <a:pt x="1778007" y="967087"/>
                  <a:pt x="1644367" y="876802"/>
                  <a:pt x="1533000" y="866249"/>
                </a:cubicBezTo>
                <a:cubicBezTo>
                  <a:pt x="1532991" y="866248"/>
                  <a:pt x="1529527" y="865906"/>
                  <a:pt x="252897" y="739783"/>
                </a:cubicBezTo>
                <a:lnTo>
                  <a:pt x="0" y="714798"/>
                </a:lnTo>
                <a:close/>
                <a:moveTo>
                  <a:pt x="2916470" y="0"/>
                </a:moveTo>
                <a:lnTo>
                  <a:pt x="3205161" y="0"/>
                </a:lnTo>
                <a:lnTo>
                  <a:pt x="3205161" y="1095"/>
                </a:lnTo>
                <a:lnTo>
                  <a:pt x="5832941" y="1095"/>
                </a:lnTo>
                <a:lnTo>
                  <a:pt x="5832941" y="26517"/>
                </a:lnTo>
                <a:cubicBezTo>
                  <a:pt x="5832941" y="128773"/>
                  <a:pt x="5832941" y="362500"/>
                  <a:pt x="5832941" y="896735"/>
                </a:cubicBezTo>
                <a:cubicBezTo>
                  <a:pt x="5832941" y="1008125"/>
                  <a:pt x="5749709" y="1138277"/>
                  <a:pt x="5647720" y="1185178"/>
                </a:cubicBezTo>
                <a:cubicBezTo>
                  <a:pt x="5647705" y="1185185"/>
                  <a:pt x="5645028" y="1186430"/>
                  <a:pt x="5163566" y="1410304"/>
                </a:cubicBezTo>
                <a:cubicBezTo>
                  <a:pt x="5062750" y="1457205"/>
                  <a:pt x="4903319" y="1444307"/>
                  <a:pt x="4810708" y="1382163"/>
                </a:cubicBezTo>
                <a:cubicBezTo>
                  <a:pt x="4810695" y="1382154"/>
                  <a:pt x="4805643" y="1378788"/>
                  <a:pt x="2849670" y="75240"/>
                </a:cubicBezTo>
                <a:lnTo>
                  <a:pt x="2738416" y="1095"/>
                </a:lnTo>
                <a:lnTo>
                  <a:pt x="2916470" y="1095"/>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7" name="Text Placeholder 12"/>
          <p:cNvSpPr>
            <a:spLocks noGrp="1"/>
          </p:cNvSpPr>
          <p:nvPr>
            <p:ph type="body" sz="quarter" idx="10" hasCustomPrompt="1"/>
          </p:nvPr>
        </p:nvSpPr>
        <p:spPr bwMode="gray">
          <a:xfrm>
            <a:off x="5159375" y="4292897"/>
            <a:ext cx="6408738"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latin typeface="+mn-lt"/>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br>
              <a:rPr lang="en-US" noProof="0"/>
            </a:br>
            <a:r>
              <a:rPr lang="en-US" noProof="0"/>
              <a:t>Place, Date</a:t>
            </a:r>
          </a:p>
        </p:txBody>
      </p:sp>
      <p:sp>
        <p:nvSpPr>
          <p:cNvPr id="3" name="Subtitle 2"/>
          <p:cNvSpPr>
            <a:spLocks noGrp="1"/>
          </p:cNvSpPr>
          <p:nvPr>
            <p:ph type="subTitle" idx="1" hasCustomPrompt="1"/>
          </p:nvPr>
        </p:nvSpPr>
        <p:spPr bwMode="gray">
          <a:xfrm>
            <a:off x="5160000" y="3501080"/>
            <a:ext cx="6408113" cy="648000"/>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5160000" y="2107718"/>
            <a:ext cx="6408113"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grpSp>
        <p:nvGrpSpPr>
          <p:cNvPr id="5" name="Gruppieren 4"/>
          <p:cNvGrpSpPr/>
          <p:nvPr userDrawn="1"/>
        </p:nvGrpSpPr>
        <p:grpSpPr bwMode="gray">
          <a:xfrm>
            <a:off x="0" y="2"/>
            <a:ext cx="4165600" cy="5517125"/>
            <a:chOff x="0" y="2"/>
            <a:chExt cx="4165600" cy="5517125"/>
          </a:xfrm>
        </p:grpSpPr>
        <p:sp>
          <p:nvSpPr>
            <p:cNvPr id="20" name="Freeform 40"/>
            <p:cNvSpPr>
              <a:spLocks/>
            </p:cNvSpPr>
            <p:nvPr userDrawn="1"/>
          </p:nvSpPr>
          <p:spPr bwMode="gray">
            <a:xfrm>
              <a:off x="2244725" y="1631950"/>
              <a:ext cx="1920875" cy="1468438"/>
            </a:xfrm>
            <a:custGeom>
              <a:avLst/>
              <a:gdLst>
                <a:gd name="T0" fmla="*/ 658 w 1639"/>
                <a:gd name="T1" fmla="*/ 632 h 1252"/>
                <a:gd name="T2" fmla="*/ 1321 w 1639"/>
                <a:gd name="T3" fmla="*/ 959 h 1252"/>
                <a:gd name="T4" fmla="*/ 1553 w 1639"/>
                <a:gd name="T5" fmla="*/ 866 h 1252"/>
                <a:gd name="T6" fmla="*/ 1639 w 1639"/>
                <a:gd name="T7" fmla="*/ 631 h 1252"/>
                <a:gd name="T8" fmla="*/ 1639 w 1639"/>
                <a:gd name="T9" fmla="*/ 406 h 1252"/>
                <a:gd name="T10" fmla="*/ 1468 w 1639"/>
                <a:gd name="T11" fmla="*/ 204 h 1252"/>
                <a:gd name="T12" fmla="*/ 229 w 1639"/>
                <a:gd name="T13" fmla="*/ 0 h 1252"/>
                <a:gd name="T14" fmla="*/ 354 w 1639"/>
                <a:gd name="T15" fmla="*/ 133 h 1252"/>
                <a:gd name="T16" fmla="*/ 389 w 1639"/>
                <a:gd name="T17" fmla="*/ 280 h 1252"/>
                <a:gd name="T18" fmla="*/ 336 w 1639"/>
                <a:gd name="T19" fmla="*/ 624 h 1252"/>
                <a:gd name="T20" fmla="*/ 0 w 1639"/>
                <a:gd name="T21" fmla="*/ 1189 h 1252"/>
                <a:gd name="T22" fmla="*/ 72 w 1639"/>
                <a:gd name="T23" fmla="*/ 1252 h 1252"/>
                <a:gd name="T24" fmla="*/ 394 w 1639"/>
                <a:gd name="T25" fmla="*/ 710 h 1252"/>
                <a:gd name="T26" fmla="*/ 658 w 1639"/>
                <a:gd name="T27" fmla="*/ 632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9" h="1252">
                  <a:moveTo>
                    <a:pt x="658" y="632"/>
                  </a:moveTo>
                  <a:cubicBezTo>
                    <a:pt x="1321" y="959"/>
                    <a:pt x="1321" y="959"/>
                    <a:pt x="1321" y="959"/>
                  </a:cubicBezTo>
                  <a:cubicBezTo>
                    <a:pt x="1413" y="1005"/>
                    <a:pt x="1518" y="963"/>
                    <a:pt x="1553" y="866"/>
                  </a:cubicBezTo>
                  <a:cubicBezTo>
                    <a:pt x="1639" y="631"/>
                    <a:pt x="1639" y="631"/>
                    <a:pt x="1639" y="631"/>
                  </a:cubicBezTo>
                  <a:cubicBezTo>
                    <a:pt x="1639" y="406"/>
                    <a:pt x="1639" y="406"/>
                    <a:pt x="1639" y="406"/>
                  </a:cubicBezTo>
                  <a:cubicBezTo>
                    <a:pt x="1639" y="310"/>
                    <a:pt x="1562" y="220"/>
                    <a:pt x="1468" y="204"/>
                  </a:cubicBezTo>
                  <a:cubicBezTo>
                    <a:pt x="229" y="0"/>
                    <a:pt x="229" y="0"/>
                    <a:pt x="229" y="0"/>
                  </a:cubicBezTo>
                  <a:cubicBezTo>
                    <a:pt x="289" y="19"/>
                    <a:pt x="338" y="68"/>
                    <a:pt x="354" y="133"/>
                  </a:cubicBezTo>
                  <a:cubicBezTo>
                    <a:pt x="389" y="280"/>
                    <a:pt x="389" y="280"/>
                    <a:pt x="389" y="280"/>
                  </a:cubicBezTo>
                  <a:cubicBezTo>
                    <a:pt x="412" y="381"/>
                    <a:pt x="389" y="535"/>
                    <a:pt x="336" y="624"/>
                  </a:cubicBezTo>
                  <a:cubicBezTo>
                    <a:pt x="0" y="1189"/>
                    <a:pt x="0" y="1189"/>
                    <a:pt x="0" y="1189"/>
                  </a:cubicBezTo>
                  <a:cubicBezTo>
                    <a:pt x="72" y="1252"/>
                    <a:pt x="72" y="1252"/>
                    <a:pt x="72" y="1252"/>
                  </a:cubicBezTo>
                  <a:cubicBezTo>
                    <a:pt x="394" y="710"/>
                    <a:pt x="394" y="710"/>
                    <a:pt x="394" y="710"/>
                  </a:cubicBezTo>
                  <a:cubicBezTo>
                    <a:pt x="447" y="621"/>
                    <a:pt x="566" y="586"/>
                    <a:pt x="658" y="632"/>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p:nvPr userDrawn="1"/>
          </p:nvSpPr>
          <p:spPr bwMode="gray">
            <a:xfrm>
              <a:off x="1" y="3279574"/>
              <a:ext cx="1336675" cy="2237553"/>
            </a:xfrm>
            <a:custGeom>
              <a:avLst/>
              <a:gdLst>
                <a:gd name="connsiteX0" fmla="*/ 1232317 w 1336675"/>
                <a:gd name="connsiteY0" fmla="*/ 0 h 2237553"/>
                <a:gd name="connsiteX1" fmla="*/ 1336675 w 1336675"/>
                <a:gd name="connsiteY1" fmla="*/ 38681 h 2237553"/>
                <a:gd name="connsiteX2" fmla="*/ 1103335 w 1336675"/>
                <a:gd name="connsiteY2" fmla="*/ 230918 h 2237553"/>
                <a:gd name="connsiteX3" fmla="*/ 946211 w 1336675"/>
                <a:gd name="connsiteY3" fmla="*/ 562644 h 2237553"/>
                <a:gd name="connsiteX4" fmla="*/ 946211 w 1336675"/>
                <a:gd name="connsiteY4" fmla="*/ 1716064 h 2237553"/>
                <a:gd name="connsiteX5" fmla="*/ 753911 w 1336675"/>
                <a:gd name="connsiteY5" fmla="*/ 1984492 h 2237553"/>
                <a:gd name="connsiteX6" fmla="*/ 110565 w 1336675"/>
                <a:gd name="connsiteY6" fmla="*/ 2200440 h 2237553"/>
                <a:gd name="connsiteX7" fmla="*/ 0 w 1336675"/>
                <a:gd name="connsiteY7" fmla="*/ 2237553 h 2237553"/>
                <a:gd name="connsiteX8" fmla="*/ 0 w 1336675"/>
                <a:gd name="connsiteY8" fmla="*/ 26059 h 2237553"/>
                <a:gd name="connsiteX9" fmla="*/ 83039 w 1336675"/>
                <a:gd name="connsiteY9" fmla="*/ 44506 h 2237553"/>
                <a:gd name="connsiteX10" fmla="*/ 748048 w 1336675"/>
                <a:gd name="connsiteY10" fmla="*/ 192236 h 2237553"/>
                <a:gd name="connsiteX11" fmla="*/ 1103335 w 1336675"/>
                <a:gd name="connsiteY11" fmla="*/ 106668 h 223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6675" h="2237553">
                  <a:moveTo>
                    <a:pt x="1232317" y="0"/>
                  </a:moveTo>
                  <a:cubicBezTo>
                    <a:pt x="1232317" y="0"/>
                    <a:pt x="1232317" y="0"/>
                    <a:pt x="1336675" y="38681"/>
                  </a:cubicBezTo>
                  <a:cubicBezTo>
                    <a:pt x="1336675" y="38681"/>
                    <a:pt x="1336675" y="38681"/>
                    <a:pt x="1103335" y="230918"/>
                  </a:cubicBezTo>
                  <a:cubicBezTo>
                    <a:pt x="1017738" y="301249"/>
                    <a:pt x="946211" y="451287"/>
                    <a:pt x="946211" y="562644"/>
                  </a:cubicBezTo>
                  <a:cubicBezTo>
                    <a:pt x="946211" y="562644"/>
                    <a:pt x="946211" y="562644"/>
                    <a:pt x="946211" y="1716064"/>
                  </a:cubicBezTo>
                  <a:cubicBezTo>
                    <a:pt x="946211" y="1828593"/>
                    <a:pt x="859442" y="1948155"/>
                    <a:pt x="753911" y="1984492"/>
                  </a:cubicBezTo>
                  <a:cubicBezTo>
                    <a:pt x="753911" y="1984492"/>
                    <a:pt x="753911" y="1984492"/>
                    <a:pt x="110565" y="2200440"/>
                  </a:cubicBezTo>
                  <a:lnTo>
                    <a:pt x="0" y="2237553"/>
                  </a:lnTo>
                  <a:lnTo>
                    <a:pt x="0" y="26059"/>
                  </a:lnTo>
                  <a:lnTo>
                    <a:pt x="83039" y="44506"/>
                  </a:lnTo>
                  <a:cubicBezTo>
                    <a:pt x="244798" y="80440"/>
                    <a:pt x="460477" y="128353"/>
                    <a:pt x="748048" y="192236"/>
                  </a:cubicBezTo>
                  <a:cubicBezTo>
                    <a:pt x="857096" y="216852"/>
                    <a:pt x="1016565" y="178170"/>
                    <a:pt x="1103335" y="106668"/>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0000"/>
                </a:solidFill>
              </a:endParaRPr>
            </a:p>
          </p:txBody>
        </p:sp>
        <p:sp>
          <p:nvSpPr>
            <p:cNvPr id="14" name="Freihandform 13"/>
            <p:cNvSpPr/>
            <p:nvPr userDrawn="1"/>
          </p:nvSpPr>
          <p:spPr bwMode="gray">
            <a:xfrm>
              <a:off x="0" y="2"/>
              <a:ext cx="1614244" cy="883735"/>
            </a:xfrm>
            <a:custGeom>
              <a:avLst/>
              <a:gdLst>
                <a:gd name="connsiteX0" fmla="*/ 0 w 1614244"/>
                <a:gd name="connsiteY0" fmla="*/ 0 h 883735"/>
                <a:gd name="connsiteX1" fmla="*/ 827794 w 1614244"/>
                <a:gd name="connsiteY1" fmla="*/ 0 h 883735"/>
                <a:gd name="connsiteX2" fmla="*/ 1088662 w 1614244"/>
                <a:gd name="connsiteY2" fmla="*/ 95411 h 883735"/>
                <a:gd name="connsiteX3" fmla="*/ 1413677 w 1614244"/>
                <a:gd name="connsiteY3" fmla="*/ 214283 h 883735"/>
                <a:gd name="connsiteX4" fmla="*/ 1614145 w 1614244"/>
                <a:gd name="connsiteY4" fmla="*/ 509733 h 883735"/>
                <a:gd name="connsiteX5" fmla="*/ 1604767 w 1614244"/>
                <a:gd name="connsiteY5" fmla="*/ 883735 h 883735"/>
                <a:gd name="connsiteX6" fmla="*/ 1532082 w 1614244"/>
                <a:gd name="connsiteY6" fmla="*/ 867321 h 883735"/>
                <a:gd name="connsiteX7" fmla="*/ 54021 w 1614244"/>
                <a:gd name="connsiteY7" fmla="*/ 721231 h 883735"/>
                <a:gd name="connsiteX8" fmla="*/ 0 w 1614244"/>
                <a:gd name="connsiteY8" fmla="*/ 715892 h 88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244" h="883735">
                  <a:moveTo>
                    <a:pt x="0" y="0"/>
                  </a:moveTo>
                  <a:lnTo>
                    <a:pt x="827794" y="0"/>
                  </a:lnTo>
                  <a:lnTo>
                    <a:pt x="1088662" y="95411"/>
                  </a:lnTo>
                  <a:cubicBezTo>
                    <a:pt x="1190088" y="132507"/>
                    <a:pt x="1298277" y="172076"/>
                    <a:pt x="1413677" y="214283"/>
                  </a:cubicBezTo>
                  <a:cubicBezTo>
                    <a:pt x="1527393" y="256490"/>
                    <a:pt x="1617662" y="388974"/>
                    <a:pt x="1614145" y="509733"/>
                  </a:cubicBezTo>
                  <a:cubicBezTo>
                    <a:pt x="1614145" y="509733"/>
                    <a:pt x="1614145" y="509733"/>
                    <a:pt x="1604767" y="883735"/>
                  </a:cubicBezTo>
                  <a:cubicBezTo>
                    <a:pt x="1580148" y="875528"/>
                    <a:pt x="1555529" y="869666"/>
                    <a:pt x="1532082" y="867321"/>
                  </a:cubicBezTo>
                  <a:cubicBezTo>
                    <a:pt x="1532082" y="867321"/>
                    <a:pt x="1532082" y="867321"/>
                    <a:pt x="54021" y="721231"/>
                  </a:cubicBezTo>
                  <a:lnTo>
                    <a:pt x="0" y="715892"/>
                  </a:lnTo>
                  <a:close/>
                </a:path>
              </a:pathLst>
            </a:custGeom>
            <a:solidFill>
              <a:schemeClr val="accent5"/>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grpSp>
      <p:pic>
        <p:nvPicPr>
          <p:cNvPr id="4" name="Grafik 3"/>
          <p:cNvPicPr>
            <a:picLocks noChangeAspect="1"/>
          </p:cNvPicPr>
          <p:nvPr userDrawn="1"/>
        </p:nvPicPr>
        <p:blipFill>
          <a:blip r:embed="rId6"/>
          <a:stretch>
            <a:fillRect/>
          </a:stretch>
        </p:blipFill>
        <p:spPr bwMode="gray">
          <a:xfrm>
            <a:off x="1271744" y="5271235"/>
            <a:ext cx="2520000" cy="1254109"/>
          </a:xfrm>
          <a:prstGeom prst="rect">
            <a:avLst/>
          </a:prstGeom>
        </p:spPr>
      </p:pic>
      <p:grpSp>
        <p:nvGrpSpPr>
          <p:cNvPr id="13" name="Logo Merck"/>
          <p:cNvGrpSpPr>
            <a:grpSpLocks noChangeAspect="1"/>
          </p:cNvGrpSpPr>
          <p:nvPr userDrawn="1"/>
        </p:nvGrpSpPr>
        <p:grpSpPr bwMode="gray">
          <a:xfrm>
            <a:off x="9536024" y="6170950"/>
            <a:ext cx="2248608" cy="354050"/>
            <a:chOff x="396364" y="7173520"/>
            <a:chExt cx="1871956" cy="294745"/>
          </a:xfrm>
          <a:solidFill>
            <a:schemeClr val="accent5"/>
          </a:solidFill>
        </p:grpSpPr>
        <p:sp>
          <p:nvSpPr>
            <p:cNvPr id="15"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16929732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Organic">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98"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sp>
        <p:nvSpPr>
          <p:cNvPr id="16" name="Freeform 15"/>
          <p:cNvSpPr/>
          <p:nvPr userDrawn="1"/>
        </p:nvSpPr>
        <p:spPr bwMode="gray">
          <a:xfrm>
            <a:off x="0" y="0"/>
            <a:ext cx="12192000" cy="6858000"/>
          </a:xfrm>
          <a:custGeom>
            <a:avLst/>
            <a:gdLst>
              <a:gd name="connsiteX0" fmla="*/ 3028369 w 12192000"/>
              <a:gd name="connsiteY0" fmla="*/ 0 h 6858000"/>
              <a:gd name="connsiteX1" fmla="*/ 6019945 w 12192000"/>
              <a:gd name="connsiteY1" fmla="*/ 0 h 6858000"/>
              <a:gd name="connsiteX2" fmla="*/ 6010517 w 12192000"/>
              <a:gd name="connsiteY2" fmla="*/ 24413 h 6858000"/>
              <a:gd name="connsiteX3" fmla="*/ 5988728 w 12192000"/>
              <a:gd name="connsiteY3" fmla="*/ 542902 h 6858000"/>
              <a:gd name="connsiteX4" fmla="*/ 8283293 w 12192000"/>
              <a:gd name="connsiteY4" fmla="*/ 2994229 h 6858000"/>
              <a:gd name="connsiteX5" fmla="*/ 11934313 w 12192000"/>
              <a:gd name="connsiteY5" fmla="*/ 4275389 h 6858000"/>
              <a:gd name="connsiteX6" fmla="*/ 12139920 w 12192000"/>
              <a:gd name="connsiteY6" fmla="*/ 4248830 h 6858000"/>
              <a:gd name="connsiteX7" fmla="*/ 12192000 w 12192000"/>
              <a:gd name="connsiteY7" fmla="*/ 4238176 h 6858000"/>
              <a:gd name="connsiteX8" fmla="*/ 12192000 w 12192000"/>
              <a:gd name="connsiteY8" fmla="*/ 4877795 h 6858000"/>
              <a:gd name="connsiteX9" fmla="*/ 12173693 w 12192000"/>
              <a:gd name="connsiteY9" fmla="*/ 4890450 h 6858000"/>
              <a:gd name="connsiteX10" fmla="*/ 11823388 w 12192000"/>
              <a:gd name="connsiteY10" fmla="*/ 5651684 h 6858000"/>
              <a:gd name="connsiteX11" fmla="*/ 12181381 w 12192000"/>
              <a:gd name="connsiteY11" fmla="*/ 6745688 h 6858000"/>
              <a:gd name="connsiteX12" fmla="*/ 12192000 w 12192000"/>
              <a:gd name="connsiteY12" fmla="*/ 6767229 h 6858000"/>
              <a:gd name="connsiteX13" fmla="*/ 12192000 w 12192000"/>
              <a:gd name="connsiteY13" fmla="*/ 6858000 h 6858000"/>
              <a:gd name="connsiteX14" fmla="*/ 11748516 w 12192000"/>
              <a:gd name="connsiteY14" fmla="*/ 6858000 h 6858000"/>
              <a:gd name="connsiteX15" fmla="*/ 11744223 w 12192000"/>
              <a:gd name="connsiteY15" fmla="*/ 6845586 h 6858000"/>
              <a:gd name="connsiteX16" fmla="*/ 11424057 w 12192000"/>
              <a:gd name="connsiteY16" fmla="*/ 5987830 h 6858000"/>
              <a:gd name="connsiteX17" fmla="*/ 8644592 w 12192000"/>
              <a:gd name="connsiteY17" fmla="*/ 3856792 h 6858000"/>
              <a:gd name="connsiteX18" fmla="*/ 5459457 w 12192000"/>
              <a:gd name="connsiteY18" fmla="*/ 4687643 h 6858000"/>
              <a:gd name="connsiteX19" fmla="*/ 4527600 w 12192000"/>
              <a:gd name="connsiteY19" fmla="*/ 6636628 h 6858000"/>
              <a:gd name="connsiteX20" fmla="*/ 4523380 w 12192000"/>
              <a:gd name="connsiteY20" fmla="*/ 6858000 h 6858000"/>
              <a:gd name="connsiteX21" fmla="*/ 4101261 w 12192000"/>
              <a:gd name="connsiteY21" fmla="*/ 6858000 h 6858000"/>
              <a:gd name="connsiteX22" fmla="*/ 4129024 w 12192000"/>
              <a:gd name="connsiteY22" fmla="*/ 6686756 h 6858000"/>
              <a:gd name="connsiteX23" fmla="*/ 5583060 w 12192000"/>
              <a:gd name="connsiteY23" fmla="*/ 860020 h 6858000"/>
              <a:gd name="connsiteX24" fmla="*/ 3662471 w 12192000"/>
              <a:gd name="connsiteY24" fmla="*/ 270180 h 6858000"/>
              <a:gd name="connsiteX25" fmla="*/ 198439 w 12192000"/>
              <a:gd name="connsiteY25" fmla="*/ 2486840 h 6858000"/>
              <a:gd name="connsiteX26" fmla="*/ 0 w 12192000"/>
              <a:gd name="connsiteY26" fmla="*/ 2850498 h 6858000"/>
              <a:gd name="connsiteX27" fmla="*/ 0 w 12192000"/>
              <a:gd name="connsiteY27" fmla="*/ 651095 h 6858000"/>
              <a:gd name="connsiteX28" fmla="*/ 13333 w 12192000"/>
              <a:gd name="connsiteY28" fmla="*/ 659740 h 6858000"/>
              <a:gd name="connsiteX29" fmla="*/ 1529540 w 12192000"/>
              <a:gd name="connsiteY29" fmla="*/ 571443 h 6858000"/>
              <a:gd name="connsiteX30" fmla="*/ 2758320 w 12192000"/>
              <a:gd name="connsiteY30" fmla="*/ 1001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6858000">
                <a:moveTo>
                  <a:pt x="3028369" y="0"/>
                </a:moveTo>
                <a:lnTo>
                  <a:pt x="6019945" y="0"/>
                </a:lnTo>
                <a:lnTo>
                  <a:pt x="6010517" y="24413"/>
                </a:lnTo>
                <a:cubicBezTo>
                  <a:pt x="5959413" y="184558"/>
                  <a:pt x="5947528" y="357387"/>
                  <a:pt x="5988728" y="542902"/>
                </a:cubicBezTo>
                <a:cubicBezTo>
                  <a:pt x="6483137" y="1684529"/>
                  <a:pt x="7269121" y="2328280"/>
                  <a:pt x="8283293" y="2994229"/>
                </a:cubicBezTo>
                <a:cubicBezTo>
                  <a:pt x="9376697" y="3714089"/>
                  <a:pt x="10672936" y="4269046"/>
                  <a:pt x="11934313" y="4275389"/>
                </a:cubicBezTo>
                <a:cubicBezTo>
                  <a:pt x="11977098" y="4275389"/>
                  <a:pt x="12048407" y="4265875"/>
                  <a:pt x="12139920" y="4248830"/>
                </a:cubicBezTo>
                <a:lnTo>
                  <a:pt x="12192000" y="4238176"/>
                </a:lnTo>
                <a:lnTo>
                  <a:pt x="12192000" y="4877795"/>
                </a:lnTo>
                <a:lnTo>
                  <a:pt x="12173693" y="4890450"/>
                </a:lnTo>
                <a:cubicBezTo>
                  <a:pt x="11925003" y="5082654"/>
                  <a:pt x="11809126" y="5309196"/>
                  <a:pt x="11823388" y="5651684"/>
                </a:cubicBezTo>
                <a:cubicBezTo>
                  <a:pt x="11831707" y="5818171"/>
                  <a:pt x="11946792" y="6244448"/>
                  <a:pt x="12181381" y="6745688"/>
                </a:cubicBezTo>
                <a:lnTo>
                  <a:pt x="12192000" y="6767229"/>
                </a:lnTo>
                <a:lnTo>
                  <a:pt x="12192000" y="6858000"/>
                </a:lnTo>
                <a:lnTo>
                  <a:pt x="11748516" y="6858000"/>
                </a:lnTo>
                <a:lnTo>
                  <a:pt x="11744223" y="6845586"/>
                </a:lnTo>
                <a:cubicBezTo>
                  <a:pt x="11639321" y="6545909"/>
                  <a:pt x="11479520" y="6112695"/>
                  <a:pt x="11424057" y="5987830"/>
                </a:cubicBezTo>
                <a:cubicBezTo>
                  <a:pt x="10920140" y="4849374"/>
                  <a:pt x="9953508" y="3920216"/>
                  <a:pt x="8644592" y="3856792"/>
                </a:cubicBezTo>
                <a:cubicBezTo>
                  <a:pt x="7446601" y="3799711"/>
                  <a:pt x="6365874" y="3986811"/>
                  <a:pt x="5459457" y="4687643"/>
                </a:cubicBezTo>
                <a:cubicBezTo>
                  <a:pt x="4849369" y="5159357"/>
                  <a:pt x="4574137" y="5876293"/>
                  <a:pt x="4527600" y="6636628"/>
                </a:cubicBezTo>
                <a:lnTo>
                  <a:pt x="4523380" y="6858000"/>
                </a:lnTo>
                <a:lnTo>
                  <a:pt x="4101261" y="6858000"/>
                </a:lnTo>
                <a:lnTo>
                  <a:pt x="4129024" y="6686756"/>
                </a:lnTo>
                <a:cubicBezTo>
                  <a:pt x="4619962" y="3869418"/>
                  <a:pt x="5877804" y="2678696"/>
                  <a:pt x="5583060" y="860020"/>
                </a:cubicBezTo>
                <a:cubicBezTo>
                  <a:pt x="5434103" y="-59624"/>
                  <a:pt x="4099833" y="127476"/>
                  <a:pt x="3662471" y="270180"/>
                </a:cubicBezTo>
                <a:cubicBezTo>
                  <a:pt x="1529540" y="980525"/>
                  <a:pt x="1031962" y="1034436"/>
                  <a:pt x="198439" y="2486840"/>
                </a:cubicBezTo>
                <a:lnTo>
                  <a:pt x="0" y="2850498"/>
                </a:lnTo>
                <a:lnTo>
                  <a:pt x="0" y="651095"/>
                </a:lnTo>
                <a:lnTo>
                  <a:pt x="13333" y="659740"/>
                </a:lnTo>
                <a:cubicBezTo>
                  <a:pt x="306591" y="810471"/>
                  <a:pt x="766534" y="821173"/>
                  <a:pt x="1529540" y="571443"/>
                </a:cubicBezTo>
                <a:cubicBezTo>
                  <a:pt x="1798930" y="482253"/>
                  <a:pt x="2293636" y="276621"/>
                  <a:pt x="2758320" y="100100"/>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0000"/>
              </a:solidFill>
            </a:endParaRPr>
          </a:p>
        </p:txBody>
      </p:sp>
      <p:sp>
        <p:nvSpPr>
          <p:cNvPr id="17" name="Freeform 16"/>
          <p:cNvSpPr/>
          <p:nvPr userDrawn="1"/>
        </p:nvSpPr>
        <p:spPr bwMode="gray">
          <a:xfrm>
            <a:off x="0" y="0"/>
            <a:ext cx="12192000" cy="6858000"/>
          </a:xfrm>
          <a:custGeom>
            <a:avLst/>
            <a:gdLst>
              <a:gd name="connsiteX0" fmla="*/ 349336 w 12160800"/>
              <a:gd name="connsiteY0" fmla="*/ 0 h 6858000"/>
              <a:gd name="connsiteX1" fmla="*/ 2343649 w 12160800"/>
              <a:gd name="connsiteY1" fmla="*/ 0 h 6858000"/>
              <a:gd name="connsiteX2" fmla="*/ 2362300 w 12160800"/>
              <a:gd name="connsiteY2" fmla="*/ 74444 h 6858000"/>
              <a:gd name="connsiteX3" fmla="*/ 3066495 w 12160800"/>
              <a:gd name="connsiteY3" fmla="*/ 1483638 h 6858000"/>
              <a:gd name="connsiteX4" fmla="*/ 3887362 w 12160800"/>
              <a:gd name="connsiteY4" fmla="*/ 1569259 h 6858000"/>
              <a:gd name="connsiteX5" fmla="*/ 4635346 w 12160800"/>
              <a:gd name="connsiteY5" fmla="*/ 56135 h 6858000"/>
              <a:gd name="connsiteX6" fmla="*/ 4613106 w 12160800"/>
              <a:gd name="connsiteY6" fmla="*/ 0 h 6858000"/>
              <a:gd name="connsiteX7" fmla="*/ 12160800 w 12160800"/>
              <a:gd name="connsiteY7" fmla="*/ 0 h 6858000"/>
              <a:gd name="connsiteX8" fmla="*/ 12160800 w 12160800"/>
              <a:gd name="connsiteY8" fmla="*/ 6858000 h 6858000"/>
              <a:gd name="connsiteX9" fmla="*/ 6255540 w 12160800"/>
              <a:gd name="connsiteY9" fmla="*/ 6858000 h 6858000"/>
              <a:gd name="connsiteX10" fmla="*/ 6191495 w 12160800"/>
              <a:gd name="connsiteY10" fmla="*/ 6468735 h 6858000"/>
              <a:gd name="connsiteX11" fmla="*/ 5449862 w 12160800"/>
              <a:gd name="connsiteY11" fmla="*/ 4474062 h 6858000"/>
              <a:gd name="connsiteX12" fmla="*/ 4895222 w 12160800"/>
              <a:gd name="connsiteY12" fmla="*/ 3322923 h 6858000"/>
              <a:gd name="connsiteX13" fmla="*/ 2527702 w 12160800"/>
              <a:gd name="connsiteY13" fmla="*/ 2714056 h 6858000"/>
              <a:gd name="connsiteX14" fmla="*/ 870120 w 12160800"/>
              <a:gd name="connsiteY14" fmla="*/ 4667504 h 6858000"/>
              <a:gd name="connsiteX15" fmla="*/ 677253 w 12160800"/>
              <a:gd name="connsiteY15" fmla="*/ 6722405 h 6858000"/>
              <a:gd name="connsiteX16" fmla="*/ 731247 w 12160800"/>
              <a:gd name="connsiteY16" fmla="*/ 6858000 h 6858000"/>
              <a:gd name="connsiteX17" fmla="*/ 0 w 12160800"/>
              <a:gd name="connsiteY17" fmla="*/ 6858000 h 6858000"/>
              <a:gd name="connsiteX18" fmla="*/ 0 w 12160800"/>
              <a:gd name="connsiteY18" fmla="*/ 4583499 h 6858000"/>
              <a:gd name="connsiteX19" fmla="*/ 125318 w 12160800"/>
              <a:gd name="connsiteY19" fmla="*/ 4534314 h 6858000"/>
              <a:gd name="connsiteX20" fmla="*/ 2207595 w 12160800"/>
              <a:gd name="connsiteY20" fmla="*/ 2580866 h 6858000"/>
              <a:gd name="connsiteX21" fmla="*/ 2404096 w 12160800"/>
              <a:gd name="connsiteY21" fmla="*/ 674986 h 6858000"/>
              <a:gd name="connsiteX22" fmla="*/ 1418422 w 12160800"/>
              <a:gd name="connsiteY22" fmla="*/ 9038 h 6858000"/>
              <a:gd name="connsiteX23" fmla="*/ 88715 w 12160800"/>
              <a:gd name="connsiteY23" fmla="*/ 380165 h 6858000"/>
              <a:gd name="connsiteX24" fmla="*/ 0 w 12160800"/>
              <a:gd name="connsiteY24" fmla="*/ 432649 h 6858000"/>
              <a:gd name="connsiteX25" fmla="*/ 0 w 12160800"/>
              <a:gd name="connsiteY25" fmla="*/ 218659 h 6858000"/>
              <a:gd name="connsiteX26" fmla="*/ 3446 w 12160800"/>
              <a:gd name="connsiteY26" fmla="*/ 216602 h 6858000"/>
              <a:gd name="connsiteX27" fmla="*/ 331723 w 12160800"/>
              <a:gd name="connsiteY27" fmla="*/ 118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60800" h="6858000">
                <a:moveTo>
                  <a:pt x="349336" y="0"/>
                </a:moveTo>
                <a:lnTo>
                  <a:pt x="2343649" y="0"/>
                </a:lnTo>
                <a:lnTo>
                  <a:pt x="2362300" y="74444"/>
                </a:lnTo>
                <a:cubicBezTo>
                  <a:pt x="2552462" y="724338"/>
                  <a:pt x="2869202" y="1267204"/>
                  <a:pt x="3066495" y="1483638"/>
                </a:cubicBezTo>
                <a:cubicBezTo>
                  <a:pt x="3180592" y="1610485"/>
                  <a:pt x="3510207" y="1750017"/>
                  <a:pt x="3887362" y="1569259"/>
                </a:cubicBezTo>
                <a:cubicBezTo>
                  <a:pt x="4392085" y="1325078"/>
                  <a:pt x="4857982" y="738559"/>
                  <a:pt x="4635346" y="56135"/>
                </a:cubicBezTo>
                <a:lnTo>
                  <a:pt x="4613106" y="0"/>
                </a:lnTo>
                <a:lnTo>
                  <a:pt x="12160800" y="0"/>
                </a:lnTo>
                <a:lnTo>
                  <a:pt x="12160800" y="6858000"/>
                </a:lnTo>
                <a:lnTo>
                  <a:pt x="6255540" y="6858000"/>
                </a:lnTo>
                <a:lnTo>
                  <a:pt x="6191495" y="6468735"/>
                </a:lnTo>
                <a:cubicBezTo>
                  <a:pt x="6052043" y="5780588"/>
                  <a:pt x="5760461" y="5120983"/>
                  <a:pt x="5449862" y="4474062"/>
                </a:cubicBezTo>
                <a:cubicBezTo>
                  <a:pt x="5430846" y="4436007"/>
                  <a:pt x="5120248" y="3808114"/>
                  <a:pt x="4895222" y="3322923"/>
                </a:cubicBezTo>
                <a:cubicBezTo>
                  <a:pt x="4473696" y="2409622"/>
                  <a:pt x="3082342" y="2162270"/>
                  <a:pt x="2527702" y="2714056"/>
                </a:cubicBezTo>
                <a:cubicBezTo>
                  <a:pt x="2042788" y="3199247"/>
                  <a:pt x="1082468" y="4302818"/>
                  <a:pt x="870120" y="4667504"/>
                </a:cubicBezTo>
                <a:cubicBezTo>
                  <a:pt x="495738" y="5314028"/>
                  <a:pt x="439234" y="6018823"/>
                  <a:pt x="677253" y="6722405"/>
                </a:cubicBezTo>
                <a:lnTo>
                  <a:pt x="731247" y="6858000"/>
                </a:lnTo>
                <a:lnTo>
                  <a:pt x="0" y="6858000"/>
                </a:lnTo>
                <a:lnTo>
                  <a:pt x="0" y="4583499"/>
                </a:lnTo>
                <a:lnTo>
                  <a:pt x="125318" y="4534314"/>
                </a:lnTo>
                <a:cubicBezTo>
                  <a:pt x="1028589" y="4156944"/>
                  <a:pt x="1789238" y="3465626"/>
                  <a:pt x="2207595" y="2580866"/>
                </a:cubicBezTo>
                <a:cubicBezTo>
                  <a:pt x="2473823" y="2010054"/>
                  <a:pt x="2679832" y="1299709"/>
                  <a:pt x="2404096" y="674986"/>
                </a:cubicBezTo>
                <a:cubicBezTo>
                  <a:pt x="2229781" y="288102"/>
                  <a:pt x="1843118" y="18552"/>
                  <a:pt x="1418422" y="9038"/>
                </a:cubicBezTo>
                <a:cubicBezTo>
                  <a:pt x="966390" y="-4836"/>
                  <a:pt x="516785" y="141534"/>
                  <a:pt x="88715" y="380165"/>
                </a:cubicBezTo>
                <a:lnTo>
                  <a:pt x="0" y="432649"/>
                </a:lnTo>
                <a:lnTo>
                  <a:pt x="0" y="218659"/>
                </a:lnTo>
                <a:lnTo>
                  <a:pt x="3446" y="216602"/>
                </a:lnTo>
                <a:cubicBezTo>
                  <a:pt x="117494" y="147282"/>
                  <a:pt x="227332" y="79002"/>
                  <a:pt x="331723" y="11813"/>
                </a:cubicBez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0000"/>
              </a:solidFill>
            </a:endParaRPr>
          </a:p>
        </p:txBody>
      </p:sp>
      <p:sp>
        <p:nvSpPr>
          <p:cNvPr id="7" name="Text Placeholder 12"/>
          <p:cNvSpPr>
            <a:spLocks noGrp="1"/>
          </p:cNvSpPr>
          <p:nvPr>
            <p:ph type="body" sz="quarter" idx="10" hasCustomPrompt="1"/>
          </p:nvPr>
        </p:nvSpPr>
        <p:spPr bwMode="gray">
          <a:xfrm>
            <a:off x="5808663" y="3501000"/>
            <a:ext cx="5759450"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p>
          <a:p>
            <a:r>
              <a:rPr lang="en-US" noProof="0"/>
              <a:t>Place, Date</a:t>
            </a:r>
          </a:p>
        </p:txBody>
      </p:sp>
      <p:sp>
        <p:nvSpPr>
          <p:cNvPr id="3" name="Subtitle 2"/>
          <p:cNvSpPr>
            <a:spLocks noGrp="1"/>
          </p:cNvSpPr>
          <p:nvPr>
            <p:ph type="subTitle" idx="1" hasCustomPrompt="1"/>
          </p:nvPr>
        </p:nvSpPr>
        <p:spPr bwMode="gray">
          <a:xfrm>
            <a:off x="5807692" y="2709681"/>
            <a:ext cx="5760420" cy="647311"/>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5807692" y="1316405"/>
            <a:ext cx="5760420" cy="1249282"/>
          </a:xfrm>
          <a:prstGeom prst="rect">
            <a:avLst/>
          </a:prstGeom>
          <a:noFill/>
        </p:spPr>
        <p:txBody>
          <a:bodyPr anchor="b"/>
          <a:lstStyle>
            <a:lvl1pPr algn="l">
              <a:lnSpc>
                <a:spcPct val="100000"/>
              </a:lnSpc>
              <a:defRPr sz="4000" cap="none" baseline="0">
                <a:solidFill>
                  <a:schemeClr val="accent5"/>
                </a:solidFill>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pic>
        <p:nvPicPr>
          <p:cNvPr id="4" name="Grafik 3"/>
          <p:cNvPicPr>
            <a:picLocks noChangeAspect="1"/>
          </p:cNvPicPr>
          <p:nvPr userDrawn="1"/>
        </p:nvPicPr>
        <p:blipFill>
          <a:blip r:embed="rId6"/>
          <a:stretch>
            <a:fillRect/>
          </a:stretch>
        </p:blipFill>
        <p:spPr bwMode="gray">
          <a:xfrm>
            <a:off x="983432" y="5070131"/>
            <a:ext cx="2880000" cy="1455213"/>
          </a:xfrm>
          <a:prstGeom prst="rect">
            <a:avLst/>
          </a:prstGeom>
        </p:spPr>
      </p:pic>
      <p:grpSp>
        <p:nvGrpSpPr>
          <p:cNvPr id="11" name="Logo Merck"/>
          <p:cNvGrpSpPr>
            <a:grpSpLocks noChangeAspect="1"/>
          </p:cNvGrpSpPr>
          <p:nvPr userDrawn="1"/>
        </p:nvGrpSpPr>
        <p:grpSpPr bwMode="gray">
          <a:xfrm>
            <a:off x="9536024" y="6170950"/>
            <a:ext cx="2248608" cy="354050"/>
            <a:chOff x="396364" y="7173520"/>
            <a:chExt cx="1871956" cy="294745"/>
          </a:xfrm>
          <a:solidFill>
            <a:schemeClr val="accent1"/>
          </a:solidFill>
        </p:grpSpPr>
        <p:sp>
          <p:nvSpPr>
            <p:cNvPr id="12"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904815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Synthetic | Pictur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722"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tangle 14"/>
          <p:cNvSpPr/>
          <p:nvPr userDrawn="1"/>
        </p:nvSpPr>
        <p:spPr bwMode="gray">
          <a:xfrm>
            <a:off x="1" y="0"/>
            <a:ext cx="12192000" cy="6858001"/>
          </a:xfrm>
          <a:prstGeom prst="rect">
            <a:avLst/>
          </a:prstGeom>
          <a:solidFill>
            <a:srgbClr val="2DBECD"/>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grpSp>
        <p:nvGrpSpPr>
          <p:cNvPr id="4" name="Gruppieren 3"/>
          <p:cNvGrpSpPr/>
          <p:nvPr userDrawn="1"/>
        </p:nvGrpSpPr>
        <p:grpSpPr bwMode="gray">
          <a:xfrm>
            <a:off x="1" y="1885410"/>
            <a:ext cx="1552255" cy="1502862"/>
            <a:chOff x="1" y="1885410"/>
            <a:chExt cx="1552255" cy="1502862"/>
          </a:xfrm>
        </p:grpSpPr>
        <p:sp>
          <p:nvSpPr>
            <p:cNvPr id="8" name="Rectangle 2"/>
            <p:cNvSpPr/>
            <p:nvPr userDrawn="1"/>
          </p:nvSpPr>
          <p:spPr bwMode="gray">
            <a:xfrm>
              <a:off x="1" y="1885410"/>
              <a:ext cx="1552255" cy="818268"/>
            </a:xfrm>
            <a:custGeom>
              <a:avLst/>
              <a:gdLst/>
              <a:ahLst/>
              <a:cxnLst/>
              <a:rect l="l" t="t" r="r" b="b"/>
              <a:pathLst>
                <a:path w="1552255" h="818268">
                  <a:moveTo>
                    <a:pt x="876974" y="0"/>
                  </a:moveTo>
                  <a:lnTo>
                    <a:pt x="891654" y="0"/>
                  </a:lnTo>
                  <a:lnTo>
                    <a:pt x="891959" y="0"/>
                  </a:lnTo>
                  <a:lnTo>
                    <a:pt x="992885" y="327"/>
                  </a:lnTo>
                  <a:lnTo>
                    <a:pt x="1100691" y="573"/>
                  </a:lnTo>
                  <a:cubicBezTo>
                    <a:pt x="1118277" y="573"/>
                    <a:pt x="1139838" y="12929"/>
                    <a:pt x="1148401" y="28230"/>
                  </a:cubicBezTo>
                  <a:lnTo>
                    <a:pt x="1260184" y="222241"/>
                  </a:lnTo>
                  <a:cubicBezTo>
                    <a:pt x="1268747" y="237460"/>
                    <a:pt x="1268747" y="262172"/>
                    <a:pt x="1259878" y="277473"/>
                  </a:cubicBezTo>
                  <a:lnTo>
                    <a:pt x="1184795" y="406759"/>
                  </a:lnTo>
                  <a:cubicBezTo>
                    <a:pt x="1179443" y="416169"/>
                    <a:pt x="1173938" y="425579"/>
                    <a:pt x="1168586" y="434989"/>
                  </a:cubicBezTo>
                  <a:cubicBezTo>
                    <a:pt x="1166445" y="438753"/>
                    <a:pt x="1164305" y="442435"/>
                    <a:pt x="1162164" y="446200"/>
                  </a:cubicBezTo>
                  <a:cubicBezTo>
                    <a:pt x="1153295" y="461419"/>
                    <a:pt x="1160329" y="473775"/>
                    <a:pt x="1177761" y="473775"/>
                  </a:cubicBezTo>
                  <a:lnTo>
                    <a:pt x="1439402" y="474675"/>
                  </a:lnTo>
                  <a:cubicBezTo>
                    <a:pt x="1456682" y="474675"/>
                    <a:pt x="1478243" y="487276"/>
                    <a:pt x="1487112" y="502578"/>
                  </a:cubicBezTo>
                  <a:lnTo>
                    <a:pt x="1552255" y="616398"/>
                  </a:lnTo>
                  <a:cubicBezTo>
                    <a:pt x="1561124" y="631618"/>
                    <a:pt x="1561124" y="656330"/>
                    <a:pt x="1552255" y="671631"/>
                  </a:cubicBezTo>
                  <a:lnTo>
                    <a:pt x="1486042" y="785124"/>
                  </a:lnTo>
                  <a:cubicBezTo>
                    <a:pt x="1477632" y="800344"/>
                    <a:pt x="1455917" y="812700"/>
                    <a:pt x="1438485" y="812700"/>
                  </a:cubicBezTo>
                  <a:lnTo>
                    <a:pt x="1307129" y="812127"/>
                  </a:lnTo>
                  <a:cubicBezTo>
                    <a:pt x="1289544" y="812127"/>
                    <a:pt x="1267982" y="799771"/>
                    <a:pt x="1259419" y="784470"/>
                  </a:cubicBezTo>
                  <a:lnTo>
                    <a:pt x="1193971" y="670731"/>
                  </a:lnTo>
                  <a:cubicBezTo>
                    <a:pt x="1185407" y="655430"/>
                    <a:pt x="1185407" y="630800"/>
                    <a:pt x="1194276" y="615498"/>
                  </a:cubicBezTo>
                  <a:lnTo>
                    <a:pt x="1245656" y="526717"/>
                  </a:lnTo>
                  <a:cubicBezTo>
                    <a:pt x="1254526" y="511497"/>
                    <a:pt x="1247491" y="499059"/>
                    <a:pt x="1229753" y="499059"/>
                  </a:cubicBezTo>
                  <a:lnTo>
                    <a:pt x="986615" y="498159"/>
                  </a:lnTo>
                  <a:lnTo>
                    <a:pt x="890736" y="498159"/>
                  </a:lnTo>
                  <a:cubicBezTo>
                    <a:pt x="890430" y="498159"/>
                    <a:pt x="889971" y="497914"/>
                    <a:pt x="889666" y="497914"/>
                  </a:cubicBezTo>
                  <a:lnTo>
                    <a:pt x="875903" y="497914"/>
                  </a:lnTo>
                  <a:cubicBezTo>
                    <a:pt x="858318" y="497914"/>
                    <a:pt x="836756" y="485231"/>
                    <a:pt x="828193" y="470256"/>
                  </a:cubicBezTo>
                  <a:lnTo>
                    <a:pt x="821312" y="458473"/>
                  </a:lnTo>
                  <a:lnTo>
                    <a:pt x="744700" y="325096"/>
                  </a:lnTo>
                  <a:cubicBezTo>
                    <a:pt x="731702" y="302676"/>
                    <a:pt x="710600" y="302676"/>
                    <a:pt x="697602" y="325096"/>
                  </a:cubicBezTo>
                  <a:lnTo>
                    <a:pt x="434279" y="777760"/>
                  </a:lnTo>
                  <a:cubicBezTo>
                    <a:pt x="421128" y="800344"/>
                    <a:pt x="389321" y="818591"/>
                    <a:pt x="363325" y="818264"/>
                  </a:cubicBezTo>
                  <a:lnTo>
                    <a:pt x="0" y="818035"/>
                  </a:lnTo>
                  <a:lnTo>
                    <a:pt x="0" y="86319"/>
                  </a:lnTo>
                  <a:lnTo>
                    <a:pt x="17274" y="81417"/>
                  </a:lnTo>
                  <a:cubicBezTo>
                    <a:pt x="65443" y="78717"/>
                    <a:pt x="234569" y="81581"/>
                    <a:pt x="343140" y="81663"/>
                  </a:cubicBezTo>
                  <a:lnTo>
                    <a:pt x="365160" y="81663"/>
                  </a:lnTo>
                  <a:cubicBezTo>
                    <a:pt x="391003" y="81990"/>
                    <a:pt x="422810" y="100156"/>
                    <a:pt x="435655" y="122903"/>
                  </a:cubicBezTo>
                  <a:lnTo>
                    <a:pt x="579856" y="373047"/>
                  </a:lnTo>
                  <a:cubicBezTo>
                    <a:pt x="592395" y="395303"/>
                    <a:pt x="613650" y="395303"/>
                    <a:pt x="626801" y="373047"/>
                  </a:cubicBezTo>
                  <a:lnTo>
                    <a:pt x="810608" y="59324"/>
                  </a:lnTo>
                  <a:lnTo>
                    <a:pt x="829111" y="27330"/>
                  </a:lnTo>
                  <a:cubicBezTo>
                    <a:pt x="837827" y="12356"/>
                    <a:pt x="859388" y="0"/>
                    <a:pt x="876974" y="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37"/>
            <p:cNvSpPr>
              <a:spLocks/>
            </p:cNvSpPr>
            <p:nvPr userDrawn="1"/>
          </p:nvSpPr>
          <p:spPr bwMode="gray">
            <a:xfrm>
              <a:off x="495022" y="2449806"/>
              <a:ext cx="853273" cy="938466"/>
            </a:xfrm>
            <a:custGeom>
              <a:avLst/>
              <a:gdLst>
                <a:gd name="T0" fmla="*/ 2900 w 2953"/>
                <a:gd name="T1" fmla="*/ 2800 h 2900"/>
                <a:gd name="T2" fmla="*/ 2620 w 2953"/>
                <a:gd name="T3" fmla="*/ 2639 h 2900"/>
                <a:gd name="T4" fmla="*/ 1478 w 2953"/>
                <a:gd name="T5" fmla="*/ 2637 h 2900"/>
                <a:gd name="T6" fmla="*/ 1385 w 2953"/>
                <a:gd name="T7" fmla="*/ 2476 h 2900"/>
                <a:gd name="T8" fmla="*/ 2148 w 2953"/>
                <a:gd name="T9" fmla="*/ 1150 h 2900"/>
                <a:gd name="T10" fmla="*/ 2148 w 2953"/>
                <a:gd name="T11" fmla="*/ 828 h 2900"/>
                <a:gd name="T12" fmla="*/ 1764 w 2953"/>
                <a:gd name="T13" fmla="*/ 162 h 2900"/>
                <a:gd name="T14" fmla="*/ 1485 w 2953"/>
                <a:gd name="T15" fmla="*/ 0 h 2900"/>
                <a:gd name="T16" fmla="*/ 715 w 2953"/>
                <a:gd name="T17" fmla="*/ 0 h 2900"/>
                <a:gd name="T18" fmla="*/ 436 w 2953"/>
                <a:gd name="T19" fmla="*/ 161 h 2900"/>
                <a:gd name="T20" fmla="*/ 51 w 2953"/>
                <a:gd name="T21" fmla="*/ 827 h 2900"/>
                <a:gd name="T22" fmla="*/ 51 w 2953"/>
                <a:gd name="T23" fmla="*/ 1150 h 2900"/>
                <a:gd name="T24" fmla="*/ 436 w 2953"/>
                <a:gd name="T25" fmla="*/ 1816 h 2900"/>
                <a:gd name="T26" fmla="*/ 715 w 2953"/>
                <a:gd name="T27" fmla="*/ 1977 h 2900"/>
                <a:gd name="T28" fmla="*/ 1317 w 2953"/>
                <a:gd name="T29" fmla="*/ 1977 h 2900"/>
                <a:gd name="T30" fmla="*/ 1410 w 2953"/>
                <a:gd name="T31" fmla="*/ 2139 h 2900"/>
                <a:gd name="T32" fmla="*/ 972 w 2953"/>
                <a:gd name="T33" fmla="*/ 2900 h 2900"/>
                <a:gd name="T34" fmla="*/ 2953 w 2953"/>
                <a:gd name="T35" fmla="*/ 2893 h 2900"/>
                <a:gd name="T36" fmla="*/ 2900 w 2953"/>
                <a:gd name="T37" fmla="*/ 2800 h 2900"/>
                <a:gd name="connsiteX0" fmla="*/ 9648 w 9827"/>
                <a:gd name="connsiteY0" fmla="*/ 9655 h 11005"/>
                <a:gd name="connsiteX1" fmla="*/ 8699 w 9827"/>
                <a:gd name="connsiteY1" fmla="*/ 9100 h 11005"/>
                <a:gd name="connsiteX2" fmla="*/ 4832 w 9827"/>
                <a:gd name="connsiteY2" fmla="*/ 9093 h 11005"/>
                <a:gd name="connsiteX3" fmla="*/ 4517 w 9827"/>
                <a:gd name="connsiteY3" fmla="*/ 8538 h 11005"/>
                <a:gd name="connsiteX4" fmla="*/ 7101 w 9827"/>
                <a:gd name="connsiteY4" fmla="*/ 3966 h 11005"/>
                <a:gd name="connsiteX5" fmla="*/ 7101 w 9827"/>
                <a:gd name="connsiteY5" fmla="*/ 2855 h 11005"/>
                <a:gd name="connsiteX6" fmla="*/ 5801 w 9827"/>
                <a:gd name="connsiteY6" fmla="*/ 559 h 11005"/>
                <a:gd name="connsiteX7" fmla="*/ 4856 w 9827"/>
                <a:gd name="connsiteY7" fmla="*/ 0 h 11005"/>
                <a:gd name="connsiteX8" fmla="*/ 2248 w 9827"/>
                <a:gd name="connsiteY8" fmla="*/ 0 h 11005"/>
                <a:gd name="connsiteX9" fmla="*/ 1303 w 9827"/>
                <a:gd name="connsiteY9" fmla="*/ 555 h 11005"/>
                <a:gd name="connsiteX10" fmla="*/ 0 w 9827"/>
                <a:gd name="connsiteY10" fmla="*/ 2852 h 11005"/>
                <a:gd name="connsiteX11" fmla="*/ 0 w 9827"/>
                <a:gd name="connsiteY11" fmla="*/ 3966 h 11005"/>
                <a:gd name="connsiteX12" fmla="*/ 1303 w 9827"/>
                <a:gd name="connsiteY12" fmla="*/ 6262 h 11005"/>
                <a:gd name="connsiteX13" fmla="*/ 2248 w 9827"/>
                <a:gd name="connsiteY13" fmla="*/ 6817 h 11005"/>
                <a:gd name="connsiteX14" fmla="*/ 4287 w 9827"/>
                <a:gd name="connsiteY14" fmla="*/ 6817 h 11005"/>
                <a:gd name="connsiteX15" fmla="*/ 4602 w 9827"/>
                <a:gd name="connsiteY15" fmla="*/ 7376 h 11005"/>
                <a:gd name="connsiteX16" fmla="*/ 2497 w 9827"/>
                <a:gd name="connsiteY16" fmla="*/ 11005 h 11005"/>
                <a:gd name="connsiteX17" fmla="*/ 9827 w 9827"/>
                <a:gd name="connsiteY17" fmla="*/ 9976 h 11005"/>
                <a:gd name="connsiteX18" fmla="*/ 9648 w 9827"/>
                <a:gd name="connsiteY18" fmla="*/ 9655 h 1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27" h="11005">
                  <a:moveTo>
                    <a:pt x="9648" y="9655"/>
                  </a:moveTo>
                  <a:cubicBezTo>
                    <a:pt x="9471" y="9348"/>
                    <a:pt x="9048" y="9100"/>
                    <a:pt x="8699" y="9100"/>
                  </a:cubicBezTo>
                  <a:lnTo>
                    <a:pt x="4832" y="9093"/>
                  </a:lnTo>
                  <a:cubicBezTo>
                    <a:pt x="4487" y="9093"/>
                    <a:pt x="4344" y="8845"/>
                    <a:pt x="4517" y="8538"/>
                  </a:cubicBezTo>
                  <a:lnTo>
                    <a:pt x="7101" y="3966"/>
                  </a:lnTo>
                  <a:cubicBezTo>
                    <a:pt x="7277" y="3662"/>
                    <a:pt x="7277" y="3159"/>
                    <a:pt x="7101" y="2855"/>
                  </a:cubicBezTo>
                  <a:lnTo>
                    <a:pt x="5801" y="559"/>
                  </a:lnTo>
                  <a:cubicBezTo>
                    <a:pt x="5628" y="252"/>
                    <a:pt x="5201" y="0"/>
                    <a:pt x="4856" y="0"/>
                  </a:cubicBezTo>
                  <a:lnTo>
                    <a:pt x="2248" y="0"/>
                  </a:lnTo>
                  <a:cubicBezTo>
                    <a:pt x="1903" y="0"/>
                    <a:pt x="1476" y="252"/>
                    <a:pt x="1303" y="555"/>
                  </a:cubicBezTo>
                  <a:lnTo>
                    <a:pt x="0" y="2852"/>
                  </a:lnTo>
                  <a:cubicBezTo>
                    <a:pt x="-173" y="3159"/>
                    <a:pt x="-173" y="3659"/>
                    <a:pt x="0" y="3966"/>
                  </a:cubicBezTo>
                  <a:lnTo>
                    <a:pt x="1303" y="6262"/>
                  </a:lnTo>
                  <a:cubicBezTo>
                    <a:pt x="1476" y="6569"/>
                    <a:pt x="1903" y="6817"/>
                    <a:pt x="2248" y="6817"/>
                  </a:cubicBezTo>
                  <a:lnTo>
                    <a:pt x="4287" y="6817"/>
                  </a:lnTo>
                  <a:cubicBezTo>
                    <a:pt x="4632" y="6817"/>
                    <a:pt x="4900" y="6678"/>
                    <a:pt x="4602" y="7376"/>
                  </a:cubicBezTo>
                  <a:cubicBezTo>
                    <a:pt x="4304" y="8074"/>
                    <a:pt x="2497" y="11005"/>
                    <a:pt x="2497" y="11005"/>
                  </a:cubicBezTo>
                  <a:cubicBezTo>
                    <a:pt x="9205" y="10981"/>
                    <a:pt x="9827" y="9976"/>
                    <a:pt x="9827" y="9976"/>
                  </a:cubicBezTo>
                  <a:lnTo>
                    <a:pt x="9648" y="9655"/>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6" name="Rectangle 2"/>
          <p:cNvSpPr/>
          <p:nvPr userDrawn="1"/>
        </p:nvSpPr>
        <p:spPr bwMode="gray">
          <a:xfrm>
            <a:off x="-1" y="0"/>
            <a:ext cx="12192000" cy="6858001"/>
          </a:xfrm>
          <a:custGeom>
            <a:avLst/>
            <a:gdLst/>
            <a:ahLst/>
            <a:cxnLst/>
            <a:rect l="l" t="t" r="r" b="b"/>
            <a:pathLst>
              <a:path w="12192000" h="6858001">
                <a:moveTo>
                  <a:pt x="4055910" y="2"/>
                </a:moveTo>
                <a:lnTo>
                  <a:pt x="4064211" y="14593"/>
                </a:lnTo>
                <a:cubicBezTo>
                  <a:pt x="4071842" y="28004"/>
                  <a:pt x="4080562" y="43331"/>
                  <a:pt x="4090528" y="60848"/>
                </a:cubicBezTo>
                <a:lnTo>
                  <a:pt x="4111980" y="98552"/>
                </a:lnTo>
                <a:lnTo>
                  <a:pt x="4110297" y="98553"/>
                </a:lnTo>
                <a:lnTo>
                  <a:pt x="4121274" y="117588"/>
                </a:lnTo>
                <a:cubicBezTo>
                  <a:pt x="4150392" y="168082"/>
                  <a:pt x="4186229" y="230229"/>
                  <a:pt x="4230336" y="306718"/>
                </a:cubicBezTo>
                <a:cubicBezTo>
                  <a:pt x="4230339" y="306723"/>
                  <a:pt x="4230370" y="306776"/>
                  <a:pt x="4230715" y="307375"/>
                </a:cubicBezTo>
                <a:lnTo>
                  <a:pt x="4233363" y="311972"/>
                </a:lnTo>
                <a:lnTo>
                  <a:pt x="4236606" y="317599"/>
                </a:lnTo>
                <a:lnTo>
                  <a:pt x="4256156" y="351961"/>
                </a:lnTo>
                <a:lnTo>
                  <a:pt x="4257049" y="353079"/>
                </a:lnTo>
                <a:lnTo>
                  <a:pt x="4277640" y="388816"/>
                </a:lnTo>
                <a:cubicBezTo>
                  <a:pt x="4306024" y="438073"/>
                  <a:pt x="4351436" y="516887"/>
                  <a:pt x="4424096" y="642989"/>
                </a:cubicBezTo>
                <a:cubicBezTo>
                  <a:pt x="4446431" y="681578"/>
                  <a:pt x="4428156" y="713204"/>
                  <a:pt x="4383488" y="713203"/>
                </a:cubicBezTo>
                <a:cubicBezTo>
                  <a:pt x="4383481" y="713203"/>
                  <a:pt x="4382093" y="713206"/>
                  <a:pt x="4118373" y="713783"/>
                </a:cubicBezTo>
                <a:cubicBezTo>
                  <a:pt x="4112860" y="713783"/>
                  <a:pt x="4107059" y="714364"/>
                  <a:pt x="4101259" y="715234"/>
                </a:cubicBezTo>
                <a:cubicBezTo>
                  <a:pt x="4060650" y="721907"/>
                  <a:pt x="4015980" y="750341"/>
                  <a:pt x="3996547" y="784287"/>
                </a:cubicBezTo>
                <a:cubicBezTo>
                  <a:pt x="3996540" y="784300"/>
                  <a:pt x="3994952" y="787041"/>
                  <a:pt x="3661817" y="1362246"/>
                </a:cubicBezTo>
                <a:cubicBezTo>
                  <a:pt x="3639482" y="1400835"/>
                  <a:pt x="3602645" y="1400835"/>
                  <a:pt x="3580311" y="1362247"/>
                </a:cubicBezTo>
                <a:cubicBezTo>
                  <a:pt x="3580300" y="1362228"/>
                  <a:pt x="3578661" y="1359392"/>
                  <a:pt x="3330859" y="930518"/>
                </a:cubicBezTo>
                <a:cubicBezTo>
                  <a:pt x="3308524" y="891930"/>
                  <a:pt x="3253412" y="860304"/>
                  <a:pt x="3208742" y="860305"/>
                </a:cubicBezTo>
                <a:cubicBezTo>
                  <a:pt x="3208730" y="860305"/>
                  <a:pt x="3206097" y="860305"/>
                  <a:pt x="2636744" y="860305"/>
                </a:cubicBezTo>
                <a:cubicBezTo>
                  <a:pt x="2592074" y="860304"/>
                  <a:pt x="2537253" y="891929"/>
                  <a:pt x="2514918" y="930518"/>
                </a:cubicBezTo>
                <a:cubicBezTo>
                  <a:pt x="2514914" y="930525"/>
                  <a:pt x="2513854" y="932363"/>
                  <a:pt x="2228920" y="1426077"/>
                </a:cubicBezTo>
                <a:cubicBezTo>
                  <a:pt x="2206584" y="1464667"/>
                  <a:pt x="2206584" y="1528206"/>
                  <a:pt x="2228919" y="1566796"/>
                </a:cubicBezTo>
                <a:cubicBezTo>
                  <a:pt x="2228927" y="1566810"/>
                  <a:pt x="2230408" y="1569375"/>
                  <a:pt x="2514919" y="2062355"/>
                </a:cubicBezTo>
                <a:cubicBezTo>
                  <a:pt x="2537254" y="2101234"/>
                  <a:pt x="2592074" y="2132858"/>
                  <a:pt x="2636744" y="2132859"/>
                </a:cubicBezTo>
                <a:cubicBezTo>
                  <a:pt x="2636762" y="2132859"/>
                  <a:pt x="2639988" y="2132859"/>
                  <a:pt x="3208742" y="2132858"/>
                </a:cubicBezTo>
                <a:cubicBezTo>
                  <a:pt x="3253413" y="2132858"/>
                  <a:pt x="3308523" y="2101233"/>
                  <a:pt x="3330858" y="2062355"/>
                </a:cubicBezTo>
                <a:cubicBezTo>
                  <a:pt x="3330866" y="2062341"/>
                  <a:pt x="3332771" y="2059049"/>
                  <a:pt x="3783933" y="1279267"/>
                </a:cubicBezTo>
                <a:cubicBezTo>
                  <a:pt x="3806268" y="1240388"/>
                  <a:pt x="3842815" y="1240388"/>
                  <a:pt x="3865149" y="1279266"/>
                </a:cubicBezTo>
                <a:cubicBezTo>
                  <a:pt x="3865156" y="1279278"/>
                  <a:pt x="3866100" y="1280911"/>
                  <a:pt x="3996547" y="1506736"/>
                </a:cubicBezTo>
                <a:cubicBezTo>
                  <a:pt x="4018881" y="1545326"/>
                  <a:pt x="4073703" y="1577240"/>
                  <a:pt x="4118373" y="1577240"/>
                </a:cubicBezTo>
                <a:cubicBezTo>
                  <a:pt x="4118396" y="1577240"/>
                  <a:pt x="4121116" y="1577240"/>
                  <a:pt x="4454262" y="1577240"/>
                </a:cubicBezTo>
                <a:cubicBezTo>
                  <a:pt x="4498932" y="1577241"/>
                  <a:pt x="4555203" y="1545326"/>
                  <a:pt x="4577538" y="1506737"/>
                </a:cubicBezTo>
                <a:cubicBezTo>
                  <a:pt x="4578118" y="1505576"/>
                  <a:pt x="4578118" y="1505576"/>
                  <a:pt x="4578408" y="1505286"/>
                </a:cubicBezTo>
                <a:cubicBezTo>
                  <a:pt x="4578419" y="1505267"/>
                  <a:pt x="4579756" y="1502951"/>
                  <a:pt x="4746063" y="1214856"/>
                </a:cubicBezTo>
                <a:cubicBezTo>
                  <a:pt x="4768398" y="1176266"/>
                  <a:pt x="4768398" y="1112727"/>
                  <a:pt x="4746063" y="1074137"/>
                </a:cubicBezTo>
                <a:cubicBezTo>
                  <a:pt x="4746051" y="1074116"/>
                  <a:pt x="4744040" y="1070620"/>
                  <a:pt x="4413364" y="495889"/>
                </a:cubicBezTo>
                <a:cubicBezTo>
                  <a:pt x="4391029" y="457010"/>
                  <a:pt x="4409303" y="425384"/>
                  <a:pt x="4453972" y="425385"/>
                </a:cubicBezTo>
                <a:cubicBezTo>
                  <a:pt x="4453988" y="425385"/>
                  <a:pt x="4455756" y="425384"/>
                  <a:pt x="4664080" y="425262"/>
                </a:cubicBezTo>
                <a:lnTo>
                  <a:pt x="4684544" y="425251"/>
                </a:lnTo>
                <a:lnTo>
                  <a:pt x="4758411" y="425795"/>
                </a:lnTo>
                <a:cubicBezTo>
                  <a:pt x="4812899" y="426196"/>
                  <a:pt x="4875172" y="426655"/>
                  <a:pt x="4946341" y="427179"/>
                </a:cubicBezTo>
                <a:cubicBezTo>
                  <a:pt x="4957449" y="427249"/>
                  <a:pt x="4969200" y="425347"/>
                  <a:pt x="4980930" y="421857"/>
                </a:cubicBezTo>
                <a:lnTo>
                  <a:pt x="4986031" y="419659"/>
                </a:lnTo>
                <a:lnTo>
                  <a:pt x="4986745" y="419546"/>
                </a:lnTo>
                <a:lnTo>
                  <a:pt x="5014597" y="407354"/>
                </a:lnTo>
                <a:lnTo>
                  <a:pt x="5015406" y="407005"/>
                </a:lnTo>
                <a:lnTo>
                  <a:pt x="5015426" y="406991"/>
                </a:lnTo>
                <a:lnTo>
                  <a:pt x="5021294" y="404423"/>
                </a:lnTo>
                <a:cubicBezTo>
                  <a:pt x="5043375" y="391656"/>
                  <a:pt x="5062664" y="374030"/>
                  <a:pt x="5073830" y="354591"/>
                </a:cubicBezTo>
                <a:cubicBezTo>
                  <a:pt x="5073838" y="354577"/>
                  <a:pt x="5074799" y="352910"/>
                  <a:pt x="5194242" y="145771"/>
                </a:cubicBezTo>
                <a:lnTo>
                  <a:pt x="5221469" y="98553"/>
                </a:lnTo>
                <a:lnTo>
                  <a:pt x="5220303" y="98552"/>
                </a:lnTo>
                <a:lnTo>
                  <a:pt x="5222692" y="94481"/>
                </a:lnTo>
                <a:lnTo>
                  <a:pt x="5278131" y="2"/>
                </a:lnTo>
                <a:close/>
                <a:moveTo>
                  <a:pt x="31806" y="0"/>
                </a:moveTo>
                <a:lnTo>
                  <a:pt x="12192000" y="0"/>
                </a:lnTo>
                <a:lnTo>
                  <a:pt x="12192000" y="6858001"/>
                </a:lnTo>
                <a:lnTo>
                  <a:pt x="5519936" y="6858001"/>
                </a:lnTo>
                <a:lnTo>
                  <a:pt x="3798641" y="6858001"/>
                </a:lnTo>
                <a:lnTo>
                  <a:pt x="0" y="6858001"/>
                </a:lnTo>
                <a:lnTo>
                  <a:pt x="0" y="5845133"/>
                </a:lnTo>
                <a:lnTo>
                  <a:pt x="0" y="3429000"/>
                </a:lnTo>
                <a:lnTo>
                  <a:pt x="0" y="1307383"/>
                </a:lnTo>
                <a:lnTo>
                  <a:pt x="69908" y="1307234"/>
                </a:lnTo>
                <a:cubicBezTo>
                  <a:pt x="380029" y="1306572"/>
                  <a:pt x="381595" y="1306569"/>
                  <a:pt x="381603" y="1306569"/>
                </a:cubicBezTo>
                <a:cubicBezTo>
                  <a:pt x="455676" y="1306275"/>
                  <a:pt x="485951" y="1358608"/>
                  <a:pt x="449209" y="1422701"/>
                </a:cubicBezTo>
                <a:cubicBezTo>
                  <a:pt x="42396" y="2135148"/>
                  <a:pt x="40932" y="2137712"/>
                  <a:pt x="40927" y="2137721"/>
                </a:cubicBezTo>
                <a:cubicBezTo>
                  <a:pt x="4184" y="2201814"/>
                  <a:pt x="4478" y="2306480"/>
                  <a:pt x="41808" y="2370279"/>
                </a:cubicBezTo>
                <a:cubicBezTo>
                  <a:pt x="515837" y="3184840"/>
                  <a:pt x="517106" y="3187019"/>
                  <a:pt x="517109" y="3187025"/>
                </a:cubicBezTo>
                <a:cubicBezTo>
                  <a:pt x="554145" y="3250824"/>
                  <a:pt x="644973" y="3302569"/>
                  <a:pt x="718752" y="3302569"/>
                </a:cubicBezTo>
                <a:cubicBezTo>
                  <a:pt x="1660268" y="3299053"/>
                  <a:pt x="1663463" y="3299041"/>
                  <a:pt x="1663474" y="3299041"/>
                </a:cubicBezTo>
                <a:cubicBezTo>
                  <a:pt x="1737253" y="3298747"/>
                  <a:pt x="1827786" y="3246120"/>
                  <a:pt x="1864529" y="3182027"/>
                </a:cubicBezTo>
                <a:cubicBezTo>
                  <a:pt x="2332938" y="2363305"/>
                  <a:pt x="2333656" y="2362049"/>
                  <a:pt x="2333657" y="2362047"/>
                </a:cubicBezTo>
                <a:cubicBezTo>
                  <a:pt x="2370399" y="2297954"/>
                  <a:pt x="2370105" y="2193288"/>
                  <a:pt x="2333069" y="2129489"/>
                </a:cubicBezTo>
                <a:cubicBezTo>
                  <a:pt x="1859393" y="1315535"/>
                  <a:pt x="1857774" y="1312753"/>
                  <a:pt x="1857768" y="1312743"/>
                </a:cubicBezTo>
                <a:cubicBezTo>
                  <a:pt x="1820438" y="1248944"/>
                  <a:pt x="1729610" y="1196905"/>
                  <a:pt x="1655832" y="1197199"/>
                </a:cubicBezTo>
                <a:cubicBezTo>
                  <a:pt x="163159" y="1201311"/>
                  <a:pt x="161737" y="1201315"/>
                  <a:pt x="161736" y="1201315"/>
                </a:cubicBezTo>
                <a:cubicBezTo>
                  <a:pt x="87957" y="1201609"/>
                  <a:pt x="57387" y="1149276"/>
                  <a:pt x="94130" y="1085183"/>
                </a:cubicBezTo>
                <a:cubicBezTo>
                  <a:pt x="308606" y="710787"/>
                  <a:pt x="309873" y="708575"/>
                  <a:pt x="309881" y="708562"/>
                </a:cubicBezTo>
                <a:cubicBezTo>
                  <a:pt x="346624" y="644469"/>
                  <a:pt x="346036" y="539803"/>
                  <a:pt x="309000" y="476004"/>
                </a:cubicBezTo>
                <a:cubicBezTo>
                  <a:pt x="99568" y="116363"/>
                  <a:pt x="47210" y="26452"/>
                  <a:pt x="34120" y="3975"/>
                </a:cubicBez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7" name="Picture Placeholder 31"/>
          <p:cNvSpPr>
            <a:spLocks noGrp="1"/>
          </p:cNvSpPr>
          <p:nvPr>
            <p:ph type="pic" sz="quarter" idx="20"/>
          </p:nvPr>
        </p:nvSpPr>
        <p:spPr bwMode="gray">
          <a:xfrm>
            <a:off x="1263273" y="2341919"/>
            <a:ext cx="5552809" cy="4516082"/>
          </a:xfrm>
          <a:custGeom>
            <a:avLst/>
            <a:gdLst>
              <a:gd name="connsiteX0" fmla="*/ 1660621 w 5552809"/>
              <a:gd name="connsiteY0" fmla="*/ 0 h 4516082"/>
              <a:gd name="connsiteX1" fmla="*/ 3503449 w 5552809"/>
              <a:gd name="connsiteY1" fmla="*/ 0 h 4516082"/>
              <a:gd name="connsiteX2" fmla="*/ 3892671 w 5552809"/>
              <a:gd name="connsiteY2" fmla="*/ 0 h 4516082"/>
              <a:gd name="connsiteX3" fmla="*/ 4028266 w 5552809"/>
              <a:gd name="connsiteY3" fmla="*/ 21596 h 4516082"/>
              <a:gd name="connsiteX4" fmla="*/ 4369271 w 5552809"/>
              <a:gd name="connsiteY4" fmla="*/ 275207 h 4516082"/>
              <a:gd name="connsiteX5" fmla="*/ 5487175 w 5552809"/>
              <a:gd name="connsiteY5" fmla="*/ 2212080 h 4516082"/>
              <a:gd name="connsiteX6" fmla="*/ 5487175 w 5552809"/>
              <a:gd name="connsiteY6" fmla="*/ 2762650 h 4516082"/>
              <a:gd name="connsiteX7" fmla="*/ 4509009 w 5552809"/>
              <a:gd name="connsiteY7" fmla="*/ 4457414 h 4516082"/>
              <a:gd name="connsiteX8" fmla="*/ 4475148 w 5552809"/>
              <a:gd name="connsiteY8" fmla="*/ 4516082 h 4516082"/>
              <a:gd name="connsiteX9" fmla="*/ 1075176 w 5552809"/>
              <a:gd name="connsiteY9" fmla="*/ 4516082 h 4516082"/>
              <a:gd name="connsiteX10" fmla="*/ 989424 w 5552809"/>
              <a:gd name="connsiteY10" fmla="*/ 4367209 h 4516082"/>
              <a:gd name="connsiteX11" fmla="*/ 65634 w 5552809"/>
              <a:gd name="connsiteY11" fmla="*/ 2763432 h 4516082"/>
              <a:gd name="connsiteX12" fmla="*/ 65634 w 5552809"/>
              <a:gd name="connsiteY12" fmla="*/ 2212863 h 4516082"/>
              <a:gd name="connsiteX13" fmla="*/ 1184242 w 5552809"/>
              <a:gd name="connsiteY13" fmla="*/ 275990 h 4516082"/>
              <a:gd name="connsiteX14" fmla="*/ 1660621 w 5552809"/>
              <a:gd name="connsiteY14" fmla="*/ 0 h 451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2809" h="4516082">
                <a:moveTo>
                  <a:pt x="1660621" y="0"/>
                </a:moveTo>
                <a:cubicBezTo>
                  <a:pt x="1660621" y="0"/>
                  <a:pt x="1660621" y="0"/>
                  <a:pt x="3503449" y="0"/>
                </a:cubicBezTo>
                <a:lnTo>
                  <a:pt x="3892671" y="0"/>
                </a:lnTo>
                <a:lnTo>
                  <a:pt x="4028266" y="21596"/>
                </a:lnTo>
                <a:cubicBezTo>
                  <a:pt x="4166548" y="63450"/>
                  <a:pt x="4303639" y="161388"/>
                  <a:pt x="4369271" y="275207"/>
                </a:cubicBezTo>
                <a:cubicBezTo>
                  <a:pt x="5487175" y="2212080"/>
                  <a:pt x="5487175" y="2212080"/>
                  <a:pt x="5487175" y="2212080"/>
                </a:cubicBezTo>
                <a:cubicBezTo>
                  <a:pt x="5574687" y="2363839"/>
                  <a:pt x="5574687" y="2611596"/>
                  <a:pt x="5487175" y="2762650"/>
                </a:cubicBezTo>
                <a:cubicBezTo>
                  <a:pt x="4928223" y="3731086"/>
                  <a:pt x="4648747" y="4215305"/>
                  <a:pt x="4509009" y="4457414"/>
                </a:cubicBezTo>
                <a:lnTo>
                  <a:pt x="4475148" y="4516082"/>
                </a:lnTo>
                <a:lnTo>
                  <a:pt x="1075176" y="4516082"/>
                </a:lnTo>
                <a:lnTo>
                  <a:pt x="989424" y="4367209"/>
                </a:lnTo>
                <a:cubicBezTo>
                  <a:pt x="753668" y="3957915"/>
                  <a:pt x="451899" y="3434018"/>
                  <a:pt x="65634" y="2763432"/>
                </a:cubicBezTo>
                <a:cubicBezTo>
                  <a:pt x="-21878" y="2611673"/>
                  <a:pt x="-21878" y="2363916"/>
                  <a:pt x="65634" y="2212863"/>
                </a:cubicBezTo>
                <a:cubicBezTo>
                  <a:pt x="65634" y="2212863"/>
                  <a:pt x="65634" y="2212863"/>
                  <a:pt x="1184242" y="275990"/>
                </a:cubicBezTo>
                <a:cubicBezTo>
                  <a:pt x="1271754" y="124230"/>
                  <a:pt x="1486301" y="0"/>
                  <a:pt x="1660621" y="0"/>
                </a:cubicBezTo>
                <a:close/>
              </a:path>
            </a:pathLst>
          </a:custGeom>
          <a:solidFill>
            <a:schemeClr val="accent1"/>
          </a:solidFill>
        </p:spPr>
        <p:txBody>
          <a:bodyPr wrap="square" tIns="720000" anchor="ctr">
            <a:noAutofit/>
          </a:bodyPr>
          <a:lstStyle>
            <a:lvl1pPr algn="ctr">
              <a:spcBef>
                <a:spcPts val="0"/>
              </a:spcBef>
              <a:spcAft>
                <a:spcPts val="0"/>
              </a:spcAft>
              <a:defRPr sz="1000" baseline="0">
                <a:solidFill>
                  <a:schemeClr val="bg1"/>
                </a:solidFill>
              </a:defRPr>
            </a:lvl1pPr>
          </a:lstStyle>
          <a:p>
            <a:r>
              <a:rPr lang="en-US" noProof="0"/>
              <a:t>Click icon to add picture</a:t>
            </a:r>
          </a:p>
        </p:txBody>
      </p:sp>
      <p:sp>
        <p:nvSpPr>
          <p:cNvPr id="7" name="Text Placeholder 12"/>
          <p:cNvSpPr>
            <a:spLocks noGrp="1"/>
          </p:cNvSpPr>
          <p:nvPr>
            <p:ph type="body" sz="quarter" idx="10" hasCustomPrompt="1"/>
          </p:nvPr>
        </p:nvSpPr>
        <p:spPr bwMode="gray">
          <a:xfrm>
            <a:off x="6527818" y="3501000"/>
            <a:ext cx="5040294"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p>
          <a:p>
            <a:r>
              <a:rPr lang="en-US" noProof="0"/>
              <a:t>Place, Date</a:t>
            </a:r>
          </a:p>
        </p:txBody>
      </p:sp>
      <p:sp>
        <p:nvSpPr>
          <p:cNvPr id="3" name="Subtitle 2"/>
          <p:cNvSpPr>
            <a:spLocks noGrp="1"/>
          </p:cNvSpPr>
          <p:nvPr>
            <p:ph type="subTitle" idx="1" hasCustomPrompt="1"/>
          </p:nvPr>
        </p:nvSpPr>
        <p:spPr bwMode="gray">
          <a:xfrm>
            <a:off x="6528047" y="2636984"/>
            <a:ext cx="5040065" cy="648000"/>
          </a:xfrm>
          <a:prstGeom prst="rect">
            <a:avLst/>
          </a:prstGeom>
        </p:spPr>
        <p:txBody>
          <a:bodyPr>
            <a:noAutofit/>
          </a:bodyPr>
          <a:lstStyle>
            <a:lvl1pPr marL="0" indent="0" algn="l">
              <a:spcBef>
                <a:spcPts val="0"/>
              </a:spcBef>
              <a:spcAft>
                <a:spcPts val="1200"/>
              </a:spcAft>
              <a:buNone/>
              <a:defRPr sz="1600" b="1" i="0" baseline="0">
                <a:solidFill>
                  <a:schemeClr val="accent1"/>
                </a:solidFill>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6528047" y="1244406"/>
            <a:ext cx="5040065"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sp>
        <p:nvSpPr>
          <p:cNvPr id="18" name="Text Placeholder 7"/>
          <p:cNvSpPr>
            <a:spLocks noGrp="1"/>
          </p:cNvSpPr>
          <p:nvPr>
            <p:ph type="body" sz="quarter" idx="19" hasCustomPrompt="1"/>
          </p:nvPr>
        </p:nvSpPr>
        <p:spPr bwMode="gray">
          <a:xfrm>
            <a:off x="468665" y="5338392"/>
            <a:ext cx="2520000" cy="1256400"/>
          </a:xfrm>
          <a:prstGeom prst="rect">
            <a:avLst/>
          </a:prstGeom>
          <a:blipFill dpi="0" rotWithShape="1">
            <a:blip r:embed="rId6"/>
            <a:srcRect/>
            <a:stretch>
              <a:fillRect/>
            </a:stretch>
          </a:blipFill>
        </p:spPr>
        <p:txBody>
          <a:bodyPr/>
          <a:lstStyle>
            <a:lvl1pPr>
              <a:defRPr/>
            </a:lvl1pPr>
          </a:lstStyle>
          <a:p>
            <a:pPr lvl="0"/>
            <a:r>
              <a:rPr lang="en-US"/>
              <a:t> </a:t>
            </a:r>
          </a:p>
        </p:txBody>
      </p:sp>
      <p:grpSp>
        <p:nvGrpSpPr>
          <p:cNvPr id="12" name="Logo Merck"/>
          <p:cNvGrpSpPr>
            <a:grpSpLocks noChangeAspect="1"/>
          </p:cNvGrpSpPr>
          <p:nvPr userDrawn="1"/>
        </p:nvGrpSpPr>
        <p:grpSpPr bwMode="gray">
          <a:xfrm>
            <a:off x="9536024" y="6170950"/>
            <a:ext cx="2248608" cy="354050"/>
            <a:chOff x="396364" y="7173520"/>
            <a:chExt cx="1871956" cy="294745"/>
          </a:xfrm>
          <a:solidFill>
            <a:schemeClr val="bg2"/>
          </a:solidFill>
        </p:grpSpPr>
        <p:sp>
          <p:nvSpPr>
            <p:cNvPr id="13"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14181795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Plastic | Pictur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746"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6" name="Rectangle 25"/>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sp>
        <p:nvSpPr>
          <p:cNvPr id="25" name="Freihandform 24"/>
          <p:cNvSpPr/>
          <p:nvPr userDrawn="1"/>
        </p:nvSpPr>
        <p:spPr bwMode="gray">
          <a:xfrm>
            <a:off x="2080006" y="1596994"/>
            <a:ext cx="128588" cy="577024"/>
          </a:xfrm>
          <a:custGeom>
            <a:avLst/>
            <a:gdLst>
              <a:gd name="connsiteX0" fmla="*/ 0 w 128588"/>
              <a:gd name="connsiteY0" fmla="*/ 0 h 577024"/>
              <a:gd name="connsiteX1" fmla="*/ 111894 w 128588"/>
              <a:gd name="connsiteY1" fmla="*/ 344776 h 577024"/>
              <a:gd name="connsiteX2" fmla="*/ 124387 w 128588"/>
              <a:gd name="connsiteY2" fmla="*/ 394867 h 577024"/>
              <a:gd name="connsiteX3" fmla="*/ 113945 w 128588"/>
              <a:gd name="connsiteY3" fmla="*/ 540518 h 577024"/>
              <a:gd name="connsiteX4" fmla="*/ 94620 w 128588"/>
              <a:gd name="connsiteY4" fmla="*/ 577024 h 577024"/>
              <a:gd name="connsiteX5" fmla="*/ 69548 w 128588"/>
              <a:gd name="connsiteY5" fmla="*/ 424122 h 577024"/>
              <a:gd name="connsiteX6" fmla="*/ 36876 w 128588"/>
              <a:gd name="connsiteY6" fmla="*/ 224880 h 577024"/>
              <a:gd name="connsiteX7" fmla="*/ 0 w 128588"/>
              <a:gd name="connsiteY7" fmla="*/ 0 h 57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588" h="577024">
                <a:moveTo>
                  <a:pt x="0" y="0"/>
                </a:moveTo>
                <a:lnTo>
                  <a:pt x="111894" y="344776"/>
                </a:lnTo>
                <a:lnTo>
                  <a:pt x="124387" y="394867"/>
                </a:lnTo>
                <a:cubicBezTo>
                  <a:pt x="132657" y="445250"/>
                  <a:pt x="128481" y="495806"/>
                  <a:pt x="113945" y="540518"/>
                </a:cubicBezTo>
                <a:lnTo>
                  <a:pt x="94620" y="577024"/>
                </a:lnTo>
                <a:lnTo>
                  <a:pt x="69548" y="424122"/>
                </a:lnTo>
                <a:cubicBezTo>
                  <a:pt x="59400" y="362234"/>
                  <a:pt x="48526" y="295925"/>
                  <a:pt x="36876" y="224880"/>
                </a:cubicBezTo>
                <a:lnTo>
                  <a:pt x="0" y="0"/>
                </a:lnTo>
                <a:close/>
              </a:path>
            </a:pathLst>
          </a:custGeom>
          <a:solidFill>
            <a:srgbClr val="52328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rgbClr val="000000"/>
              </a:solidFill>
            </a:endParaRPr>
          </a:p>
        </p:txBody>
      </p:sp>
      <p:grpSp>
        <p:nvGrpSpPr>
          <p:cNvPr id="5" name="Gruppieren 4"/>
          <p:cNvGrpSpPr/>
          <p:nvPr userDrawn="1"/>
        </p:nvGrpSpPr>
        <p:grpSpPr bwMode="gray">
          <a:xfrm>
            <a:off x="1" y="1"/>
            <a:ext cx="6160369" cy="5981521"/>
            <a:chOff x="1" y="1"/>
            <a:chExt cx="6160369" cy="5981521"/>
          </a:xfrm>
        </p:grpSpPr>
        <p:sp>
          <p:nvSpPr>
            <p:cNvPr id="24" name="Freihandform 23"/>
            <p:cNvSpPr/>
            <p:nvPr userDrawn="1"/>
          </p:nvSpPr>
          <p:spPr bwMode="gray">
            <a:xfrm>
              <a:off x="1" y="1"/>
              <a:ext cx="2246612" cy="2662617"/>
            </a:xfrm>
            <a:custGeom>
              <a:avLst/>
              <a:gdLst>
                <a:gd name="connsiteX0" fmla="*/ 500398 w 2246612"/>
                <a:gd name="connsiteY0" fmla="*/ 0 h 2662617"/>
                <a:gd name="connsiteX1" fmla="*/ 954996 w 2246612"/>
                <a:gd name="connsiteY1" fmla="*/ 0 h 2662617"/>
                <a:gd name="connsiteX2" fmla="*/ 966522 w 2246612"/>
                <a:gd name="connsiteY2" fmla="*/ 7772 h 2662617"/>
                <a:gd name="connsiteX3" fmla="*/ 1413376 w 2246612"/>
                <a:gd name="connsiteY3" fmla="*/ 253371 h 2662617"/>
                <a:gd name="connsiteX4" fmla="*/ 1776605 w 2246612"/>
                <a:gd name="connsiteY4" fmla="*/ 233048 h 2662617"/>
                <a:gd name="connsiteX5" fmla="*/ 2055400 w 2246612"/>
                <a:gd name="connsiteY5" fmla="*/ 0 h 2662617"/>
                <a:gd name="connsiteX6" fmla="*/ 2246612 w 2246612"/>
                <a:gd name="connsiteY6" fmla="*/ 0 h 2662617"/>
                <a:gd name="connsiteX7" fmla="*/ 1871641 w 2246612"/>
                <a:gd name="connsiteY7" fmla="*/ 317812 h 2662617"/>
                <a:gd name="connsiteX8" fmla="*/ 1785210 w 2246612"/>
                <a:gd name="connsiteY8" fmla="*/ 688648 h 2662617"/>
                <a:gd name="connsiteX9" fmla="*/ 2191896 w 2246612"/>
                <a:gd name="connsiteY9" fmla="*/ 1941757 h 2662617"/>
                <a:gd name="connsiteX10" fmla="*/ 2191899 w 2246612"/>
                <a:gd name="connsiteY10" fmla="*/ 1941769 h 2662617"/>
                <a:gd name="connsiteX11" fmla="*/ 2080005 w 2246612"/>
                <a:gd name="connsiteY11" fmla="*/ 1596993 h 2662617"/>
                <a:gd name="connsiteX12" fmla="*/ 2116881 w 2246612"/>
                <a:gd name="connsiteY12" fmla="*/ 1821873 h 2662617"/>
                <a:gd name="connsiteX13" fmla="*/ 2149553 w 2246612"/>
                <a:gd name="connsiteY13" fmla="*/ 2021115 h 2662617"/>
                <a:gd name="connsiteX14" fmla="*/ 2174625 w 2246612"/>
                <a:gd name="connsiteY14" fmla="*/ 2174017 h 2662617"/>
                <a:gd name="connsiteX15" fmla="*/ 2151682 w 2246612"/>
                <a:gd name="connsiteY15" fmla="*/ 2217358 h 2662617"/>
                <a:gd name="connsiteX16" fmla="*/ 2085496 w 2246612"/>
                <a:gd name="connsiteY16" fmla="*/ 2270920 h 2662617"/>
                <a:gd name="connsiteX17" fmla="*/ 1306147 w 2246612"/>
                <a:gd name="connsiteY17" fmla="*/ 2644371 h 2662617"/>
                <a:gd name="connsiteX18" fmla="*/ 982487 w 2246612"/>
                <a:gd name="connsiteY18" fmla="*/ 2525680 h 2662617"/>
                <a:gd name="connsiteX19" fmla="*/ 0 w 2246612"/>
                <a:gd name="connsiteY19" fmla="*/ 1029945 h 2662617"/>
                <a:gd name="connsiteX20" fmla="*/ 0 w 2246612"/>
                <a:gd name="connsiteY20" fmla="*/ 407538 h 2662617"/>
                <a:gd name="connsiteX21" fmla="*/ 490569 w 2246612"/>
                <a:gd name="connsiteY21" fmla="*/ 8907 h 2662617"/>
                <a:gd name="connsiteX22" fmla="*/ 500398 w 2246612"/>
                <a:gd name="connsiteY22" fmla="*/ 0 h 266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46612" h="2662617">
                  <a:moveTo>
                    <a:pt x="500398" y="0"/>
                  </a:moveTo>
                  <a:lnTo>
                    <a:pt x="954996" y="0"/>
                  </a:lnTo>
                  <a:lnTo>
                    <a:pt x="966522" y="7772"/>
                  </a:lnTo>
                  <a:lnTo>
                    <a:pt x="1413376" y="253371"/>
                  </a:lnTo>
                  <a:cubicBezTo>
                    <a:pt x="1524743" y="311277"/>
                    <a:pt x="1688138" y="303257"/>
                    <a:pt x="1776605" y="233048"/>
                  </a:cubicBezTo>
                  <a:lnTo>
                    <a:pt x="2055400" y="0"/>
                  </a:lnTo>
                  <a:lnTo>
                    <a:pt x="2246612" y="0"/>
                  </a:lnTo>
                  <a:lnTo>
                    <a:pt x="1871641" y="317812"/>
                  </a:lnTo>
                  <a:cubicBezTo>
                    <a:pt x="1779936" y="389573"/>
                    <a:pt x="1746443" y="557888"/>
                    <a:pt x="1785210" y="688648"/>
                  </a:cubicBezTo>
                  <a:lnTo>
                    <a:pt x="2191896" y="1941757"/>
                  </a:lnTo>
                  <a:lnTo>
                    <a:pt x="2191899" y="1941769"/>
                  </a:lnTo>
                  <a:lnTo>
                    <a:pt x="2080005" y="1596993"/>
                  </a:lnTo>
                  <a:lnTo>
                    <a:pt x="2116881" y="1821873"/>
                  </a:lnTo>
                  <a:cubicBezTo>
                    <a:pt x="2128531" y="1892918"/>
                    <a:pt x="2139405" y="1959227"/>
                    <a:pt x="2149553" y="2021115"/>
                  </a:cubicBezTo>
                  <a:lnTo>
                    <a:pt x="2174625" y="2174017"/>
                  </a:lnTo>
                  <a:lnTo>
                    <a:pt x="2151682" y="2217358"/>
                  </a:lnTo>
                  <a:cubicBezTo>
                    <a:pt x="2133401" y="2240187"/>
                    <a:pt x="2111133" y="2258636"/>
                    <a:pt x="2085496" y="2270920"/>
                  </a:cubicBezTo>
                  <a:lnTo>
                    <a:pt x="1306147" y="2644371"/>
                  </a:lnTo>
                  <a:cubicBezTo>
                    <a:pt x="1203601" y="2693509"/>
                    <a:pt x="1055796" y="2639888"/>
                    <a:pt x="982487" y="2525680"/>
                  </a:cubicBezTo>
                  <a:lnTo>
                    <a:pt x="0" y="1029945"/>
                  </a:lnTo>
                  <a:lnTo>
                    <a:pt x="0" y="407538"/>
                  </a:lnTo>
                  <a:lnTo>
                    <a:pt x="490569" y="8907"/>
                  </a:lnTo>
                  <a:lnTo>
                    <a:pt x="500398" y="0"/>
                  </a:ln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rgbClr val="000000"/>
                </a:solidFill>
              </a:endParaRPr>
            </a:p>
          </p:txBody>
        </p:sp>
        <p:sp>
          <p:nvSpPr>
            <p:cNvPr id="23" name="Freihandform 22"/>
            <p:cNvSpPr/>
            <p:nvPr userDrawn="1"/>
          </p:nvSpPr>
          <p:spPr bwMode="gray">
            <a:xfrm>
              <a:off x="2653779" y="1"/>
              <a:ext cx="3506591" cy="1390583"/>
            </a:xfrm>
            <a:custGeom>
              <a:avLst/>
              <a:gdLst>
                <a:gd name="connsiteX0" fmla="*/ 0 w 3506591"/>
                <a:gd name="connsiteY0" fmla="*/ 0 h 1390583"/>
                <a:gd name="connsiteX1" fmla="*/ 3390444 w 3506591"/>
                <a:gd name="connsiteY1" fmla="*/ 0 h 1390583"/>
                <a:gd name="connsiteX2" fmla="*/ 3460045 w 3506591"/>
                <a:gd name="connsiteY2" fmla="*/ 104891 h 1390583"/>
                <a:gd name="connsiteX3" fmla="*/ 3413013 w 3506591"/>
                <a:gd name="connsiteY3" fmla="*/ 405605 h 1390583"/>
                <a:gd name="connsiteX4" fmla="*/ 1397716 w 3506591"/>
                <a:gd name="connsiteY4" fmla="*/ 1371303 h 1390583"/>
                <a:gd name="connsiteX5" fmla="*/ 1050940 w 3506591"/>
                <a:gd name="connsiteY5" fmla="*/ 1268080 h 1390583"/>
                <a:gd name="connsiteX6" fmla="*/ 0 w 3506591"/>
                <a:gd name="connsiteY6" fmla="*/ 0 h 13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6591" h="1390583">
                  <a:moveTo>
                    <a:pt x="0" y="0"/>
                  </a:moveTo>
                  <a:lnTo>
                    <a:pt x="3390444" y="0"/>
                  </a:lnTo>
                  <a:lnTo>
                    <a:pt x="3460045" y="104891"/>
                  </a:lnTo>
                  <a:cubicBezTo>
                    <a:pt x="3537733" y="219929"/>
                    <a:pt x="3515559" y="356467"/>
                    <a:pt x="3413013" y="405605"/>
                  </a:cubicBezTo>
                  <a:lnTo>
                    <a:pt x="1397716" y="1371303"/>
                  </a:lnTo>
                  <a:cubicBezTo>
                    <a:pt x="1296249" y="1419924"/>
                    <a:pt x="1139871" y="1373339"/>
                    <a:pt x="1050940" y="1268080"/>
                  </a:cubicBezTo>
                  <a:lnTo>
                    <a:pt x="0" y="0"/>
                  </a:ln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rgbClr val="000000"/>
                </a:solidFill>
              </a:endParaRPr>
            </a:p>
          </p:txBody>
        </p:sp>
        <p:sp>
          <p:nvSpPr>
            <p:cNvPr id="21" name="Freihandform 20"/>
            <p:cNvSpPr/>
            <p:nvPr userDrawn="1"/>
          </p:nvSpPr>
          <p:spPr bwMode="gray">
            <a:xfrm>
              <a:off x="1" y="2978510"/>
              <a:ext cx="1254096" cy="3003012"/>
            </a:xfrm>
            <a:custGeom>
              <a:avLst/>
              <a:gdLst>
                <a:gd name="connsiteX0" fmla="*/ 0 w 1254096"/>
                <a:gd name="connsiteY0" fmla="*/ 0 h 3003012"/>
                <a:gd name="connsiteX1" fmla="*/ 983737 w 1254096"/>
                <a:gd name="connsiteY1" fmla="*/ 707595 h 3003012"/>
                <a:gd name="connsiteX2" fmla="*/ 1196849 w 1254096"/>
                <a:gd name="connsiteY2" fmla="*/ 1088625 h 3003012"/>
                <a:gd name="connsiteX3" fmla="*/ 1253012 w 1254096"/>
                <a:gd name="connsiteY3" fmla="*/ 1729339 h 3003012"/>
                <a:gd name="connsiteX4" fmla="*/ 1087196 w 1254096"/>
                <a:gd name="connsiteY4" fmla="*/ 2059155 h 3003012"/>
                <a:gd name="connsiteX5" fmla="*/ 213936 w 1254096"/>
                <a:gd name="connsiteY5" fmla="*/ 2477607 h 3003012"/>
                <a:gd name="connsiteX6" fmla="*/ 13209 w 1254096"/>
                <a:gd name="connsiteY6" fmla="*/ 2806583 h 3003012"/>
                <a:gd name="connsiteX7" fmla="*/ 0 w 1254096"/>
                <a:gd name="connsiteY7" fmla="*/ 3003012 h 3003012"/>
                <a:gd name="connsiteX8" fmla="*/ 0 w 1254096"/>
                <a:gd name="connsiteY8" fmla="*/ 0 h 300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4096" h="3003012">
                  <a:moveTo>
                    <a:pt x="0" y="0"/>
                  </a:moveTo>
                  <a:lnTo>
                    <a:pt x="983737" y="707595"/>
                  </a:lnTo>
                  <a:cubicBezTo>
                    <a:pt x="1092175" y="781545"/>
                    <a:pt x="1186903" y="954302"/>
                    <a:pt x="1196849" y="1088625"/>
                  </a:cubicBezTo>
                  <a:lnTo>
                    <a:pt x="1253012" y="1729339"/>
                  </a:lnTo>
                  <a:cubicBezTo>
                    <a:pt x="1264037" y="1863145"/>
                    <a:pt x="1189742" y="2010016"/>
                    <a:pt x="1087196" y="2059155"/>
                  </a:cubicBezTo>
                  <a:lnTo>
                    <a:pt x="213936" y="2477607"/>
                  </a:lnTo>
                  <a:cubicBezTo>
                    <a:pt x="111391" y="2526745"/>
                    <a:pt x="19192" y="2677804"/>
                    <a:pt x="13209" y="2806583"/>
                  </a:cubicBezTo>
                  <a:lnTo>
                    <a:pt x="0" y="3003012"/>
                  </a:lnTo>
                  <a:lnTo>
                    <a:pt x="0" y="0"/>
                  </a:ln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rgbClr val="000000"/>
                </a:solidFill>
              </a:endParaRPr>
            </a:p>
          </p:txBody>
        </p:sp>
      </p:grpSp>
      <p:grpSp>
        <p:nvGrpSpPr>
          <p:cNvPr id="6" name="Gruppieren 5"/>
          <p:cNvGrpSpPr/>
          <p:nvPr userDrawn="1"/>
        </p:nvGrpSpPr>
        <p:grpSpPr bwMode="gray">
          <a:xfrm>
            <a:off x="0" y="1"/>
            <a:ext cx="6160368" cy="5981521"/>
            <a:chOff x="0" y="1"/>
            <a:chExt cx="6160368" cy="5981521"/>
          </a:xfrm>
        </p:grpSpPr>
        <p:sp>
          <p:nvSpPr>
            <p:cNvPr id="34" name="Freeform 33"/>
            <p:cNvSpPr>
              <a:spLocks/>
            </p:cNvSpPr>
            <p:nvPr userDrawn="1"/>
          </p:nvSpPr>
          <p:spPr bwMode="gray">
            <a:xfrm>
              <a:off x="0" y="2978510"/>
              <a:ext cx="1253258" cy="3003012"/>
            </a:xfrm>
            <a:custGeom>
              <a:avLst/>
              <a:gdLst>
                <a:gd name="connsiteX0" fmla="*/ 0 w 1253258"/>
                <a:gd name="connsiteY0" fmla="*/ 0 h 3003012"/>
                <a:gd name="connsiteX1" fmla="*/ 644699 w 1253258"/>
                <a:gd name="connsiteY1" fmla="*/ 463727 h 3003012"/>
                <a:gd name="connsiteX2" fmla="*/ 625018 w 1253258"/>
                <a:gd name="connsiteY2" fmla="*/ 474245 h 3003012"/>
                <a:gd name="connsiteX3" fmla="*/ 465974 w 1253258"/>
                <a:gd name="connsiteY3" fmla="*/ 627800 h 3003012"/>
                <a:gd name="connsiteX4" fmla="*/ 267051 w 1253258"/>
                <a:gd name="connsiteY4" fmla="*/ 928336 h 3003012"/>
                <a:gd name="connsiteX5" fmla="*/ 345869 w 1253258"/>
                <a:gd name="connsiteY5" fmla="*/ 1247655 h 3003012"/>
                <a:gd name="connsiteX6" fmla="*/ 1238476 w 1253258"/>
                <a:gd name="connsiteY6" fmla="*/ 1756027 h 3003012"/>
                <a:gd name="connsiteX7" fmla="*/ 1253183 w 1253258"/>
                <a:gd name="connsiteY7" fmla="*/ 1764403 h 3003012"/>
                <a:gd name="connsiteX8" fmla="*/ 1253258 w 1253258"/>
                <a:gd name="connsiteY8" fmla="*/ 1779912 h 3003012"/>
                <a:gd name="connsiteX9" fmla="*/ 1087196 w 1253258"/>
                <a:gd name="connsiteY9" fmla="*/ 2059155 h 3003012"/>
                <a:gd name="connsiteX10" fmla="*/ 213936 w 1253258"/>
                <a:gd name="connsiteY10" fmla="*/ 2477607 h 3003012"/>
                <a:gd name="connsiteX11" fmla="*/ 13209 w 1253258"/>
                <a:gd name="connsiteY11" fmla="*/ 2806583 h 3003012"/>
                <a:gd name="connsiteX12" fmla="*/ 0 w 1253258"/>
                <a:gd name="connsiteY12" fmla="*/ 3003012 h 3003012"/>
                <a:gd name="connsiteX13" fmla="*/ 0 w 1253258"/>
                <a:gd name="connsiteY13" fmla="*/ 1103514 h 3003012"/>
                <a:gd name="connsiteX14" fmla="*/ 30463 w 1253258"/>
                <a:gd name="connsiteY14" fmla="*/ 1057811 h 3003012"/>
                <a:gd name="connsiteX15" fmla="*/ 327103 w 1253258"/>
                <a:gd name="connsiteY15" fmla="*/ 612773 h 3003012"/>
                <a:gd name="connsiteX16" fmla="*/ 255791 w 1253258"/>
                <a:gd name="connsiteY16" fmla="*/ 289697 h 3003012"/>
                <a:gd name="connsiteX17" fmla="*/ 62447 w 1253258"/>
                <a:gd name="connsiteY17" fmla="*/ 165880 h 3003012"/>
                <a:gd name="connsiteX18" fmla="*/ 0 w 1253258"/>
                <a:gd name="connsiteY18" fmla="*/ 125890 h 3003012"/>
                <a:gd name="connsiteX19" fmla="*/ 0 w 1253258"/>
                <a:gd name="connsiteY19" fmla="*/ 0 h 300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53258" h="3003012">
                  <a:moveTo>
                    <a:pt x="0" y="0"/>
                  </a:moveTo>
                  <a:lnTo>
                    <a:pt x="644699" y="463727"/>
                  </a:lnTo>
                  <a:lnTo>
                    <a:pt x="625018" y="474245"/>
                  </a:lnTo>
                  <a:cubicBezTo>
                    <a:pt x="559805" y="516977"/>
                    <a:pt x="501629" y="571450"/>
                    <a:pt x="465974" y="627800"/>
                  </a:cubicBezTo>
                  <a:cubicBezTo>
                    <a:pt x="465974" y="627800"/>
                    <a:pt x="465974" y="627800"/>
                    <a:pt x="267051" y="928336"/>
                  </a:cubicBezTo>
                  <a:cubicBezTo>
                    <a:pt x="195739" y="1037280"/>
                    <a:pt x="233272" y="1183791"/>
                    <a:pt x="345869" y="1247655"/>
                  </a:cubicBezTo>
                  <a:cubicBezTo>
                    <a:pt x="345869" y="1247655"/>
                    <a:pt x="345869" y="1247655"/>
                    <a:pt x="1238476" y="1756027"/>
                  </a:cubicBezTo>
                  <a:lnTo>
                    <a:pt x="1253183" y="1764403"/>
                  </a:lnTo>
                  <a:lnTo>
                    <a:pt x="1253258" y="1779912"/>
                  </a:lnTo>
                  <a:cubicBezTo>
                    <a:pt x="1245022" y="1898336"/>
                    <a:pt x="1176924" y="2016159"/>
                    <a:pt x="1087196" y="2059155"/>
                  </a:cubicBezTo>
                  <a:lnTo>
                    <a:pt x="213936" y="2477607"/>
                  </a:lnTo>
                  <a:cubicBezTo>
                    <a:pt x="111391" y="2526745"/>
                    <a:pt x="19192" y="2677804"/>
                    <a:pt x="13209" y="2806583"/>
                  </a:cubicBezTo>
                  <a:lnTo>
                    <a:pt x="0" y="3003012"/>
                  </a:lnTo>
                  <a:lnTo>
                    <a:pt x="0" y="1103514"/>
                  </a:lnTo>
                  <a:lnTo>
                    <a:pt x="30463" y="1057811"/>
                  </a:lnTo>
                  <a:cubicBezTo>
                    <a:pt x="123035" y="918929"/>
                    <a:pt x="221777" y="770789"/>
                    <a:pt x="327103" y="612773"/>
                  </a:cubicBezTo>
                  <a:cubicBezTo>
                    <a:pt x="398415" y="507585"/>
                    <a:pt x="368389" y="357317"/>
                    <a:pt x="255791" y="289697"/>
                  </a:cubicBezTo>
                  <a:cubicBezTo>
                    <a:pt x="255791" y="289697"/>
                    <a:pt x="255791" y="289697"/>
                    <a:pt x="62447" y="165880"/>
                  </a:cubicBezTo>
                  <a:lnTo>
                    <a:pt x="0" y="12589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solidFill>
                  <a:srgbClr val="000000"/>
                </a:solidFill>
              </a:endParaRPr>
            </a:p>
          </p:txBody>
        </p:sp>
        <p:sp>
          <p:nvSpPr>
            <p:cNvPr id="31" name="Freeform 30"/>
            <p:cNvSpPr/>
            <p:nvPr userDrawn="1"/>
          </p:nvSpPr>
          <p:spPr bwMode="gray">
            <a:xfrm>
              <a:off x="3045424" y="1"/>
              <a:ext cx="3114944" cy="1390583"/>
            </a:xfrm>
            <a:custGeom>
              <a:avLst/>
              <a:gdLst>
                <a:gd name="connsiteX0" fmla="*/ 1954302 w 3114944"/>
                <a:gd name="connsiteY0" fmla="*/ 0 h 1390583"/>
                <a:gd name="connsiteX1" fmla="*/ 2998798 w 3114944"/>
                <a:gd name="connsiteY1" fmla="*/ 0 h 1390583"/>
                <a:gd name="connsiteX2" fmla="*/ 3068398 w 3114944"/>
                <a:gd name="connsiteY2" fmla="*/ 104891 h 1390583"/>
                <a:gd name="connsiteX3" fmla="*/ 3021366 w 3114944"/>
                <a:gd name="connsiteY3" fmla="*/ 405605 h 1390583"/>
                <a:gd name="connsiteX4" fmla="*/ 2489182 w 3114944"/>
                <a:gd name="connsiteY4" fmla="*/ 660619 h 1390583"/>
                <a:gd name="connsiteX5" fmla="*/ 2437018 w 3114944"/>
                <a:gd name="connsiteY5" fmla="*/ 627214 h 1390583"/>
                <a:gd name="connsiteX6" fmla="*/ 2175618 w 3114944"/>
                <a:gd name="connsiteY6" fmla="*/ 459813 h 1390583"/>
                <a:gd name="connsiteX7" fmla="*/ 1762760 w 3114944"/>
                <a:gd name="connsiteY7" fmla="*/ 441030 h 1390583"/>
                <a:gd name="connsiteX8" fmla="*/ 1327382 w 3114944"/>
                <a:gd name="connsiteY8" fmla="*/ 673945 h 1390583"/>
                <a:gd name="connsiteX9" fmla="*/ 1079668 w 3114944"/>
                <a:gd name="connsiteY9" fmla="*/ 1019562 h 1390583"/>
                <a:gd name="connsiteX10" fmla="*/ 1026896 w 3114944"/>
                <a:gd name="connsiteY10" fmla="*/ 1341833 h 1390583"/>
                <a:gd name="connsiteX11" fmla="*/ 1023432 w 3114944"/>
                <a:gd name="connsiteY11" fmla="*/ 1362983 h 1390583"/>
                <a:gd name="connsiteX12" fmla="*/ 1006070 w 3114944"/>
                <a:gd name="connsiteY12" fmla="*/ 1371303 h 1390583"/>
                <a:gd name="connsiteX13" fmla="*/ 659294 w 3114944"/>
                <a:gd name="connsiteY13" fmla="*/ 1268080 h 1390583"/>
                <a:gd name="connsiteX14" fmla="*/ 0 w 3114944"/>
                <a:gd name="connsiteY14" fmla="*/ 472566 h 1390583"/>
                <a:gd name="connsiteX15" fmla="*/ 40018 w 3114944"/>
                <a:gd name="connsiteY15" fmla="*/ 482354 h 1390583"/>
                <a:gd name="connsiteX16" fmla="*/ 824446 w 3114944"/>
                <a:gd name="connsiteY16" fmla="*/ 636378 h 1390583"/>
                <a:gd name="connsiteX17" fmla="*/ 1267330 w 3114944"/>
                <a:gd name="connsiteY17" fmla="*/ 572514 h 1390583"/>
                <a:gd name="connsiteX18" fmla="*/ 1725228 w 3114944"/>
                <a:gd name="connsiteY18" fmla="*/ 328329 h 1390583"/>
                <a:gd name="connsiteX19" fmla="*/ 1949470 w 3114944"/>
                <a:gd name="connsiteY19" fmla="*/ 28021 h 1390583"/>
                <a:gd name="connsiteX20" fmla="*/ 1954302 w 3114944"/>
                <a:gd name="connsiteY20" fmla="*/ 0 h 13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14944" h="1390583">
                  <a:moveTo>
                    <a:pt x="1954302" y="0"/>
                  </a:moveTo>
                  <a:lnTo>
                    <a:pt x="2998798" y="0"/>
                  </a:lnTo>
                  <a:lnTo>
                    <a:pt x="3068398" y="104891"/>
                  </a:lnTo>
                  <a:cubicBezTo>
                    <a:pt x="3146086" y="219929"/>
                    <a:pt x="3123914" y="356467"/>
                    <a:pt x="3021366" y="405605"/>
                  </a:cubicBezTo>
                  <a:lnTo>
                    <a:pt x="2489182" y="660619"/>
                  </a:lnTo>
                  <a:lnTo>
                    <a:pt x="2437018" y="627214"/>
                  </a:lnTo>
                  <a:cubicBezTo>
                    <a:pt x="2361228" y="578677"/>
                    <a:pt x="2274610" y="523207"/>
                    <a:pt x="2175618" y="459813"/>
                  </a:cubicBezTo>
                  <a:cubicBezTo>
                    <a:pt x="2063020" y="392193"/>
                    <a:pt x="1879110" y="380923"/>
                    <a:pt x="1762760" y="441030"/>
                  </a:cubicBezTo>
                  <a:cubicBezTo>
                    <a:pt x="1762760" y="441030"/>
                    <a:pt x="1762760" y="441030"/>
                    <a:pt x="1327382" y="673945"/>
                  </a:cubicBezTo>
                  <a:cubicBezTo>
                    <a:pt x="1211032" y="737809"/>
                    <a:pt x="1098434" y="891834"/>
                    <a:pt x="1079668" y="1019562"/>
                  </a:cubicBezTo>
                  <a:cubicBezTo>
                    <a:pt x="1079668" y="1019562"/>
                    <a:pt x="1079668" y="1019562"/>
                    <a:pt x="1026896" y="1341833"/>
                  </a:cubicBezTo>
                  <a:lnTo>
                    <a:pt x="1023432" y="1362983"/>
                  </a:lnTo>
                  <a:lnTo>
                    <a:pt x="1006070" y="1371303"/>
                  </a:lnTo>
                  <a:cubicBezTo>
                    <a:pt x="904602" y="1419924"/>
                    <a:pt x="748226" y="1373339"/>
                    <a:pt x="659294" y="1268080"/>
                  </a:cubicBezTo>
                  <a:lnTo>
                    <a:pt x="0" y="472566"/>
                  </a:lnTo>
                  <a:lnTo>
                    <a:pt x="40018" y="482354"/>
                  </a:lnTo>
                  <a:cubicBezTo>
                    <a:pt x="40018" y="482354"/>
                    <a:pt x="40018" y="482354"/>
                    <a:pt x="824446" y="636378"/>
                  </a:cubicBezTo>
                  <a:cubicBezTo>
                    <a:pt x="952058" y="662675"/>
                    <a:pt x="1150980" y="632622"/>
                    <a:pt x="1267330" y="572514"/>
                  </a:cubicBezTo>
                  <a:cubicBezTo>
                    <a:pt x="1267330" y="572514"/>
                    <a:pt x="1267330" y="572514"/>
                    <a:pt x="1725228" y="328329"/>
                  </a:cubicBezTo>
                  <a:cubicBezTo>
                    <a:pt x="1827034" y="272448"/>
                    <a:pt x="1920222" y="144662"/>
                    <a:pt x="1949470" y="28021"/>
                  </a:cubicBezTo>
                  <a:lnTo>
                    <a:pt x="1954302"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0000"/>
                </a:solidFill>
              </a:endParaRPr>
            </a:p>
          </p:txBody>
        </p:sp>
        <p:sp>
          <p:nvSpPr>
            <p:cNvPr id="32" name="Freeform 31"/>
            <p:cNvSpPr/>
            <p:nvPr userDrawn="1"/>
          </p:nvSpPr>
          <p:spPr bwMode="gray">
            <a:xfrm>
              <a:off x="0" y="137804"/>
              <a:ext cx="2047830" cy="1873007"/>
            </a:xfrm>
            <a:custGeom>
              <a:avLst/>
              <a:gdLst>
                <a:gd name="connsiteX0" fmla="*/ 331946 w 2047830"/>
                <a:gd name="connsiteY0" fmla="*/ 0 h 1873007"/>
                <a:gd name="connsiteX1" fmla="*/ 360420 w 2047830"/>
                <a:gd name="connsiteY1" fmla="*/ 47686 h 1873007"/>
                <a:gd name="connsiteX2" fmla="*/ 717140 w 2047830"/>
                <a:gd name="connsiteY2" fmla="*/ 645087 h 1873007"/>
                <a:gd name="connsiteX3" fmla="*/ 1073698 w 2047830"/>
                <a:gd name="connsiteY3" fmla="*/ 896785 h 1873007"/>
                <a:gd name="connsiteX4" fmla="*/ 1861882 w 2047830"/>
                <a:gd name="connsiteY4" fmla="*/ 1062080 h 1873007"/>
                <a:gd name="connsiteX5" fmla="*/ 1912830 w 2047830"/>
                <a:gd name="connsiteY5" fmla="*/ 1067987 h 1873007"/>
                <a:gd name="connsiteX6" fmla="*/ 1952650 w 2047830"/>
                <a:gd name="connsiteY6" fmla="*/ 1066776 h 1873007"/>
                <a:gd name="connsiteX7" fmla="*/ 2047830 w 2047830"/>
                <a:gd name="connsiteY7" fmla="*/ 1360050 h 1873007"/>
                <a:gd name="connsiteX8" fmla="*/ 1986678 w 2047830"/>
                <a:gd name="connsiteY8" fmla="*/ 1274333 h 1873007"/>
                <a:gd name="connsiteX9" fmla="*/ 1809336 w 2047830"/>
                <a:gd name="connsiteY9" fmla="*/ 1171024 h 1873007"/>
                <a:gd name="connsiteX10" fmla="*/ 1148764 w 2047830"/>
                <a:gd name="connsiteY10" fmla="*/ 1028270 h 1873007"/>
                <a:gd name="connsiteX11" fmla="*/ 844750 w 2047830"/>
                <a:gd name="connsiteY11" fmla="*/ 1212348 h 1873007"/>
                <a:gd name="connsiteX12" fmla="*/ 649990 w 2047830"/>
                <a:gd name="connsiteY12" fmla="*/ 1854215 h 1873007"/>
                <a:gd name="connsiteX13" fmla="*/ 644290 w 2047830"/>
                <a:gd name="connsiteY13" fmla="*/ 1873007 h 1873007"/>
                <a:gd name="connsiteX14" fmla="*/ 0 w 2047830"/>
                <a:gd name="connsiteY14" fmla="*/ 892142 h 1873007"/>
                <a:gd name="connsiteX15" fmla="*/ 0 w 2047830"/>
                <a:gd name="connsiteY15" fmla="*/ 269735 h 1873007"/>
                <a:gd name="connsiteX16" fmla="*/ 331946 w 2047830"/>
                <a:gd name="connsiteY16" fmla="*/ 0 h 187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47830" h="1873007">
                  <a:moveTo>
                    <a:pt x="331946" y="0"/>
                  </a:moveTo>
                  <a:lnTo>
                    <a:pt x="360420" y="47686"/>
                  </a:lnTo>
                  <a:cubicBezTo>
                    <a:pt x="455658" y="207182"/>
                    <a:pt x="572874" y="403484"/>
                    <a:pt x="717140" y="645087"/>
                  </a:cubicBezTo>
                  <a:cubicBezTo>
                    <a:pt x="784698" y="754031"/>
                    <a:pt x="946088" y="870488"/>
                    <a:pt x="1073698" y="896785"/>
                  </a:cubicBezTo>
                  <a:cubicBezTo>
                    <a:pt x="1073698" y="896785"/>
                    <a:pt x="1073698" y="896785"/>
                    <a:pt x="1861882" y="1062080"/>
                  </a:cubicBezTo>
                  <a:cubicBezTo>
                    <a:pt x="1878302" y="1065367"/>
                    <a:pt x="1895368" y="1067304"/>
                    <a:pt x="1912830" y="1067987"/>
                  </a:cubicBezTo>
                  <a:lnTo>
                    <a:pt x="1952650" y="1066776"/>
                  </a:lnTo>
                  <a:lnTo>
                    <a:pt x="2047830" y="1360050"/>
                  </a:lnTo>
                  <a:lnTo>
                    <a:pt x="1986678" y="1274333"/>
                  </a:lnTo>
                  <a:cubicBezTo>
                    <a:pt x="1937886" y="1222679"/>
                    <a:pt x="1875018" y="1184173"/>
                    <a:pt x="1809336" y="1171024"/>
                  </a:cubicBezTo>
                  <a:cubicBezTo>
                    <a:pt x="1809336" y="1171024"/>
                    <a:pt x="1809336" y="1171024"/>
                    <a:pt x="1148764" y="1028270"/>
                  </a:cubicBezTo>
                  <a:cubicBezTo>
                    <a:pt x="1017400" y="1001973"/>
                    <a:pt x="882282" y="1084620"/>
                    <a:pt x="844750" y="1212348"/>
                  </a:cubicBezTo>
                  <a:cubicBezTo>
                    <a:pt x="844750" y="1212348"/>
                    <a:pt x="844750" y="1212348"/>
                    <a:pt x="649990" y="1854215"/>
                  </a:cubicBezTo>
                  <a:lnTo>
                    <a:pt x="644290" y="1873007"/>
                  </a:lnTo>
                  <a:lnTo>
                    <a:pt x="0" y="892142"/>
                  </a:lnTo>
                  <a:lnTo>
                    <a:pt x="0" y="269735"/>
                  </a:lnTo>
                  <a:lnTo>
                    <a:pt x="331946"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0000"/>
                </a:solidFill>
              </a:endParaRPr>
            </a:p>
          </p:txBody>
        </p:sp>
      </p:grpSp>
      <p:sp>
        <p:nvSpPr>
          <p:cNvPr id="28" name="Picture Placeholder 19"/>
          <p:cNvSpPr>
            <a:spLocks noGrp="1"/>
          </p:cNvSpPr>
          <p:nvPr userDrawn="1">
            <p:ph type="pic" sz="quarter" idx="18"/>
          </p:nvPr>
        </p:nvSpPr>
        <p:spPr bwMode="gray">
          <a:xfrm>
            <a:off x="1416000" y="1501931"/>
            <a:ext cx="4385900" cy="3924309"/>
          </a:xfrm>
          <a:custGeom>
            <a:avLst/>
            <a:gdLst>
              <a:gd name="connsiteX0" fmla="*/ 2640160 w 4025900"/>
              <a:gd name="connsiteY0" fmla="*/ 1421 h 3602197"/>
              <a:gd name="connsiteX1" fmla="*/ 3141707 w 4025900"/>
              <a:gd name="connsiteY1" fmla="*/ 189633 h 3602197"/>
              <a:gd name="connsiteX2" fmla="*/ 3728661 w 4025900"/>
              <a:gd name="connsiteY2" fmla="*/ 513040 h 3602197"/>
              <a:gd name="connsiteX3" fmla="*/ 4025900 w 4025900"/>
              <a:gd name="connsiteY3" fmla="*/ 1016954 h 3602197"/>
              <a:gd name="connsiteX4" fmla="*/ 4025900 w 4025900"/>
              <a:gd name="connsiteY4" fmla="*/ 3295850 h 3602197"/>
              <a:gd name="connsiteX5" fmla="*/ 3687273 w 4025900"/>
              <a:gd name="connsiteY5" fmla="*/ 3600454 h 3602197"/>
              <a:gd name="connsiteX6" fmla="*/ 338627 w 4025900"/>
              <a:gd name="connsiteY6" fmla="*/ 3235681 h 3602197"/>
              <a:gd name="connsiteX7" fmla="*/ 0 w 4025900"/>
              <a:gd name="connsiteY7" fmla="*/ 2855865 h 3602197"/>
              <a:gd name="connsiteX8" fmla="*/ 0 w 4025900"/>
              <a:gd name="connsiteY8" fmla="*/ 1550953 h 3602197"/>
              <a:gd name="connsiteX9" fmla="*/ 308527 w 4025900"/>
              <a:gd name="connsiteY9" fmla="*/ 1065842 h 3602197"/>
              <a:gd name="connsiteX10" fmla="*/ 2374152 w 4025900"/>
              <a:gd name="connsiteY10" fmla="*/ 95619 h 3602197"/>
              <a:gd name="connsiteX11" fmla="*/ 2640160 w 4025900"/>
              <a:gd name="connsiteY11" fmla="*/ 1421 h 360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25900" h="3602197">
                <a:moveTo>
                  <a:pt x="2640160" y="1421"/>
                </a:moveTo>
                <a:cubicBezTo>
                  <a:pt x="2765455" y="-10147"/>
                  <a:pt x="2883034" y="48612"/>
                  <a:pt x="3141707" y="189633"/>
                </a:cubicBezTo>
                <a:cubicBezTo>
                  <a:pt x="3141707" y="189633"/>
                  <a:pt x="3141707" y="189633"/>
                  <a:pt x="3728661" y="513040"/>
                </a:cubicBezTo>
                <a:cubicBezTo>
                  <a:pt x="3890449" y="603293"/>
                  <a:pt x="4025900" y="828927"/>
                  <a:pt x="4025900" y="1016954"/>
                </a:cubicBezTo>
                <a:cubicBezTo>
                  <a:pt x="4025900" y="1016954"/>
                  <a:pt x="4025900" y="1016954"/>
                  <a:pt x="4025900" y="3295850"/>
                </a:cubicBezTo>
                <a:cubicBezTo>
                  <a:pt x="4025900" y="3483877"/>
                  <a:pt x="3875399" y="3619257"/>
                  <a:pt x="3687273" y="3600454"/>
                </a:cubicBezTo>
                <a:cubicBezTo>
                  <a:pt x="3687273" y="3600454"/>
                  <a:pt x="3687273" y="3600454"/>
                  <a:pt x="338627" y="3235681"/>
                </a:cubicBezTo>
                <a:cubicBezTo>
                  <a:pt x="154264" y="3213117"/>
                  <a:pt x="0" y="3043892"/>
                  <a:pt x="0" y="2855865"/>
                </a:cubicBezTo>
                <a:cubicBezTo>
                  <a:pt x="0" y="2855865"/>
                  <a:pt x="0" y="2855865"/>
                  <a:pt x="0" y="1550953"/>
                </a:cubicBezTo>
                <a:cubicBezTo>
                  <a:pt x="0" y="1366686"/>
                  <a:pt x="139213" y="1144813"/>
                  <a:pt x="308527" y="1065842"/>
                </a:cubicBezTo>
                <a:cubicBezTo>
                  <a:pt x="308527" y="1065842"/>
                  <a:pt x="308527" y="1065842"/>
                  <a:pt x="2374152" y="95619"/>
                </a:cubicBezTo>
                <a:cubicBezTo>
                  <a:pt x="2487028" y="40621"/>
                  <a:pt x="2564983" y="8362"/>
                  <a:pt x="2640160" y="1421"/>
                </a:cubicBezTo>
                <a:close/>
              </a:path>
            </a:pathLst>
          </a:custGeom>
          <a:solidFill>
            <a:schemeClr val="accent1"/>
          </a:solidFill>
        </p:spPr>
        <p:txBody>
          <a:bodyPr wrap="square" tIns="756000" anchor="ctr">
            <a:noAutofit/>
          </a:bodyPr>
          <a:lstStyle>
            <a:lvl1pPr algn="ctr">
              <a:spcBef>
                <a:spcPts val="0"/>
              </a:spcBef>
              <a:spcAft>
                <a:spcPts val="0"/>
              </a:spcAft>
              <a:defRPr sz="1000" baseline="0">
                <a:solidFill>
                  <a:schemeClr val="bg1"/>
                </a:solidFill>
              </a:defRPr>
            </a:lvl1pPr>
          </a:lstStyle>
          <a:p>
            <a:r>
              <a:rPr lang="en-US" noProof="0"/>
              <a:t>Click icon to add picture</a:t>
            </a:r>
          </a:p>
        </p:txBody>
      </p:sp>
      <p:sp>
        <p:nvSpPr>
          <p:cNvPr id="7" name="Text Placeholder 12"/>
          <p:cNvSpPr>
            <a:spLocks noGrp="1"/>
          </p:cNvSpPr>
          <p:nvPr userDrawn="1">
            <p:ph type="body" sz="quarter" idx="10" hasCustomPrompt="1"/>
          </p:nvPr>
        </p:nvSpPr>
        <p:spPr bwMode="gray">
          <a:xfrm>
            <a:off x="6095999" y="4293096"/>
            <a:ext cx="5472113"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latin typeface="+mn-lt"/>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p>
          <a:p>
            <a:r>
              <a:rPr lang="en-US" noProof="0"/>
              <a:t>Place, Date</a:t>
            </a:r>
          </a:p>
        </p:txBody>
      </p:sp>
      <p:sp>
        <p:nvSpPr>
          <p:cNvPr id="3" name="Subtitle 2"/>
          <p:cNvSpPr>
            <a:spLocks noGrp="1"/>
          </p:cNvSpPr>
          <p:nvPr userDrawn="1">
            <p:ph type="subTitle" idx="1" hasCustomPrompt="1"/>
          </p:nvPr>
        </p:nvSpPr>
        <p:spPr bwMode="gray">
          <a:xfrm>
            <a:off x="6096000" y="3501080"/>
            <a:ext cx="5472113" cy="648000"/>
          </a:xfrm>
          <a:prstGeom prst="rect">
            <a:avLst/>
          </a:prstGeom>
        </p:spPr>
        <p:txBody>
          <a:bodyPr>
            <a:noAutofit/>
          </a:bodyPr>
          <a:lstStyle>
            <a:lvl1pPr marL="0" indent="0" algn="l">
              <a:spcBef>
                <a:spcPts val="0"/>
              </a:spcBef>
              <a:spcAft>
                <a:spcPts val="0"/>
              </a:spcAft>
              <a:buNone/>
              <a:defRPr sz="1600" b="1" i="0" baseline="0">
                <a:solidFill>
                  <a:schemeClr val="accent1"/>
                </a:solidFill>
                <a:latin typeface="+mn-lt"/>
              </a:defRPr>
            </a:lvl1pPr>
            <a:lvl2pPr marL="0" indent="0" algn="l">
              <a:spcBef>
                <a:spcPts val="0"/>
              </a:spcBef>
              <a:spcAft>
                <a:spcPts val="0"/>
              </a:spcAft>
              <a:buNone/>
              <a:defRPr sz="1600" b="1">
                <a:solidFill>
                  <a:schemeClr val="accent1"/>
                </a:solidFill>
              </a:defRPr>
            </a:lvl2pPr>
            <a:lvl3pPr marL="0" indent="0" algn="l">
              <a:spcBef>
                <a:spcPts val="0"/>
              </a:spcBef>
              <a:spcAft>
                <a:spcPts val="0"/>
              </a:spcAft>
              <a:buNone/>
              <a:defRPr sz="1600" b="1">
                <a:solidFill>
                  <a:schemeClr val="accent1"/>
                </a:solidFill>
              </a:defRPr>
            </a:lvl3pPr>
            <a:lvl4pPr marL="0" indent="0" algn="l">
              <a:spcBef>
                <a:spcPts val="0"/>
              </a:spcBef>
              <a:spcAft>
                <a:spcPts val="0"/>
              </a:spcAft>
              <a:buNone/>
              <a:defRPr sz="1600" b="1">
                <a:solidFill>
                  <a:schemeClr val="accent1"/>
                </a:solidFill>
              </a:defRPr>
            </a:lvl4pPr>
            <a:lvl5pPr marL="0" indent="0" algn="l">
              <a:spcBef>
                <a:spcPts val="0"/>
              </a:spcBef>
              <a:spcAft>
                <a:spcPts val="0"/>
              </a:spcAft>
              <a:buNone/>
              <a:defRPr sz="1600" b="1">
                <a:solidFill>
                  <a:schemeClr val="accent1"/>
                </a:solidFill>
              </a:defRPr>
            </a:lvl5pPr>
            <a:lvl6pPr marL="0" indent="0" algn="l">
              <a:spcBef>
                <a:spcPts val="0"/>
              </a:spcBef>
              <a:spcAft>
                <a:spcPts val="0"/>
              </a:spcAft>
              <a:buNone/>
              <a:defRPr sz="1600" b="1">
                <a:solidFill>
                  <a:schemeClr val="accent1"/>
                </a:solidFill>
              </a:defRPr>
            </a:lvl6pPr>
            <a:lvl7pPr marL="0" indent="0" algn="l">
              <a:spcBef>
                <a:spcPts val="0"/>
              </a:spcBef>
              <a:spcAft>
                <a:spcPts val="0"/>
              </a:spcAft>
              <a:buNone/>
              <a:defRPr sz="1600" b="1">
                <a:solidFill>
                  <a:schemeClr val="accent1"/>
                </a:solidFill>
              </a:defRPr>
            </a:lvl7pPr>
            <a:lvl8pPr marL="0" indent="0" algn="l">
              <a:spcBef>
                <a:spcPts val="0"/>
              </a:spcBef>
              <a:spcAft>
                <a:spcPts val="0"/>
              </a:spcAft>
              <a:buNone/>
              <a:defRPr sz="1600" b="1">
                <a:solidFill>
                  <a:schemeClr val="accent1"/>
                </a:solidFill>
              </a:defRPr>
            </a:lvl8pPr>
            <a:lvl9pPr marL="0" indent="0" algn="l">
              <a:spcBef>
                <a:spcPts val="0"/>
              </a:spcBef>
              <a:spcAft>
                <a:spcPts val="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userDrawn="1">
            <p:ph type="ctrTitle" hasCustomPrompt="1"/>
          </p:nvPr>
        </p:nvSpPr>
        <p:spPr bwMode="gray">
          <a:xfrm>
            <a:off x="6096000" y="2107718"/>
            <a:ext cx="5472113"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pic>
        <p:nvPicPr>
          <p:cNvPr id="4" name="Grafik 3"/>
          <p:cNvPicPr>
            <a:picLocks noChangeAspect="1"/>
          </p:cNvPicPr>
          <p:nvPr userDrawn="1"/>
        </p:nvPicPr>
        <p:blipFill>
          <a:blip r:embed="rId6"/>
          <a:stretch>
            <a:fillRect/>
          </a:stretch>
        </p:blipFill>
        <p:spPr bwMode="gray">
          <a:xfrm>
            <a:off x="1271744" y="5271077"/>
            <a:ext cx="2520000" cy="1254267"/>
          </a:xfrm>
          <a:prstGeom prst="rect">
            <a:avLst/>
          </a:prstGeom>
        </p:spPr>
      </p:pic>
      <p:grpSp>
        <p:nvGrpSpPr>
          <p:cNvPr id="19" name="Logo Merck"/>
          <p:cNvGrpSpPr>
            <a:grpSpLocks noChangeAspect="1"/>
          </p:cNvGrpSpPr>
          <p:nvPr userDrawn="1"/>
        </p:nvGrpSpPr>
        <p:grpSpPr bwMode="gray">
          <a:xfrm>
            <a:off x="9536024" y="6170950"/>
            <a:ext cx="2248608" cy="354050"/>
            <a:chOff x="396364" y="7173520"/>
            <a:chExt cx="1871956" cy="294745"/>
          </a:xfrm>
          <a:solidFill>
            <a:schemeClr val="accent5"/>
          </a:solidFill>
        </p:grpSpPr>
        <p:sp>
          <p:nvSpPr>
            <p:cNvPr id="20"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7672632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Organic |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70"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8" name="Rectangle 17"/>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sp>
        <p:nvSpPr>
          <p:cNvPr id="13" name="Freeform 12"/>
          <p:cNvSpPr/>
          <p:nvPr userDrawn="1"/>
        </p:nvSpPr>
        <p:spPr bwMode="gray">
          <a:xfrm>
            <a:off x="0" y="0"/>
            <a:ext cx="7668866" cy="6858000"/>
          </a:xfrm>
          <a:custGeom>
            <a:avLst/>
            <a:gdLst>
              <a:gd name="connsiteX0" fmla="*/ 0 w 7668866"/>
              <a:gd name="connsiteY0" fmla="*/ 6118796 h 6858000"/>
              <a:gd name="connsiteX1" fmla="*/ 169917 w 7668866"/>
              <a:gd name="connsiteY1" fmla="*/ 6182092 h 6858000"/>
              <a:gd name="connsiteX2" fmla="*/ 2255428 w 7668866"/>
              <a:gd name="connsiteY2" fmla="*/ 6838640 h 6858000"/>
              <a:gd name="connsiteX3" fmla="*/ 2315677 w 7668866"/>
              <a:gd name="connsiteY3" fmla="*/ 6858000 h 6858000"/>
              <a:gd name="connsiteX4" fmla="*/ 0 w 7668866"/>
              <a:gd name="connsiteY4" fmla="*/ 6858000 h 6858000"/>
              <a:gd name="connsiteX5" fmla="*/ 3581596 w 7668866"/>
              <a:gd name="connsiteY5" fmla="*/ 0 h 6858000"/>
              <a:gd name="connsiteX6" fmla="*/ 4015128 w 7668866"/>
              <a:gd name="connsiteY6" fmla="*/ 0 h 6858000"/>
              <a:gd name="connsiteX7" fmla="*/ 4167882 w 7668866"/>
              <a:gd name="connsiteY7" fmla="*/ 298486 h 6858000"/>
              <a:gd name="connsiteX8" fmla="*/ 6467174 w 7668866"/>
              <a:gd name="connsiteY8" fmla="*/ 3012758 h 6858000"/>
              <a:gd name="connsiteX9" fmla="*/ 7668866 w 7668866"/>
              <a:gd name="connsiteY9" fmla="*/ 3005248 h 6858000"/>
              <a:gd name="connsiteX10" fmla="*/ 7668866 w 7668866"/>
              <a:gd name="connsiteY10" fmla="*/ 3200516 h 6858000"/>
              <a:gd name="connsiteX11" fmla="*/ 7514899 w 7668866"/>
              <a:gd name="connsiteY11" fmla="*/ 3193006 h 6858000"/>
              <a:gd name="connsiteX12" fmla="*/ 6598609 w 7668866"/>
              <a:gd name="connsiteY12" fmla="*/ 3211781 h 6858000"/>
              <a:gd name="connsiteX13" fmla="*/ 5776201 w 7668866"/>
              <a:gd name="connsiteY13" fmla="*/ 4661271 h 6858000"/>
              <a:gd name="connsiteX14" fmla="*/ 6369537 w 7668866"/>
              <a:gd name="connsiteY14" fmla="*/ 5618835 h 6858000"/>
              <a:gd name="connsiteX15" fmla="*/ 7668866 w 7668866"/>
              <a:gd name="connsiteY15" fmla="*/ 6095740 h 6858000"/>
              <a:gd name="connsiteX16" fmla="*/ 7668866 w 7668866"/>
              <a:gd name="connsiteY16" fmla="*/ 6730361 h 6858000"/>
              <a:gd name="connsiteX17" fmla="*/ 7478585 w 7668866"/>
              <a:gd name="connsiteY17" fmla="*/ 6858000 h 6858000"/>
              <a:gd name="connsiteX18" fmla="*/ 5290708 w 7668866"/>
              <a:gd name="connsiteY18" fmla="*/ 6858000 h 6858000"/>
              <a:gd name="connsiteX19" fmla="*/ 5386062 w 7668866"/>
              <a:gd name="connsiteY19" fmla="*/ 6791676 h 6858000"/>
              <a:gd name="connsiteX20" fmla="*/ 6155486 w 7668866"/>
              <a:gd name="connsiteY20" fmla="*/ 5618835 h 6858000"/>
              <a:gd name="connsiteX21" fmla="*/ 5749914 w 7668866"/>
              <a:gd name="connsiteY21" fmla="*/ 4845274 h 6858000"/>
              <a:gd name="connsiteX22" fmla="*/ 5205398 w 7668866"/>
              <a:gd name="connsiteY22" fmla="*/ 4278245 h 6858000"/>
              <a:gd name="connsiteX23" fmla="*/ 2982268 w 7668866"/>
              <a:gd name="connsiteY23" fmla="*/ 3902730 h 6858000"/>
              <a:gd name="connsiteX24" fmla="*/ 669011 w 7668866"/>
              <a:gd name="connsiteY24" fmla="*/ 4101753 h 6858000"/>
              <a:gd name="connsiteX25" fmla="*/ 96300 w 7668866"/>
              <a:gd name="connsiteY25" fmla="*/ 4174560 h 6858000"/>
              <a:gd name="connsiteX26" fmla="*/ 0 w 7668866"/>
              <a:gd name="connsiteY26" fmla="*/ 4192923 h 6858000"/>
              <a:gd name="connsiteX27" fmla="*/ 0 w 7668866"/>
              <a:gd name="connsiteY27" fmla="*/ 3924438 h 6858000"/>
              <a:gd name="connsiteX28" fmla="*/ 292367 w 7668866"/>
              <a:gd name="connsiteY28" fmla="*/ 3925789 h 6858000"/>
              <a:gd name="connsiteX29" fmla="*/ 710319 w 7668866"/>
              <a:gd name="connsiteY29" fmla="*/ 3913995 h 6858000"/>
              <a:gd name="connsiteX30" fmla="*/ 2997289 w 7668866"/>
              <a:gd name="connsiteY30" fmla="*/ 3726238 h 6858000"/>
              <a:gd name="connsiteX31" fmla="*/ 3800920 w 7668866"/>
              <a:gd name="connsiteY31" fmla="*/ 2167848 h 6858000"/>
              <a:gd name="connsiteX32" fmla="*/ 2978512 w 7668866"/>
              <a:gd name="connsiteY32" fmla="*/ 1274122 h 6858000"/>
              <a:gd name="connsiteX33" fmla="*/ 163925 w 7668866"/>
              <a:gd name="connsiteY33" fmla="*/ 873259 h 6858000"/>
              <a:gd name="connsiteX34" fmla="*/ 0 w 7668866"/>
              <a:gd name="connsiteY34" fmla="*/ 900488 h 6858000"/>
              <a:gd name="connsiteX35" fmla="*/ 0 w 7668866"/>
              <a:gd name="connsiteY35" fmla="*/ 135524 h 6858000"/>
              <a:gd name="connsiteX36" fmla="*/ 910757 w 7668866"/>
              <a:gd name="connsiteY36" fmla="*/ 423110 h 6858000"/>
              <a:gd name="connsiteX37" fmla="*/ 2802014 w 7668866"/>
              <a:gd name="connsiteY37" fmla="*/ 999995 h 6858000"/>
              <a:gd name="connsiteX38" fmla="*/ 3586869 w 7668866"/>
              <a:gd name="connsiteY38" fmla="*/ 236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668866" h="6858000">
                <a:moveTo>
                  <a:pt x="0" y="6118796"/>
                </a:moveTo>
                <a:lnTo>
                  <a:pt x="169917" y="6182092"/>
                </a:lnTo>
                <a:cubicBezTo>
                  <a:pt x="653385" y="6353440"/>
                  <a:pt x="1331769" y="6543923"/>
                  <a:pt x="2255428" y="6838640"/>
                </a:cubicBezTo>
                <a:lnTo>
                  <a:pt x="2315677" y="6858000"/>
                </a:lnTo>
                <a:lnTo>
                  <a:pt x="0" y="6858000"/>
                </a:lnTo>
                <a:close/>
                <a:moveTo>
                  <a:pt x="3581596" y="0"/>
                </a:moveTo>
                <a:lnTo>
                  <a:pt x="4015128" y="0"/>
                </a:lnTo>
                <a:lnTo>
                  <a:pt x="4167882" y="298486"/>
                </a:lnTo>
                <a:cubicBezTo>
                  <a:pt x="4826583" y="1560217"/>
                  <a:pt x="5678564" y="2874756"/>
                  <a:pt x="6467174" y="3012758"/>
                </a:cubicBezTo>
                <a:cubicBezTo>
                  <a:pt x="6673715" y="3050310"/>
                  <a:pt x="7285827" y="3027779"/>
                  <a:pt x="7668866" y="3005248"/>
                </a:cubicBezTo>
                <a:cubicBezTo>
                  <a:pt x="7668866" y="3005248"/>
                  <a:pt x="7668866" y="3005248"/>
                  <a:pt x="7668866" y="3200516"/>
                </a:cubicBezTo>
                <a:cubicBezTo>
                  <a:pt x="7620047" y="3196761"/>
                  <a:pt x="7567473" y="3193006"/>
                  <a:pt x="7514899" y="3193006"/>
                </a:cubicBezTo>
                <a:cubicBezTo>
                  <a:pt x="7345912" y="3193006"/>
                  <a:pt x="6733800" y="3196761"/>
                  <a:pt x="6598609" y="3211781"/>
                </a:cubicBezTo>
                <a:cubicBezTo>
                  <a:pt x="6061603" y="3275619"/>
                  <a:pt x="5333078" y="3827627"/>
                  <a:pt x="5776201" y="4661271"/>
                </a:cubicBezTo>
                <a:cubicBezTo>
                  <a:pt x="5840041" y="4777681"/>
                  <a:pt x="6279410" y="5498671"/>
                  <a:pt x="6369537" y="5618835"/>
                </a:cubicBezTo>
                <a:cubicBezTo>
                  <a:pt x="6531014" y="5832879"/>
                  <a:pt x="7109328" y="6065699"/>
                  <a:pt x="7668866" y="6095740"/>
                </a:cubicBezTo>
                <a:cubicBezTo>
                  <a:pt x="7668866" y="6095740"/>
                  <a:pt x="7668866" y="6095740"/>
                  <a:pt x="7668866" y="6730361"/>
                </a:cubicBezTo>
                <a:lnTo>
                  <a:pt x="7478585" y="6858000"/>
                </a:lnTo>
                <a:lnTo>
                  <a:pt x="5290708" y="6858000"/>
                </a:lnTo>
                <a:lnTo>
                  <a:pt x="5386062" y="6791676"/>
                </a:lnTo>
                <a:cubicBezTo>
                  <a:pt x="5840041" y="6471490"/>
                  <a:pt x="6251245" y="6128598"/>
                  <a:pt x="6155486" y="5618835"/>
                </a:cubicBezTo>
                <a:cubicBezTo>
                  <a:pt x="6132954" y="5498671"/>
                  <a:pt x="5813754" y="4954173"/>
                  <a:pt x="5749914" y="4845274"/>
                </a:cubicBezTo>
                <a:cubicBezTo>
                  <a:pt x="5663543" y="4691312"/>
                  <a:pt x="5487044" y="4424696"/>
                  <a:pt x="5205398" y="4278245"/>
                </a:cubicBezTo>
                <a:cubicBezTo>
                  <a:pt x="4582020" y="3962812"/>
                  <a:pt x="3917334" y="3835137"/>
                  <a:pt x="2982268" y="3902730"/>
                </a:cubicBezTo>
                <a:cubicBezTo>
                  <a:pt x="2426485" y="3944037"/>
                  <a:pt x="1367494" y="4037915"/>
                  <a:pt x="669011" y="4101753"/>
                </a:cubicBezTo>
                <a:cubicBezTo>
                  <a:pt x="508472" y="4117243"/>
                  <a:pt x="303574" y="4139598"/>
                  <a:pt x="96300" y="4174560"/>
                </a:cubicBezTo>
                <a:lnTo>
                  <a:pt x="0" y="4192923"/>
                </a:lnTo>
                <a:lnTo>
                  <a:pt x="0" y="3924438"/>
                </a:lnTo>
                <a:lnTo>
                  <a:pt x="292367" y="3925789"/>
                </a:lnTo>
                <a:cubicBezTo>
                  <a:pt x="431958" y="3924322"/>
                  <a:pt x="571373" y="3920567"/>
                  <a:pt x="710319" y="3913995"/>
                </a:cubicBezTo>
                <a:cubicBezTo>
                  <a:pt x="999476" y="3898975"/>
                  <a:pt x="2670579" y="3756279"/>
                  <a:pt x="2997289" y="3726238"/>
                </a:cubicBezTo>
                <a:cubicBezTo>
                  <a:pt x="3759612" y="3651135"/>
                  <a:pt x="3977419" y="2689815"/>
                  <a:pt x="3800920" y="2167848"/>
                </a:cubicBezTo>
                <a:cubicBezTo>
                  <a:pt x="3639443" y="1698454"/>
                  <a:pt x="3504253" y="1409307"/>
                  <a:pt x="2978512" y="1274122"/>
                </a:cubicBezTo>
                <a:cubicBezTo>
                  <a:pt x="1536482" y="909872"/>
                  <a:pt x="709380" y="808482"/>
                  <a:pt x="163925" y="873259"/>
                </a:cubicBezTo>
                <a:lnTo>
                  <a:pt x="0" y="900488"/>
                </a:lnTo>
                <a:lnTo>
                  <a:pt x="0" y="135524"/>
                </a:lnTo>
                <a:lnTo>
                  <a:pt x="910757" y="423110"/>
                </a:lnTo>
                <a:cubicBezTo>
                  <a:pt x="1537421" y="618847"/>
                  <a:pt x="2167370" y="812238"/>
                  <a:pt x="2802014" y="999995"/>
                </a:cubicBezTo>
                <a:cubicBezTo>
                  <a:pt x="3737081" y="1274122"/>
                  <a:pt x="3699528" y="616970"/>
                  <a:pt x="3586869" y="23655"/>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4" name="Freeform 13"/>
          <p:cNvSpPr/>
          <p:nvPr userDrawn="1"/>
        </p:nvSpPr>
        <p:spPr bwMode="gray">
          <a:xfrm>
            <a:off x="-1" y="-1"/>
            <a:ext cx="12192000" cy="6858001"/>
          </a:xfrm>
          <a:custGeom>
            <a:avLst/>
            <a:gdLst>
              <a:gd name="connsiteX0" fmla="*/ 2376294 w 12192000"/>
              <a:gd name="connsiteY0" fmla="*/ 0 h 6858000"/>
              <a:gd name="connsiteX1" fmla="*/ 2892698 w 12192000"/>
              <a:gd name="connsiteY1" fmla="*/ 0 h 6858000"/>
              <a:gd name="connsiteX2" fmla="*/ 2891112 w 12192000"/>
              <a:gd name="connsiteY2" fmla="*/ 25388 h 6858000"/>
              <a:gd name="connsiteX3" fmla="*/ 3097511 w 12192000"/>
              <a:gd name="connsiteY3" fmla="*/ 567520 h 6858000"/>
              <a:gd name="connsiteX4" fmla="*/ 5003886 w 12192000"/>
              <a:gd name="connsiteY4" fmla="*/ 1145793 h 6858000"/>
              <a:gd name="connsiteX5" fmla="*/ 7398113 w 12192000"/>
              <a:gd name="connsiteY5" fmla="*/ 650130 h 6858000"/>
              <a:gd name="connsiteX6" fmla="*/ 7738316 w 12192000"/>
              <a:gd name="connsiteY6" fmla="*/ 36515 h 6858000"/>
              <a:gd name="connsiteX7" fmla="*/ 7715084 w 12192000"/>
              <a:gd name="connsiteY7" fmla="*/ 0 h 6858000"/>
              <a:gd name="connsiteX8" fmla="*/ 12192000 w 12192000"/>
              <a:gd name="connsiteY8" fmla="*/ 0 h 6858000"/>
              <a:gd name="connsiteX9" fmla="*/ 12192000 w 12192000"/>
              <a:gd name="connsiteY9" fmla="*/ 6858000 h 6858000"/>
              <a:gd name="connsiteX10" fmla="*/ 0 w 12192000"/>
              <a:gd name="connsiteY10" fmla="*/ 6858000 h 6858000"/>
              <a:gd name="connsiteX11" fmla="*/ 0 w 12192000"/>
              <a:gd name="connsiteY11" fmla="*/ 4710669 h 6858000"/>
              <a:gd name="connsiteX12" fmla="*/ 108070 w 12192000"/>
              <a:gd name="connsiteY12" fmla="*/ 4629515 h 6858000"/>
              <a:gd name="connsiteX13" fmla="*/ 538165 w 12192000"/>
              <a:gd name="connsiteY13" fmla="*/ 3421336 h 6858000"/>
              <a:gd name="connsiteX14" fmla="*/ 74237 w 12192000"/>
              <a:gd name="connsiteY14" fmla="*/ 2357257 h 6858000"/>
              <a:gd name="connsiteX15" fmla="*/ 0 w 12192000"/>
              <a:gd name="connsiteY15" fmla="*/ 2257472 h 6858000"/>
              <a:gd name="connsiteX16" fmla="*/ 0 w 12192000"/>
              <a:gd name="connsiteY16" fmla="*/ 667182 h 6858000"/>
              <a:gd name="connsiteX17" fmla="*/ 24044 w 12192000"/>
              <a:gd name="connsiteY17" fmla="*/ 683925 h 6858000"/>
              <a:gd name="connsiteX18" fmla="*/ 1502611 w 12192000"/>
              <a:gd name="connsiteY18" fmla="*/ 1479990 h 6858000"/>
              <a:gd name="connsiteX19" fmla="*/ 2500831 w 12192000"/>
              <a:gd name="connsiteY19" fmla="*/ 1303504 h 6858000"/>
              <a:gd name="connsiteX20" fmla="*/ 2654692 w 12192000"/>
              <a:gd name="connsiteY20" fmla="*/ 376014 h 6858000"/>
              <a:gd name="connsiteX21" fmla="*/ 2507926 w 12192000"/>
              <a:gd name="connsiteY21" fmla="*/ 1752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858000">
                <a:moveTo>
                  <a:pt x="2376294" y="0"/>
                </a:moveTo>
                <a:lnTo>
                  <a:pt x="2892698" y="0"/>
                </a:lnTo>
                <a:lnTo>
                  <a:pt x="2891112" y="25388"/>
                </a:lnTo>
                <a:cubicBezTo>
                  <a:pt x="2895803" y="224874"/>
                  <a:pt x="2968043" y="422951"/>
                  <a:pt x="3097511" y="567520"/>
                </a:cubicBezTo>
                <a:cubicBezTo>
                  <a:pt x="3581610" y="1104488"/>
                  <a:pt x="4362173" y="1164568"/>
                  <a:pt x="5003886" y="1145793"/>
                </a:cubicBezTo>
                <a:cubicBezTo>
                  <a:pt x="5701890" y="1123263"/>
                  <a:pt x="6797680" y="1081958"/>
                  <a:pt x="7398113" y="650130"/>
                </a:cubicBezTo>
                <a:cubicBezTo>
                  <a:pt x="7738202" y="404880"/>
                  <a:pt x="7811864" y="202901"/>
                  <a:pt x="7738316" y="36515"/>
                </a:cubicBezTo>
                <a:lnTo>
                  <a:pt x="7715084" y="0"/>
                </a:lnTo>
                <a:lnTo>
                  <a:pt x="12192000" y="0"/>
                </a:lnTo>
                <a:lnTo>
                  <a:pt x="12192000" y="6858000"/>
                </a:lnTo>
                <a:lnTo>
                  <a:pt x="0" y="6858000"/>
                </a:lnTo>
                <a:lnTo>
                  <a:pt x="0" y="4710669"/>
                </a:lnTo>
                <a:lnTo>
                  <a:pt x="108070" y="4629515"/>
                </a:lnTo>
                <a:cubicBezTo>
                  <a:pt x="459358" y="4359857"/>
                  <a:pt x="743626" y="4069077"/>
                  <a:pt x="538165" y="3421336"/>
                </a:cubicBezTo>
                <a:cubicBezTo>
                  <a:pt x="393686" y="2966979"/>
                  <a:pt x="262341" y="2640292"/>
                  <a:pt x="74237" y="2357257"/>
                </a:cubicBezTo>
                <a:lnTo>
                  <a:pt x="0" y="2257472"/>
                </a:lnTo>
                <a:lnTo>
                  <a:pt x="0" y="667182"/>
                </a:lnTo>
                <a:lnTo>
                  <a:pt x="24044" y="683925"/>
                </a:lnTo>
                <a:cubicBezTo>
                  <a:pt x="485627" y="984327"/>
                  <a:pt x="995996" y="1344809"/>
                  <a:pt x="1502611" y="1479990"/>
                </a:cubicBezTo>
                <a:cubicBezTo>
                  <a:pt x="1814086" y="1562601"/>
                  <a:pt x="2200614" y="1427420"/>
                  <a:pt x="2500831" y="1303504"/>
                </a:cubicBezTo>
                <a:cubicBezTo>
                  <a:pt x="2962414" y="1111998"/>
                  <a:pt x="2891112" y="710211"/>
                  <a:pt x="2654692" y="376014"/>
                </a:cubicBezTo>
                <a:cubicBezTo>
                  <a:pt x="2606845" y="310301"/>
                  <a:pt x="2557825" y="242945"/>
                  <a:pt x="2507926" y="175296"/>
                </a:cubicBez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5" name="Picture Placeholder 45"/>
          <p:cNvSpPr>
            <a:spLocks noGrp="1"/>
          </p:cNvSpPr>
          <p:nvPr>
            <p:ph type="pic" sz="quarter" idx="19"/>
          </p:nvPr>
        </p:nvSpPr>
        <p:spPr bwMode="gray">
          <a:xfrm>
            <a:off x="700812" y="1282237"/>
            <a:ext cx="5182809" cy="4539274"/>
          </a:xfrm>
          <a:custGeom>
            <a:avLst/>
            <a:gdLst>
              <a:gd name="connsiteX0" fmla="*/ 3144164 w 5182809"/>
              <a:gd name="connsiteY0" fmla="*/ 0 h 4539274"/>
              <a:gd name="connsiteX1" fmla="*/ 3986889 w 5182809"/>
              <a:gd name="connsiteY1" fmla="*/ 181304 h 4539274"/>
              <a:gd name="connsiteX2" fmla="*/ 4723453 w 5182809"/>
              <a:gd name="connsiteY2" fmla="*/ 3961442 h 4539274"/>
              <a:gd name="connsiteX3" fmla="*/ 2712936 w 5182809"/>
              <a:gd name="connsiteY3" fmla="*/ 4476232 h 4539274"/>
              <a:gd name="connsiteX4" fmla="*/ 446877 w 5182809"/>
              <a:gd name="connsiteY4" fmla="*/ 3157317 h 4539274"/>
              <a:gd name="connsiteX5" fmla="*/ 785095 w 5182809"/>
              <a:gd name="connsiteY5" fmla="*/ 639730 h 4539274"/>
              <a:gd name="connsiteX6" fmla="*/ 2284527 w 5182809"/>
              <a:gd name="connsiteY6" fmla="*/ 106152 h 4539274"/>
              <a:gd name="connsiteX7" fmla="*/ 3144164 w 5182809"/>
              <a:gd name="connsiteY7" fmla="*/ 0 h 45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2809" h="4539274">
                <a:moveTo>
                  <a:pt x="3144164" y="0"/>
                </a:moveTo>
                <a:cubicBezTo>
                  <a:pt x="3441983" y="0"/>
                  <a:pt x="3736984" y="47910"/>
                  <a:pt x="3986889" y="181304"/>
                </a:cubicBezTo>
                <a:cubicBezTo>
                  <a:pt x="5302181" y="887732"/>
                  <a:pt x="5508869" y="2781558"/>
                  <a:pt x="4723453" y="3961442"/>
                </a:cubicBezTo>
                <a:cubicBezTo>
                  <a:pt x="4257464" y="4585202"/>
                  <a:pt x="3381855" y="4603990"/>
                  <a:pt x="2712936" y="4476232"/>
                </a:cubicBezTo>
                <a:cubicBezTo>
                  <a:pt x="1856118" y="4310898"/>
                  <a:pt x="1093249" y="3747259"/>
                  <a:pt x="446877" y="3157317"/>
                </a:cubicBezTo>
                <a:cubicBezTo>
                  <a:pt x="-293444" y="2477193"/>
                  <a:pt x="-67965" y="1109429"/>
                  <a:pt x="785095" y="639730"/>
                </a:cubicBezTo>
                <a:cubicBezTo>
                  <a:pt x="1251084" y="380457"/>
                  <a:pt x="1773442" y="222638"/>
                  <a:pt x="2284527" y="106152"/>
                </a:cubicBezTo>
                <a:cubicBezTo>
                  <a:pt x="2545706" y="47910"/>
                  <a:pt x="2846344" y="0"/>
                  <a:pt x="3144164" y="0"/>
                </a:cubicBezTo>
                <a:close/>
              </a:path>
            </a:pathLst>
          </a:custGeom>
          <a:solidFill>
            <a:schemeClr val="accent1"/>
          </a:solidFill>
        </p:spPr>
        <p:txBody>
          <a:bodyPr wrap="square" tIns="684000" anchor="ctr">
            <a:noAutofit/>
          </a:bodyPr>
          <a:lstStyle>
            <a:lvl1pPr algn="ctr">
              <a:spcBef>
                <a:spcPts val="0"/>
              </a:spcBef>
              <a:spcAft>
                <a:spcPts val="0"/>
              </a:spcAft>
              <a:defRPr sz="1000">
                <a:solidFill>
                  <a:schemeClr val="bg1"/>
                </a:solidFill>
              </a:defRPr>
            </a:lvl1pPr>
          </a:lstStyle>
          <a:p>
            <a:r>
              <a:rPr lang="en-US" noProof="0"/>
              <a:t>Click icon to add picture</a:t>
            </a:r>
          </a:p>
        </p:txBody>
      </p:sp>
      <p:sp>
        <p:nvSpPr>
          <p:cNvPr id="22" name="Text Placeholder 6"/>
          <p:cNvSpPr>
            <a:spLocks noGrp="1"/>
          </p:cNvSpPr>
          <p:nvPr>
            <p:ph type="body" sz="quarter" idx="18" hasCustomPrompt="1"/>
          </p:nvPr>
        </p:nvSpPr>
        <p:spPr bwMode="gray">
          <a:xfrm>
            <a:off x="336000" y="5085000"/>
            <a:ext cx="2880000" cy="1458000"/>
          </a:xfrm>
          <a:prstGeom prst="rect">
            <a:avLst/>
          </a:prstGeom>
          <a:blipFill dpi="0" rotWithShape="1">
            <a:blip r:embed="rId6"/>
            <a:srcRect/>
            <a:stretch>
              <a:fillRect/>
            </a:stretch>
          </a:blipFill>
        </p:spPr>
        <p:txBody>
          <a:bodyPr/>
          <a:lstStyle>
            <a:lvl1pPr>
              <a:defRPr/>
            </a:lvl1pPr>
          </a:lstStyle>
          <a:p>
            <a:pPr lvl="0"/>
            <a:r>
              <a:rPr lang="en-US"/>
              <a:t> </a:t>
            </a:r>
          </a:p>
        </p:txBody>
      </p:sp>
      <p:sp>
        <p:nvSpPr>
          <p:cNvPr id="7" name="Text Placeholder 12"/>
          <p:cNvSpPr>
            <a:spLocks noGrp="1"/>
          </p:cNvSpPr>
          <p:nvPr>
            <p:ph type="body" sz="quarter" idx="10" hasCustomPrompt="1"/>
          </p:nvPr>
        </p:nvSpPr>
        <p:spPr bwMode="gray">
          <a:xfrm>
            <a:off x="6240542" y="4364905"/>
            <a:ext cx="5327542" cy="576263"/>
          </a:xfrm>
          <a:prstGeom prst="rect">
            <a:avLst/>
          </a:prstGeom>
        </p:spPr>
        <p:txBody>
          <a:bodyPr>
            <a:noAutofit/>
          </a:bodyPr>
          <a:lstStyle>
            <a:lvl1pPr marL="0" indent="0">
              <a:spcBef>
                <a:spcPts val="0"/>
              </a:spcBef>
              <a:spcAft>
                <a:spcPts val="0"/>
              </a:spcAft>
              <a:buFont typeface="Arial" panose="020B0604020202020204" pitchFamily="34" charset="0"/>
              <a:buNone/>
              <a:defRPr sz="1600" b="0" baseline="0">
                <a:solidFill>
                  <a:schemeClr val="accent1"/>
                </a:solidFill>
                <a:latin typeface="+mj-lt"/>
              </a:defRPr>
            </a:lvl1pPr>
            <a:lvl2pPr marL="0" indent="0">
              <a:spcBef>
                <a:spcPts val="0"/>
              </a:spcBef>
              <a:spcAft>
                <a:spcPts val="0"/>
              </a:spcAft>
              <a:buNone/>
              <a:defRPr sz="1600" b="0">
                <a:solidFill>
                  <a:schemeClr val="accent1"/>
                </a:solidFill>
              </a:defRPr>
            </a:lvl2pPr>
            <a:lvl3pPr marL="0" indent="0">
              <a:spcBef>
                <a:spcPts val="0"/>
              </a:spcBef>
              <a:spcAft>
                <a:spcPts val="0"/>
              </a:spcAft>
              <a:buNone/>
              <a:defRPr sz="1600" b="0">
                <a:solidFill>
                  <a:schemeClr val="accent1"/>
                </a:solidFill>
              </a:defRPr>
            </a:lvl3pPr>
            <a:lvl4pPr marL="0" indent="0">
              <a:spcBef>
                <a:spcPts val="0"/>
              </a:spcBef>
              <a:spcAft>
                <a:spcPts val="0"/>
              </a:spcAft>
              <a:buNone/>
              <a:defRPr sz="1600" b="0">
                <a:solidFill>
                  <a:schemeClr val="accent1"/>
                </a:solidFill>
              </a:defRPr>
            </a:lvl4pPr>
            <a:lvl5pPr marL="0" indent="0">
              <a:spcBef>
                <a:spcPts val="0"/>
              </a:spcBef>
              <a:spcAft>
                <a:spcPts val="0"/>
              </a:spcAft>
              <a:buNone/>
              <a:defRPr sz="1600" b="0">
                <a:solidFill>
                  <a:schemeClr val="accent1"/>
                </a:solidFill>
              </a:defRPr>
            </a:lvl5pPr>
            <a:lvl6pPr marL="0" indent="0">
              <a:spcBef>
                <a:spcPts val="0"/>
              </a:spcBef>
              <a:spcAft>
                <a:spcPts val="0"/>
              </a:spcAft>
              <a:buNone/>
              <a:defRPr sz="1600" b="0">
                <a:solidFill>
                  <a:schemeClr val="accent1"/>
                </a:solidFill>
              </a:defRPr>
            </a:lvl6pPr>
            <a:lvl7pPr marL="0" indent="0">
              <a:spcBef>
                <a:spcPts val="0"/>
              </a:spcBef>
              <a:spcAft>
                <a:spcPts val="0"/>
              </a:spcAft>
              <a:buNone/>
              <a:defRPr sz="1600" b="0">
                <a:solidFill>
                  <a:schemeClr val="accent1"/>
                </a:solidFill>
              </a:defRPr>
            </a:lvl7pPr>
            <a:lvl8pPr marL="0" indent="0">
              <a:spcBef>
                <a:spcPts val="0"/>
              </a:spcBef>
              <a:spcAft>
                <a:spcPts val="0"/>
              </a:spcAft>
              <a:buNone/>
              <a:defRPr sz="1600" b="0">
                <a:solidFill>
                  <a:schemeClr val="accent1"/>
                </a:solidFill>
              </a:defRPr>
            </a:lvl8pPr>
            <a:lvl9pPr marL="0" indent="0">
              <a:spcBef>
                <a:spcPts val="0"/>
              </a:spcBef>
              <a:spcAft>
                <a:spcPts val="0"/>
              </a:spcAft>
              <a:buNone/>
              <a:defRPr sz="1600" b="0">
                <a:solidFill>
                  <a:schemeClr val="accent1"/>
                </a:solidFill>
              </a:defRPr>
            </a:lvl9pPr>
          </a:lstStyle>
          <a:p>
            <a:pPr lvl="0"/>
            <a:r>
              <a:rPr lang="en-US" noProof="0"/>
              <a:t>Name</a:t>
            </a:r>
            <a:br>
              <a:rPr lang="en-US" noProof="0"/>
            </a:br>
            <a:r>
              <a:rPr lang="en-US" noProof="0"/>
              <a:t>Place, Date</a:t>
            </a:r>
          </a:p>
        </p:txBody>
      </p:sp>
      <p:sp>
        <p:nvSpPr>
          <p:cNvPr id="3" name="Subtitle 2"/>
          <p:cNvSpPr>
            <a:spLocks noGrp="1"/>
          </p:cNvSpPr>
          <p:nvPr>
            <p:ph type="subTitle" idx="1" hasCustomPrompt="1"/>
          </p:nvPr>
        </p:nvSpPr>
        <p:spPr bwMode="gray">
          <a:xfrm>
            <a:off x="6240922" y="3573087"/>
            <a:ext cx="5327192" cy="648000"/>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6240922" y="2180310"/>
            <a:ext cx="5327192" cy="1249282"/>
          </a:xfrm>
          <a:prstGeom prst="rect">
            <a:avLst/>
          </a:prstGeom>
          <a:noFill/>
        </p:spPr>
        <p:txBody>
          <a:bodyPr anchor="b"/>
          <a:lstStyle>
            <a:lvl1pPr algn="l">
              <a:lnSpc>
                <a:spcPct val="100000"/>
              </a:lnSpc>
              <a:defRPr sz="4000" cap="none" baseline="0">
                <a:solidFill>
                  <a:schemeClr val="accent5"/>
                </a:solidFill>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grpSp>
        <p:nvGrpSpPr>
          <p:cNvPr id="12" name="Logo Merck"/>
          <p:cNvGrpSpPr>
            <a:grpSpLocks noChangeAspect="1"/>
          </p:cNvGrpSpPr>
          <p:nvPr userDrawn="1"/>
        </p:nvGrpSpPr>
        <p:grpSpPr bwMode="gray">
          <a:xfrm>
            <a:off x="9536024" y="6170950"/>
            <a:ext cx="2248608" cy="354050"/>
            <a:chOff x="396364" y="7173520"/>
            <a:chExt cx="1871956" cy="294745"/>
          </a:xfrm>
          <a:solidFill>
            <a:schemeClr val="accent1"/>
          </a:solidFill>
        </p:grpSpPr>
        <p:sp>
          <p:nvSpPr>
            <p:cNvPr id="16"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5990283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vider Synthetic">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94" name="think-cell Slide" r:id="rId5" imgW="353" imgH="353" progId="TCLayout.ActiveDocument.1">
                  <p:embed/>
                </p:oleObj>
              </mc:Choice>
              <mc:Fallback>
                <p:oleObj name="think-cell Slide" r:id="rId5" imgW="353" imgH="35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6" name="Rectangle 15"/>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sp>
        <p:nvSpPr>
          <p:cNvPr id="8" name="Freeform 6"/>
          <p:cNvSpPr>
            <a:spLocks noEditPoints="1"/>
          </p:cNvSpPr>
          <p:nvPr userDrawn="1"/>
        </p:nvSpPr>
        <p:spPr bwMode="gray">
          <a:xfrm>
            <a:off x="463543" y="486048"/>
            <a:ext cx="4883069" cy="5475233"/>
          </a:xfrm>
          <a:custGeom>
            <a:avLst/>
            <a:gdLst>
              <a:gd name="T0" fmla="*/ 1263 w 1588"/>
              <a:gd name="T1" fmla="*/ 1439 h 1779"/>
              <a:gd name="T2" fmla="*/ 1172 w 1588"/>
              <a:gd name="T3" fmla="*/ 1552 h 1779"/>
              <a:gd name="T4" fmla="*/ 1028 w 1588"/>
              <a:gd name="T5" fmla="*/ 1530 h 1779"/>
              <a:gd name="T6" fmla="*/ 897 w 1588"/>
              <a:gd name="T7" fmla="*/ 1348 h 1779"/>
              <a:gd name="T8" fmla="*/ 781 w 1588"/>
              <a:gd name="T9" fmla="*/ 1506 h 1779"/>
              <a:gd name="T10" fmla="*/ 563 w 1588"/>
              <a:gd name="T11" fmla="*/ 1484 h 1779"/>
              <a:gd name="T12" fmla="*/ 473 w 1588"/>
              <a:gd name="T13" fmla="*/ 1284 h 1779"/>
              <a:gd name="T14" fmla="*/ 601 w 1588"/>
              <a:gd name="T15" fmla="*/ 1106 h 1779"/>
              <a:gd name="T16" fmla="*/ 819 w 1588"/>
              <a:gd name="T17" fmla="*/ 1128 h 1779"/>
              <a:gd name="T18" fmla="*/ 987 w 1588"/>
              <a:gd name="T19" fmla="*/ 1374 h 1779"/>
              <a:gd name="T20" fmla="*/ 1066 w 1588"/>
              <a:gd name="T21" fmla="*/ 1281 h 1779"/>
              <a:gd name="T22" fmla="*/ 1210 w 1588"/>
              <a:gd name="T23" fmla="*/ 1303 h 1779"/>
              <a:gd name="T24" fmla="*/ 463 w 1588"/>
              <a:gd name="T25" fmla="*/ 891 h 1779"/>
              <a:gd name="T26" fmla="*/ 551 w 1588"/>
              <a:gd name="T27" fmla="*/ 667 h 1779"/>
              <a:gd name="T28" fmla="*/ 962 w 1588"/>
              <a:gd name="T29" fmla="*/ 629 h 1779"/>
              <a:gd name="T30" fmla="*/ 854 w 1588"/>
              <a:gd name="T31" fmla="*/ 368 h 1779"/>
              <a:gd name="T32" fmla="*/ 1003 w 1588"/>
              <a:gd name="T33" fmla="*/ 36 h 1779"/>
              <a:gd name="T34" fmla="*/ 1364 w 1588"/>
              <a:gd name="T35" fmla="*/ 0 h 1779"/>
              <a:gd name="T36" fmla="*/ 1577 w 1588"/>
              <a:gd name="T37" fmla="*/ 294 h 1779"/>
              <a:gd name="T38" fmla="*/ 1428 w 1588"/>
              <a:gd name="T39" fmla="*/ 626 h 1779"/>
              <a:gd name="T40" fmla="*/ 893 w 1588"/>
              <a:gd name="T41" fmla="*/ 663 h 1779"/>
              <a:gd name="T42" fmla="*/ 940 w 1588"/>
              <a:gd name="T43" fmla="*/ 818 h 1779"/>
              <a:gd name="T44" fmla="*/ 853 w 1588"/>
              <a:gd name="T45" fmla="*/ 1043 h 1779"/>
              <a:gd name="T46" fmla="*/ 614 w 1588"/>
              <a:gd name="T47" fmla="*/ 1079 h 1779"/>
              <a:gd name="T48" fmla="*/ 463 w 1588"/>
              <a:gd name="T49" fmla="*/ 891 h 1779"/>
              <a:gd name="T50" fmla="*/ 117 w 1588"/>
              <a:gd name="T51" fmla="*/ 884 h 1779"/>
              <a:gd name="T52" fmla="*/ 381 w 1588"/>
              <a:gd name="T53" fmla="*/ 857 h 1779"/>
              <a:gd name="T54" fmla="*/ 536 w 1588"/>
              <a:gd name="T55" fmla="*/ 1073 h 1779"/>
              <a:gd name="T56" fmla="*/ 364 w 1588"/>
              <a:gd name="T57" fmla="*/ 1424 h 1779"/>
              <a:gd name="T58" fmla="*/ 479 w 1588"/>
              <a:gd name="T59" fmla="*/ 1451 h 1779"/>
              <a:gd name="T60" fmla="*/ 590 w 1588"/>
              <a:gd name="T61" fmla="*/ 1588 h 1779"/>
              <a:gd name="T62" fmla="*/ 526 w 1588"/>
              <a:gd name="T63" fmla="*/ 1752 h 1779"/>
              <a:gd name="T64" fmla="*/ 352 w 1588"/>
              <a:gd name="T65" fmla="*/ 1779 h 1779"/>
              <a:gd name="T66" fmla="*/ 242 w 1588"/>
              <a:gd name="T67" fmla="*/ 1642 h 1779"/>
              <a:gd name="T68" fmla="*/ 368 w 1588"/>
              <a:gd name="T69" fmla="*/ 1368 h 1779"/>
              <a:gd name="T70" fmla="*/ 163 w 1588"/>
              <a:gd name="T71" fmla="*/ 1341 h 1779"/>
              <a:gd name="T72" fmla="*/ 8 w 1588"/>
              <a:gd name="T73" fmla="*/ 1126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8" h="1779">
                <a:moveTo>
                  <a:pt x="1263" y="1394"/>
                </a:moveTo>
                <a:cubicBezTo>
                  <a:pt x="1270" y="1406"/>
                  <a:pt x="1270" y="1426"/>
                  <a:pt x="1263" y="1439"/>
                </a:cubicBezTo>
                <a:cubicBezTo>
                  <a:pt x="1210" y="1530"/>
                  <a:pt x="1210" y="1530"/>
                  <a:pt x="1210" y="1530"/>
                </a:cubicBezTo>
                <a:cubicBezTo>
                  <a:pt x="1203" y="1542"/>
                  <a:pt x="1186" y="1552"/>
                  <a:pt x="1172" y="1552"/>
                </a:cubicBezTo>
                <a:cubicBezTo>
                  <a:pt x="1066" y="1552"/>
                  <a:pt x="1066" y="1552"/>
                  <a:pt x="1066" y="1552"/>
                </a:cubicBezTo>
                <a:cubicBezTo>
                  <a:pt x="1052" y="1552"/>
                  <a:pt x="1035" y="1542"/>
                  <a:pt x="1028" y="1530"/>
                </a:cubicBezTo>
                <a:cubicBezTo>
                  <a:pt x="923" y="1348"/>
                  <a:pt x="923" y="1348"/>
                  <a:pt x="923" y="1348"/>
                </a:cubicBezTo>
                <a:cubicBezTo>
                  <a:pt x="916" y="1336"/>
                  <a:pt x="904" y="1336"/>
                  <a:pt x="897" y="1348"/>
                </a:cubicBezTo>
                <a:cubicBezTo>
                  <a:pt x="819" y="1484"/>
                  <a:pt x="819" y="1484"/>
                  <a:pt x="819" y="1484"/>
                </a:cubicBezTo>
                <a:cubicBezTo>
                  <a:pt x="812" y="1496"/>
                  <a:pt x="795" y="1506"/>
                  <a:pt x="781" y="1506"/>
                </a:cubicBezTo>
                <a:cubicBezTo>
                  <a:pt x="601" y="1506"/>
                  <a:pt x="601" y="1506"/>
                  <a:pt x="601" y="1506"/>
                </a:cubicBezTo>
                <a:cubicBezTo>
                  <a:pt x="587" y="1506"/>
                  <a:pt x="570" y="1496"/>
                  <a:pt x="563" y="1484"/>
                </a:cubicBezTo>
                <a:cubicBezTo>
                  <a:pt x="473" y="1328"/>
                  <a:pt x="473" y="1328"/>
                  <a:pt x="473" y="1328"/>
                </a:cubicBezTo>
                <a:cubicBezTo>
                  <a:pt x="466" y="1316"/>
                  <a:pt x="466" y="1296"/>
                  <a:pt x="473" y="1284"/>
                </a:cubicBezTo>
                <a:cubicBezTo>
                  <a:pt x="563" y="1128"/>
                  <a:pt x="563" y="1128"/>
                  <a:pt x="563" y="1128"/>
                </a:cubicBezTo>
                <a:cubicBezTo>
                  <a:pt x="570" y="1116"/>
                  <a:pt x="587" y="1106"/>
                  <a:pt x="601" y="1106"/>
                </a:cubicBezTo>
                <a:cubicBezTo>
                  <a:pt x="781" y="1106"/>
                  <a:pt x="781" y="1106"/>
                  <a:pt x="781" y="1106"/>
                </a:cubicBezTo>
                <a:cubicBezTo>
                  <a:pt x="795" y="1106"/>
                  <a:pt x="812" y="1116"/>
                  <a:pt x="819" y="1128"/>
                </a:cubicBezTo>
                <a:cubicBezTo>
                  <a:pt x="961" y="1374"/>
                  <a:pt x="961" y="1374"/>
                  <a:pt x="961" y="1374"/>
                </a:cubicBezTo>
                <a:cubicBezTo>
                  <a:pt x="968" y="1387"/>
                  <a:pt x="980" y="1387"/>
                  <a:pt x="987" y="1374"/>
                </a:cubicBezTo>
                <a:cubicBezTo>
                  <a:pt x="1028" y="1303"/>
                  <a:pt x="1028" y="1303"/>
                  <a:pt x="1028" y="1303"/>
                </a:cubicBezTo>
                <a:cubicBezTo>
                  <a:pt x="1035" y="1291"/>
                  <a:pt x="1052" y="1281"/>
                  <a:pt x="1066" y="1281"/>
                </a:cubicBezTo>
                <a:cubicBezTo>
                  <a:pt x="1172" y="1281"/>
                  <a:pt x="1172" y="1281"/>
                  <a:pt x="1172" y="1281"/>
                </a:cubicBezTo>
                <a:cubicBezTo>
                  <a:pt x="1186" y="1281"/>
                  <a:pt x="1203" y="1291"/>
                  <a:pt x="1210" y="1303"/>
                </a:cubicBezTo>
                <a:lnTo>
                  <a:pt x="1263" y="1394"/>
                </a:lnTo>
                <a:close/>
                <a:moveTo>
                  <a:pt x="463" y="891"/>
                </a:moveTo>
                <a:cubicBezTo>
                  <a:pt x="452" y="871"/>
                  <a:pt x="452" y="838"/>
                  <a:pt x="463" y="818"/>
                </a:cubicBezTo>
                <a:cubicBezTo>
                  <a:pt x="551" y="667"/>
                  <a:pt x="551" y="667"/>
                  <a:pt x="551" y="667"/>
                </a:cubicBezTo>
                <a:cubicBezTo>
                  <a:pt x="562" y="646"/>
                  <a:pt x="591" y="630"/>
                  <a:pt x="614" y="630"/>
                </a:cubicBezTo>
                <a:cubicBezTo>
                  <a:pt x="962" y="629"/>
                  <a:pt x="962" y="629"/>
                  <a:pt x="962" y="629"/>
                </a:cubicBezTo>
                <a:cubicBezTo>
                  <a:pt x="985" y="629"/>
                  <a:pt x="995" y="613"/>
                  <a:pt x="983" y="593"/>
                </a:cubicBezTo>
                <a:cubicBezTo>
                  <a:pt x="854" y="368"/>
                  <a:pt x="854" y="368"/>
                  <a:pt x="854" y="368"/>
                </a:cubicBezTo>
                <a:cubicBezTo>
                  <a:pt x="842" y="347"/>
                  <a:pt x="842" y="314"/>
                  <a:pt x="854" y="294"/>
                </a:cubicBezTo>
                <a:cubicBezTo>
                  <a:pt x="1003" y="36"/>
                  <a:pt x="1003" y="36"/>
                  <a:pt x="1003" y="36"/>
                </a:cubicBezTo>
                <a:cubicBezTo>
                  <a:pt x="1014" y="16"/>
                  <a:pt x="1043" y="0"/>
                  <a:pt x="1066" y="0"/>
                </a:cubicBezTo>
                <a:cubicBezTo>
                  <a:pt x="1364" y="0"/>
                  <a:pt x="1364" y="0"/>
                  <a:pt x="1364" y="0"/>
                </a:cubicBezTo>
                <a:cubicBezTo>
                  <a:pt x="1387" y="0"/>
                  <a:pt x="1416" y="16"/>
                  <a:pt x="1428" y="36"/>
                </a:cubicBezTo>
                <a:cubicBezTo>
                  <a:pt x="1577" y="294"/>
                  <a:pt x="1577" y="294"/>
                  <a:pt x="1577" y="294"/>
                </a:cubicBezTo>
                <a:cubicBezTo>
                  <a:pt x="1588" y="314"/>
                  <a:pt x="1588" y="347"/>
                  <a:pt x="1577" y="368"/>
                </a:cubicBezTo>
                <a:cubicBezTo>
                  <a:pt x="1428" y="626"/>
                  <a:pt x="1428" y="626"/>
                  <a:pt x="1428" y="626"/>
                </a:cubicBezTo>
                <a:cubicBezTo>
                  <a:pt x="1416" y="646"/>
                  <a:pt x="1387" y="662"/>
                  <a:pt x="1364" y="662"/>
                </a:cubicBezTo>
                <a:cubicBezTo>
                  <a:pt x="893" y="663"/>
                  <a:pt x="893" y="663"/>
                  <a:pt x="893" y="663"/>
                </a:cubicBezTo>
                <a:cubicBezTo>
                  <a:pt x="870" y="663"/>
                  <a:pt x="860" y="679"/>
                  <a:pt x="872" y="699"/>
                </a:cubicBezTo>
                <a:cubicBezTo>
                  <a:pt x="940" y="818"/>
                  <a:pt x="940" y="818"/>
                  <a:pt x="940" y="818"/>
                </a:cubicBezTo>
                <a:cubicBezTo>
                  <a:pt x="952" y="838"/>
                  <a:pt x="952" y="871"/>
                  <a:pt x="940" y="891"/>
                </a:cubicBezTo>
                <a:cubicBezTo>
                  <a:pt x="853" y="1043"/>
                  <a:pt x="853" y="1043"/>
                  <a:pt x="853" y="1043"/>
                </a:cubicBezTo>
                <a:cubicBezTo>
                  <a:pt x="841" y="1063"/>
                  <a:pt x="812" y="1079"/>
                  <a:pt x="789" y="1079"/>
                </a:cubicBezTo>
                <a:cubicBezTo>
                  <a:pt x="614" y="1079"/>
                  <a:pt x="614" y="1079"/>
                  <a:pt x="614" y="1079"/>
                </a:cubicBezTo>
                <a:cubicBezTo>
                  <a:pt x="591" y="1079"/>
                  <a:pt x="562" y="1063"/>
                  <a:pt x="551" y="1043"/>
                </a:cubicBezTo>
                <a:lnTo>
                  <a:pt x="463" y="891"/>
                </a:lnTo>
                <a:close/>
                <a:moveTo>
                  <a:pt x="8" y="1073"/>
                </a:moveTo>
                <a:cubicBezTo>
                  <a:pt x="117" y="884"/>
                  <a:pt x="117" y="884"/>
                  <a:pt x="117" y="884"/>
                </a:cubicBezTo>
                <a:cubicBezTo>
                  <a:pt x="125" y="869"/>
                  <a:pt x="146" y="857"/>
                  <a:pt x="163" y="857"/>
                </a:cubicBezTo>
                <a:cubicBezTo>
                  <a:pt x="381" y="857"/>
                  <a:pt x="381" y="857"/>
                  <a:pt x="381" y="857"/>
                </a:cubicBezTo>
                <a:cubicBezTo>
                  <a:pt x="398" y="857"/>
                  <a:pt x="418" y="869"/>
                  <a:pt x="427" y="884"/>
                </a:cubicBezTo>
                <a:cubicBezTo>
                  <a:pt x="536" y="1073"/>
                  <a:pt x="536" y="1073"/>
                  <a:pt x="536" y="1073"/>
                </a:cubicBezTo>
                <a:cubicBezTo>
                  <a:pt x="544" y="1087"/>
                  <a:pt x="544" y="1111"/>
                  <a:pt x="536" y="1126"/>
                </a:cubicBezTo>
                <a:cubicBezTo>
                  <a:pt x="364" y="1424"/>
                  <a:pt x="364" y="1424"/>
                  <a:pt x="364" y="1424"/>
                </a:cubicBezTo>
                <a:cubicBezTo>
                  <a:pt x="356" y="1439"/>
                  <a:pt x="362" y="1451"/>
                  <a:pt x="379" y="1451"/>
                </a:cubicBezTo>
                <a:cubicBezTo>
                  <a:pt x="479" y="1451"/>
                  <a:pt x="479" y="1451"/>
                  <a:pt x="479" y="1451"/>
                </a:cubicBezTo>
                <a:cubicBezTo>
                  <a:pt x="496" y="1451"/>
                  <a:pt x="517" y="1463"/>
                  <a:pt x="526" y="1478"/>
                </a:cubicBezTo>
                <a:cubicBezTo>
                  <a:pt x="590" y="1588"/>
                  <a:pt x="590" y="1588"/>
                  <a:pt x="590" y="1588"/>
                </a:cubicBezTo>
                <a:cubicBezTo>
                  <a:pt x="598" y="1603"/>
                  <a:pt x="598" y="1627"/>
                  <a:pt x="590" y="1642"/>
                </a:cubicBezTo>
                <a:cubicBezTo>
                  <a:pt x="526" y="1752"/>
                  <a:pt x="526" y="1752"/>
                  <a:pt x="526" y="1752"/>
                </a:cubicBezTo>
                <a:cubicBezTo>
                  <a:pt x="517" y="1767"/>
                  <a:pt x="496" y="1779"/>
                  <a:pt x="479" y="1779"/>
                </a:cubicBezTo>
                <a:cubicBezTo>
                  <a:pt x="352" y="1779"/>
                  <a:pt x="352" y="1779"/>
                  <a:pt x="352" y="1779"/>
                </a:cubicBezTo>
                <a:cubicBezTo>
                  <a:pt x="335" y="1779"/>
                  <a:pt x="314" y="1767"/>
                  <a:pt x="305" y="1752"/>
                </a:cubicBezTo>
                <a:cubicBezTo>
                  <a:pt x="242" y="1642"/>
                  <a:pt x="242" y="1642"/>
                  <a:pt x="242" y="1642"/>
                </a:cubicBezTo>
                <a:cubicBezTo>
                  <a:pt x="233" y="1627"/>
                  <a:pt x="233" y="1603"/>
                  <a:pt x="242" y="1588"/>
                </a:cubicBezTo>
                <a:cubicBezTo>
                  <a:pt x="368" y="1368"/>
                  <a:pt x="368" y="1368"/>
                  <a:pt x="368" y="1368"/>
                </a:cubicBezTo>
                <a:cubicBezTo>
                  <a:pt x="377" y="1353"/>
                  <a:pt x="370" y="1341"/>
                  <a:pt x="353" y="1341"/>
                </a:cubicBezTo>
                <a:cubicBezTo>
                  <a:pt x="163" y="1341"/>
                  <a:pt x="163" y="1341"/>
                  <a:pt x="163" y="1341"/>
                </a:cubicBezTo>
                <a:cubicBezTo>
                  <a:pt x="146" y="1341"/>
                  <a:pt x="125" y="1329"/>
                  <a:pt x="117" y="1314"/>
                </a:cubicBezTo>
                <a:cubicBezTo>
                  <a:pt x="8" y="1126"/>
                  <a:pt x="8" y="1126"/>
                  <a:pt x="8" y="1126"/>
                </a:cubicBezTo>
                <a:cubicBezTo>
                  <a:pt x="0" y="1111"/>
                  <a:pt x="0" y="1087"/>
                  <a:pt x="8" y="1073"/>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8"/>
          <p:cNvSpPr/>
          <p:nvPr userDrawn="1"/>
        </p:nvSpPr>
        <p:spPr bwMode="gray">
          <a:xfrm>
            <a:off x="0" y="0"/>
            <a:ext cx="12192000" cy="6858000"/>
          </a:xfrm>
          <a:custGeom>
            <a:avLst/>
            <a:gdLst>
              <a:gd name="connsiteX0" fmla="*/ 4456428 w 12192000"/>
              <a:gd name="connsiteY0" fmla="*/ 0 h 6858000"/>
              <a:gd name="connsiteX1" fmla="*/ 12192000 w 12192000"/>
              <a:gd name="connsiteY1" fmla="*/ 0 h 6858000"/>
              <a:gd name="connsiteX2" fmla="*/ 12192000 w 12192000"/>
              <a:gd name="connsiteY2" fmla="*/ 6858000 h 6858000"/>
              <a:gd name="connsiteX3" fmla="*/ 6910377 w 12192000"/>
              <a:gd name="connsiteY3" fmla="*/ 6858000 h 6858000"/>
              <a:gd name="connsiteX4" fmla="*/ 6944008 w 12192000"/>
              <a:gd name="connsiteY4" fmla="*/ 6799742 h 6858000"/>
              <a:gd name="connsiteX5" fmla="*/ 7200786 w 12192000"/>
              <a:gd name="connsiteY5" fmla="*/ 6354938 h 6858000"/>
              <a:gd name="connsiteX6" fmla="*/ 7200786 w 12192000"/>
              <a:gd name="connsiteY6" fmla="*/ 5837908 h 6858000"/>
              <a:gd name="connsiteX7" fmla="*/ 6149027 w 12192000"/>
              <a:gd name="connsiteY7" fmla="*/ 4012915 h 6858000"/>
              <a:gd name="connsiteX8" fmla="*/ 5703106 w 12192000"/>
              <a:gd name="connsiteY8" fmla="*/ 3754400 h 6858000"/>
              <a:gd name="connsiteX9" fmla="*/ 3870218 w 12192000"/>
              <a:gd name="connsiteY9" fmla="*/ 3754400 h 6858000"/>
              <a:gd name="connsiteX10" fmla="*/ 3719527 w 12192000"/>
              <a:gd name="connsiteY10" fmla="*/ 3492808 h 6858000"/>
              <a:gd name="connsiteX11" fmla="*/ 4943503 w 12192000"/>
              <a:gd name="connsiteY11" fmla="*/ 1363137 h 6858000"/>
              <a:gd name="connsiteX12" fmla="*/ 4943503 w 12192000"/>
              <a:gd name="connsiteY12" fmla="*/ 846107 h 6858000"/>
              <a:gd name="connsiteX13" fmla="*/ 4462168 w 12192000"/>
              <a:gd name="connsiteY13" fmla="*/ 9972 h 6858000"/>
              <a:gd name="connsiteX14" fmla="*/ 0 w 12192000"/>
              <a:gd name="connsiteY14" fmla="*/ 0 h 6858000"/>
              <a:gd name="connsiteX15" fmla="*/ 2066183 w 12192000"/>
              <a:gd name="connsiteY15" fmla="*/ 0 h 6858000"/>
              <a:gd name="connsiteX16" fmla="*/ 1982011 w 12192000"/>
              <a:gd name="connsiteY16" fmla="*/ 146217 h 6858000"/>
              <a:gd name="connsiteX17" fmla="*/ 1579108 w 12192000"/>
              <a:gd name="connsiteY17" fmla="*/ 846107 h 6858000"/>
              <a:gd name="connsiteX18" fmla="*/ 1579108 w 12192000"/>
              <a:gd name="connsiteY18" fmla="*/ 1363137 h 6858000"/>
              <a:gd name="connsiteX19" fmla="*/ 2194171 w 12192000"/>
              <a:gd name="connsiteY19" fmla="*/ 2434127 h 6858000"/>
              <a:gd name="connsiteX20" fmla="*/ 2643167 w 12192000"/>
              <a:gd name="connsiteY20" fmla="*/ 2692642 h 6858000"/>
              <a:gd name="connsiteX21" fmla="*/ 3608816 w 12192000"/>
              <a:gd name="connsiteY21" fmla="*/ 2692642 h 6858000"/>
              <a:gd name="connsiteX22" fmla="*/ 3759507 w 12192000"/>
              <a:gd name="connsiteY22" fmla="*/ 2951157 h 6858000"/>
              <a:gd name="connsiteX23" fmla="*/ 2098836 w 12192000"/>
              <a:gd name="connsiteY23" fmla="*/ 5837908 h 6858000"/>
              <a:gd name="connsiteX24" fmla="*/ 2098836 w 12192000"/>
              <a:gd name="connsiteY24" fmla="*/ 6354938 h 6858000"/>
              <a:gd name="connsiteX25" fmla="*/ 2367778 w 12192000"/>
              <a:gd name="connsiteY25" fmla="*/ 6820814 h 6858000"/>
              <a:gd name="connsiteX26" fmla="*/ 2389244 w 12192000"/>
              <a:gd name="connsiteY26" fmla="*/ 6858000 h 6858000"/>
              <a:gd name="connsiteX27" fmla="*/ 2077708 w 12192000"/>
              <a:gd name="connsiteY27" fmla="*/ 6858000 h 6858000"/>
              <a:gd name="connsiteX28" fmla="*/ 2060010 w 12192000"/>
              <a:gd name="connsiteY28" fmla="*/ 6827344 h 6858000"/>
              <a:gd name="connsiteX29" fmla="*/ 1954296 w 12192000"/>
              <a:gd name="connsiteY29" fmla="*/ 6644229 h 6858000"/>
              <a:gd name="connsiteX30" fmla="*/ 1339233 w 12192000"/>
              <a:gd name="connsiteY30" fmla="*/ 6287232 h 6858000"/>
              <a:gd name="connsiteX31" fmla="*/ 60754 w 12192000"/>
              <a:gd name="connsiteY31" fmla="*/ 6287232 h 6858000"/>
              <a:gd name="connsiteX32" fmla="*/ 0 w 12192000"/>
              <a:gd name="connsiteY32" fmla="*/ 6287232 h 6858000"/>
              <a:gd name="connsiteX33" fmla="*/ 0 w 12192000"/>
              <a:gd name="connsiteY33" fmla="*/ 6028717 h 6858000"/>
              <a:gd name="connsiteX34" fmla="*/ 34162 w 12192000"/>
              <a:gd name="connsiteY34" fmla="*/ 6028717 h 6858000"/>
              <a:gd name="connsiteX35" fmla="*/ 1468396 w 12192000"/>
              <a:gd name="connsiteY35" fmla="*/ 6028717 h 6858000"/>
              <a:gd name="connsiteX36" fmla="*/ 1837434 w 12192000"/>
              <a:gd name="connsiteY36" fmla="*/ 5813288 h 6858000"/>
              <a:gd name="connsiteX37" fmla="*/ 2707749 w 12192000"/>
              <a:gd name="connsiteY37" fmla="*/ 4308361 h 6858000"/>
              <a:gd name="connsiteX38" fmla="*/ 2707749 w 12192000"/>
              <a:gd name="connsiteY38" fmla="*/ 3880580 h 6858000"/>
              <a:gd name="connsiteX39" fmla="*/ 1837434 w 12192000"/>
              <a:gd name="connsiteY39" fmla="*/ 2372576 h 6858000"/>
              <a:gd name="connsiteX40" fmla="*/ 1468396 w 12192000"/>
              <a:gd name="connsiteY40" fmla="*/ 2160224 h 6858000"/>
              <a:gd name="connsiteX41" fmla="*/ 37562 w 12192000"/>
              <a:gd name="connsiteY41" fmla="*/ 2160224 h 6858000"/>
              <a:gd name="connsiteX42" fmla="*/ 0 w 12192000"/>
              <a:gd name="connsiteY42" fmla="*/ 216022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192000" h="6858000">
                <a:moveTo>
                  <a:pt x="4456428" y="0"/>
                </a:moveTo>
                <a:lnTo>
                  <a:pt x="12192000" y="0"/>
                </a:lnTo>
                <a:lnTo>
                  <a:pt x="12192000" y="6858000"/>
                </a:lnTo>
                <a:lnTo>
                  <a:pt x="6910377" y="6858000"/>
                </a:lnTo>
                <a:lnTo>
                  <a:pt x="6944008" y="6799742"/>
                </a:lnTo>
                <a:cubicBezTo>
                  <a:pt x="7200786" y="6354938"/>
                  <a:pt x="7200786" y="6354938"/>
                  <a:pt x="7200786" y="6354938"/>
                </a:cubicBezTo>
                <a:cubicBezTo>
                  <a:pt x="7283818" y="6213370"/>
                  <a:pt x="7283818" y="5979476"/>
                  <a:pt x="7200786" y="5837908"/>
                </a:cubicBezTo>
                <a:cubicBezTo>
                  <a:pt x="6149027" y="4012915"/>
                  <a:pt x="6149027" y="4012915"/>
                  <a:pt x="6149027" y="4012915"/>
                </a:cubicBezTo>
                <a:cubicBezTo>
                  <a:pt x="6069069" y="3871348"/>
                  <a:pt x="5866098" y="3754400"/>
                  <a:pt x="5703106" y="3754400"/>
                </a:cubicBezTo>
                <a:cubicBezTo>
                  <a:pt x="3870218" y="3754400"/>
                  <a:pt x="3870218" y="3754400"/>
                  <a:pt x="3870218" y="3754400"/>
                </a:cubicBezTo>
                <a:cubicBezTo>
                  <a:pt x="3704151" y="3754400"/>
                  <a:pt x="3636494" y="3637453"/>
                  <a:pt x="3719527" y="3492808"/>
                </a:cubicBezTo>
                <a:cubicBezTo>
                  <a:pt x="4943503" y="1363137"/>
                  <a:pt x="4943503" y="1363137"/>
                  <a:pt x="4943503" y="1363137"/>
                </a:cubicBezTo>
                <a:cubicBezTo>
                  <a:pt x="5026537" y="1221569"/>
                  <a:pt x="5026537" y="987674"/>
                  <a:pt x="4943503" y="846107"/>
                </a:cubicBezTo>
                <a:cubicBezTo>
                  <a:pt x="4576772" y="209052"/>
                  <a:pt x="4485089" y="49788"/>
                  <a:pt x="4462168" y="9972"/>
                </a:cubicBezTo>
                <a:close/>
                <a:moveTo>
                  <a:pt x="0" y="0"/>
                </a:moveTo>
                <a:lnTo>
                  <a:pt x="2066183" y="0"/>
                </a:lnTo>
                <a:lnTo>
                  <a:pt x="1982011" y="146217"/>
                </a:lnTo>
                <a:cubicBezTo>
                  <a:pt x="1579108" y="846107"/>
                  <a:pt x="1579108" y="846107"/>
                  <a:pt x="1579108" y="846107"/>
                </a:cubicBezTo>
                <a:cubicBezTo>
                  <a:pt x="1496074" y="987674"/>
                  <a:pt x="1496074" y="1221569"/>
                  <a:pt x="1579108" y="1363137"/>
                </a:cubicBezTo>
                <a:cubicBezTo>
                  <a:pt x="2194171" y="2434127"/>
                  <a:pt x="2194171" y="2434127"/>
                  <a:pt x="2194171" y="2434127"/>
                </a:cubicBezTo>
                <a:cubicBezTo>
                  <a:pt x="2277204" y="2575695"/>
                  <a:pt x="2480175" y="2692642"/>
                  <a:pt x="2643167" y="2692642"/>
                </a:cubicBezTo>
                <a:cubicBezTo>
                  <a:pt x="3608816" y="2692642"/>
                  <a:pt x="3608816" y="2692642"/>
                  <a:pt x="3608816" y="2692642"/>
                </a:cubicBezTo>
                <a:cubicBezTo>
                  <a:pt x="3774883" y="2692642"/>
                  <a:pt x="3842540" y="2809590"/>
                  <a:pt x="3759507" y="2951157"/>
                </a:cubicBezTo>
                <a:cubicBezTo>
                  <a:pt x="2098836" y="5837908"/>
                  <a:pt x="2098836" y="5837908"/>
                  <a:pt x="2098836" y="5837908"/>
                </a:cubicBezTo>
                <a:cubicBezTo>
                  <a:pt x="2015802" y="5979476"/>
                  <a:pt x="2015802" y="6213370"/>
                  <a:pt x="2098836" y="6354938"/>
                </a:cubicBezTo>
                <a:cubicBezTo>
                  <a:pt x="2197438" y="6525743"/>
                  <a:pt x="2286797" y="6680534"/>
                  <a:pt x="2367778" y="6820814"/>
                </a:cubicBezTo>
                <a:lnTo>
                  <a:pt x="2389244" y="6858000"/>
                </a:lnTo>
                <a:lnTo>
                  <a:pt x="2077708" y="6858000"/>
                </a:lnTo>
                <a:lnTo>
                  <a:pt x="2060010" y="6827344"/>
                </a:lnTo>
                <a:cubicBezTo>
                  <a:pt x="1954296" y="6644229"/>
                  <a:pt x="1954296" y="6644229"/>
                  <a:pt x="1954296" y="6644229"/>
                </a:cubicBezTo>
                <a:cubicBezTo>
                  <a:pt x="1840509" y="6447265"/>
                  <a:pt x="1563731" y="6287232"/>
                  <a:pt x="1339233" y="6287232"/>
                </a:cubicBezTo>
                <a:cubicBezTo>
                  <a:pt x="704949" y="6287232"/>
                  <a:pt x="308521" y="6287232"/>
                  <a:pt x="60754" y="6287232"/>
                </a:cubicBezTo>
                <a:lnTo>
                  <a:pt x="0" y="6287232"/>
                </a:lnTo>
                <a:lnTo>
                  <a:pt x="0" y="6028717"/>
                </a:lnTo>
                <a:lnTo>
                  <a:pt x="34162" y="6028717"/>
                </a:lnTo>
                <a:cubicBezTo>
                  <a:pt x="1468396" y="6028717"/>
                  <a:pt x="1468396" y="6028717"/>
                  <a:pt x="1468396" y="6028717"/>
                </a:cubicBezTo>
                <a:cubicBezTo>
                  <a:pt x="1603710" y="6028717"/>
                  <a:pt x="1769777" y="5933312"/>
                  <a:pt x="1837434" y="5813288"/>
                </a:cubicBezTo>
                <a:cubicBezTo>
                  <a:pt x="2707749" y="4308361"/>
                  <a:pt x="2707749" y="4308361"/>
                  <a:pt x="2707749" y="4308361"/>
                </a:cubicBezTo>
                <a:cubicBezTo>
                  <a:pt x="2775405" y="4191414"/>
                  <a:pt x="2775405" y="3997527"/>
                  <a:pt x="2707749" y="3880580"/>
                </a:cubicBezTo>
                <a:lnTo>
                  <a:pt x="1837434" y="2372576"/>
                </a:lnTo>
                <a:cubicBezTo>
                  <a:pt x="1769777" y="2255629"/>
                  <a:pt x="1603710" y="2160224"/>
                  <a:pt x="1468396" y="2160224"/>
                </a:cubicBezTo>
                <a:cubicBezTo>
                  <a:pt x="706871" y="2160224"/>
                  <a:pt x="278513" y="2160224"/>
                  <a:pt x="37562" y="2160224"/>
                </a:cubicBezTo>
                <a:lnTo>
                  <a:pt x="0" y="2160224"/>
                </a:ln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0000"/>
              </a:solidFill>
            </a:endParaRPr>
          </a:p>
        </p:txBody>
      </p:sp>
      <p:sp>
        <p:nvSpPr>
          <p:cNvPr id="7" name="Text Placeholder 16"/>
          <p:cNvSpPr>
            <a:spLocks noGrp="1"/>
          </p:cNvSpPr>
          <p:nvPr>
            <p:ph type="body" sz="quarter" idx="13" hasCustomPrompt="1"/>
          </p:nvPr>
        </p:nvSpPr>
        <p:spPr bwMode="gray">
          <a:xfrm>
            <a:off x="6001475" y="1799192"/>
            <a:ext cx="1006525" cy="648325"/>
          </a:xfrm>
          <a:prstGeom prst="rect">
            <a:avLst/>
          </a:prstGeom>
        </p:spPr>
        <p:txBody>
          <a:bodyPr wrap="none"/>
          <a:lstStyle>
            <a:lvl1pPr marL="0" indent="0">
              <a:buFont typeface="Arial" panose="020B0604020202020204" pitchFamily="34" charset="0"/>
              <a:buNone/>
              <a:defRPr sz="4800" b="0">
                <a:ln>
                  <a:solidFill>
                    <a:schemeClr val="bg2"/>
                  </a:solidFill>
                </a:ln>
                <a:noFill/>
                <a:latin typeface="Merck" panose="04040805020F02020302" pitchFamily="82" charset="0"/>
              </a:defRPr>
            </a:lvl1pPr>
            <a:lvl2pPr marL="0" indent="0">
              <a:spcBef>
                <a:spcPts val="600"/>
              </a:spcBef>
              <a:buFont typeface="Arial" panose="020B0604020202020204" pitchFamily="34" charset="0"/>
              <a:buNone/>
              <a:defRPr sz="4800" b="0">
                <a:ln>
                  <a:solidFill>
                    <a:schemeClr val="bg2"/>
                  </a:solidFill>
                </a:ln>
                <a:noFill/>
                <a:latin typeface="Merck" panose="04040805020F02020302" pitchFamily="82" charset="0"/>
              </a:defRPr>
            </a:lvl2pPr>
            <a:lvl3pPr marL="0" indent="0">
              <a:spcBef>
                <a:spcPts val="600"/>
              </a:spcBef>
              <a:buNone/>
              <a:defRPr sz="4800" b="0">
                <a:ln>
                  <a:solidFill>
                    <a:schemeClr val="bg2"/>
                  </a:solidFill>
                </a:ln>
                <a:noFill/>
                <a:latin typeface="Merck" panose="04040805020F02020302" pitchFamily="82" charset="0"/>
              </a:defRPr>
            </a:lvl3pPr>
            <a:lvl4pPr marL="0" indent="0">
              <a:spcBef>
                <a:spcPts val="600"/>
              </a:spcBef>
              <a:buNone/>
              <a:defRPr sz="4800" b="0">
                <a:ln>
                  <a:solidFill>
                    <a:schemeClr val="bg2"/>
                  </a:solidFill>
                </a:ln>
                <a:noFill/>
                <a:latin typeface="Merck" panose="04040805020F02020302" pitchFamily="82" charset="0"/>
              </a:defRPr>
            </a:lvl4pPr>
            <a:lvl5pPr marL="0" indent="0">
              <a:spcBef>
                <a:spcPts val="600"/>
              </a:spcBef>
              <a:buNone/>
              <a:defRPr sz="4800" b="0">
                <a:ln>
                  <a:solidFill>
                    <a:schemeClr val="bg2"/>
                  </a:solidFill>
                </a:ln>
                <a:noFill/>
                <a:latin typeface="Merck" panose="04040805020F02020302" pitchFamily="82" charset="0"/>
              </a:defRPr>
            </a:lvl5pPr>
            <a:lvl6pPr marL="0" indent="0">
              <a:spcBef>
                <a:spcPts val="600"/>
              </a:spcBef>
              <a:buNone/>
              <a:defRPr sz="4800" b="0">
                <a:ln>
                  <a:solidFill>
                    <a:schemeClr val="bg2"/>
                  </a:solidFill>
                </a:ln>
                <a:noFill/>
                <a:latin typeface="Merck" panose="04040805020F02020302" pitchFamily="82" charset="0"/>
              </a:defRPr>
            </a:lvl6pPr>
            <a:lvl7pPr marL="0" indent="0">
              <a:spcBef>
                <a:spcPts val="600"/>
              </a:spcBef>
              <a:buNone/>
              <a:defRPr sz="4800" b="0">
                <a:ln>
                  <a:solidFill>
                    <a:schemeClr val="bg2"/>
                  </a:solidFill>
                </a:ln>
                <a:noFill/>
                <a:latin typeface="Merck" panose="04040805020F02020302" pitchFamily="82" charset="0"/>
              </a:defRPr>
            </a:lvl7pPr>
            <a:lvl8pPr marL="0" indent="0">
              <a:spcBef>
                <a:spcPts val="600"/>
              </a:spcBef>
              <a:buNone/>
              <a:defRPr sz="4800" b="0">
                <a:ln>
                  <a:solidFill>
                    <a:schemeClr val="bg2"/>
                  </a:solidFill>
                </a:ln>
                <a:noFill/>
                <a:latin typeface="Merck" panose="04040805020F02020302" pitchFamily="82" charset="0"/>
              </a:defRPr>
            </a:lvl8pPr>
            <a:lvl9pPr marL="0" indent="0">
              <a:spcBef>
                <a:spcPts val="600"/>
              </a:spcBef>
              <a:buNone/>
              <a:defRPr sz="4800" b="0">
                <a:ln>
                  <a:solidFill>
                    <a:schemeClr val="bg2"/>
                  </a:solidFill>
                </a:ln>
                <a:noFill/>
                <a:latin typeface="Merck" panose="04040805020F02020302" pitchFamily="82" charset="0"/>
              </a:defRPr>
            </a:lvl9pPr>
          </a:lstStyle>
          <a:p>
            <a:pPr lvl="0"/>
            <a:r>
              <a:rPr lang="en-US" noProof="0"/>
              <a:t>00</a:t>
            </a:r>
            <a:endParaRPr lang="en-US"/>
          </a:p>
          <a:p>
            <a:pPr lvl="0"/>
            <a:endParaRPr lang="en-US" noProof="0"/>
          </a:p>
        </p:txBody>
      </p:sp>
      <p:sp>
        <p:nvSpPr>
          <p:cNvPr id="2" name="Title 1"/>
          <p:cNvSpPr>
            <a:spLocks noGrp="1"/>
          </p:cNvSpPr>
          <p:nvPr>
            <p:ph type="title" hasCustomPrompt="1"/>
          </p:nvPr>
        </p:nvSpPr>
        <p:spPr bwMode="gray">
          <a:xfrm>
            <a:off x="7176119" y="1879992"/>
            <a:ext cx="4657508" cy="1734697"/>
          </a:xfrm>
          <a:prstGeom prst="rect">
            <a:avLst/>
          </a:prstGeom>
          <a:noFill/>
        </p:spPr>
        <p:txBody>
          <a:bodyPr tIns="72000" bIns="0" anchor="t" anchorCtr="0"/>
          <a:lstStyle>
            <a:lvl1pPr>
              <a:lnSpc>
                <a:spcPct val="100000"/>
              </a:lnSpc>
              <a:defRPr sz="3600" cap="none" baseline="0">
                <a:latin typeface="Merck" panose="04040805020F02020302" pitchFamily="82" charset="0"/>
              </a:defRPr>
            </a:lvl1pPr>
          </a:lstStyle>
          <a:p>
            <a:pPr lvl="0"/>
            <a:r>
              <a:rPr lang="en-US" noProof="0"/>
              <a:t>Chapter name </a:t>
            </a:r>
            <a:br>
              <a:rPr lang="en-US" noProof="0"/>
            </a:br>
            <a:r>
              <a:rPr lang="en-US" noProof="0"/>
              <a:t>in two lines</a:t>
            </a:r>
          </a:p>
        </p:txBody>
      </p:sp>
      <p:grpSp>
        <p:nvGrpSpPr>
          <p:cNvPr id="10" name="Group 9"/>
          <p:cNvGrpSpPr>
            <a:grpSpLocks noChangeAspect="1"/>
          </p:cNvGrpSpPr>
          <p:nvPr userDrawn="1">
            <p:custDataLst>
              <p:tags r:id="rId3"/>
            </p:custDataLst>
          </p:nvPr>
        </p:nvGrpSpPr>
        <p:grpSpPr bwMode="gray">
          <a:xfrm>
            <a:off x="10539522" y="6440320"/>
            <a:ext cx="1028592" cy="162000"/>
            <a:chOff x="-4548188" y="3063875"/>
            <a:chExt cx="2741613" cy="431800"/>
          </a:xfrm>
          <a:solidFill>
            <a:schemeClr val="bg2"/>
          </a:solidFill>
        </p:grpSpPr>
        <p:sp>
          <p:nvSpPr>
            <p:cNvPr id="11" name="Freeform 9"/>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3"/>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11"/>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2"/>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4103323169"/>
      </p:ext>
    </p:extLst>
  </p:cSld>
  <p:clrMapOvr>
    <a:masterClrMapping/>
  </p:clrMapOvr>
  <p:extLst mod="1">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Plastic">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818" name="think-cell Slide" r:id="rId5" imgW="353" imgH="353" progId="TCLayout.ActiveDocument.1">
                  <p:embed/>
                </p:oleObj>
              </mc:Choice>
              <mc:Fallback>
                <p:oleObj name="think-cell Slide" r:id="rId5" imgW="353" imgH="35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sp>
        <p:nvSpPr>
          <p:cNvPr id="16" name="Freeform 15"/>
          <p:cNvSpPr/>
          <p:nvPr userDrawn="1"/>
        </p:nvSpPr>
        <p:spPr bwMode="gray">
          <a:xfrm>
            <a:off x="0" y="0"/>
            <a:ext cx="8832236" cy="6858000"/>
          </a:xfrm>
          <a:custGeom>
            <a:avLst/>
            <a:gdLst>
              <a:gd name="connsiteX0" fmla="*/ 1333675 w 8832236"/>
              <a:gd name="connsiteY0" fmla="*/ 0 h 6858000"/>
              <a:gd name="connsiteX1" fmla="*/ 1543197 w 8832236"/>
              <a:gd name="connsiteY1" fmla="*/ 0 h 6858000"/>
              <a:gd name="connsiteX2" fmla="*/ 1739629 w 8832236"/>
              <a:gd name="connsiteY2" fmla="*/ 0 h 6858000"/>
              <a:gd name="connsiteX3" fmla="*/ 1923392 w 8832236"/>
              <a:gd name="connsiteY3" fmla="*/ 0 h 6858000"/>
              <a:gd name="connsiteX4" fmla="*/ 2094910 w 8832236"/>
              <a:gd name="connsiteY4" fmla="*/ 0 h 6858000"/>
              <a:gd name="connsiteX5" fmla="*/ 2402895 w 8832236"/>
              <a:gd name="connsiteY5" fmla="*/ 0 h 6858000"/>
              <a:gd name="connsiteX6" fmla="*/ 2666962 w 8832236"/>
              <a:gd name="connsiteY6" fmla="*/ 0 h 6858000"/>
              <a:gd name="connsiteX7" fmla="*/ 2890490 w 8832236"/>
              <a:gd name="connsiteY7" fmla="*/ 0 h 6858000"/>
              <a:gd name="connsiteX8" fmla="*/ 3076858 w 8832236"/>
              <a:gd name="connsiteY8" fmla="*/ 0 h 6858000"/>
              <a:gd name="connsiteX9" fmla="*/ 3229442 w 8832236"/>
              <a:gd name="connsiteY9" fmla="*/ 0 h 6858000"/>
              <a:gd name="connsiteX10" fmla="*/ 3351623 w 8832236"/>
              <a:gd name="connsiteY10" fmla="*/ 0 h 6858000"/>
              <a:gd name="connsiteX11" fmla="*/ 3446777 w 8832236"/>
              <a:gd name="connsiteY11" fmla="*/ 0 h 6858000"/>
              <a:gd name="connsiteX12" fmla="*/ 3518284 w 8832236"/>
              <a:gd name="connsiteY12" fmla="*/ 0 h 6858000"/>
              <a:gd name="connsiteX13" fmla="*/ 3569521 w 8832236"/>
              <a:gd name="connsiteY13" fmla="*/ 0 h 6858000"/>
              <a:gd name="connsiteX14" fmla="*/ 3603867 w 8832236"/>
              <a:gd name="connsiteY14" fmla="*/ 0 h 6858000"/>
              <a:gd name="connsiteX15" fmla="*/ 3624699 w 8832236"/>
              <a:gd name="connsiteY15" fmla="*/ 0 h 6858000"/>
              <a:gd name="connsiteX16" fmla="*/ 3635397 w 8832236"/>
              <a:gd name="connsiteY16" fmla="*/ 0 h 6858000"/>
              <a:gd name="connsiteX17" fmla="*/ 3639901 w 8832236"/>
              <a:gd name="connsiteY17" fmla="*/ 0 h 6858000"/>
              <a:gd name="connsiteX18" fmla="*/ 3703874 w 8832236"/>
              <a:gd name="connsiteY18" fmla="*/ 368087 h 6858000"/>
              <a:gd name="connsiteX19" fmla="*/ 4081315 w 8832236"/>
              <a:gd name="connsiteY19" fmla="*/ 368087 h 6858000"/>
              <a:gd name="connsiteX20" fmla="*/ 4145288 w 8832236"/>
              <a:gd name="connsiteY20" fmla="*/ 595341 h 6858000"/>
              <a:gd name="connsiteX21" fmla="*/ 3707073 w 8832236"/>
              <a:gd name="connsiteY21" fmla="*/ 707368 h 6858000"/>
              <a:gd name="connsiteX22" fmla="*/ 2520374 w 8832236"/>
              <a:gd name="connsiteY22" fmla="*/ 822595 h 6858000"/>
              <a:gd name="connsiteX23" fmla="*/ 1848657 w 8832236"/>
              <a:gd name="connsiteY23" fmla="*/ 1273902 h 6858000"/>
              <a:gd name="connsiteX24" fmla="*/ 1375257 w 8832236"/>
              <a:gd name="connsiteY24" fmla="*/ 2160511 h 6858000"/>
              <a:gd name="connsiteX25" fmla="*/ 1247311 w 8832236"/>
              <a:gd name="connsiteY25" fmla="*/ 2589413 h 6858000"/>
              <a:gd name="connsiteX26" fmla="*/ 1253709 w 8832236"/>
              <a:gd name="connsiteY26" fmla="*/ 3034318 h 6858000"/>
              <a:gd name="connsiteX27" fmla="*/ 1544786 w 8832236"/>
              <a:gd name="connsiteY27" fmla="*/ 4532273 h 6858000"/>
              <a:gd name="connsiteX28" fmla="*/ 1986199 w 8832236"/>
              <a:gd name="connsiteY28" fmla="*/ 5278049 h 6858000"/>
              <a:gd name="connsiteX29" fmla="*/ 3495962 w 8832236"/>
              <a:gd name="connsiteY29" fmla="*/ 6529546 h 6858000"/>
              <a:gd name="connsiteX30" fmla="*/ 4298823 w 8832236"/>
              <a:gd name="connsiteY30" fmla="*/ 6724792 h 6858000"/>
              <a:gd name="connsiteX31" fmla="*/ 6768180 w 8832236"/>
              <a:gd name="connsiteY31" fmla="*/ 6174262 h 6858000"/>
              <a:gd name="connsiteX32" fmla="*/ 8824911 w 8832236"/>
              <a:gd name="connsiteY32" fmla="*/ 6779205 h 6858000"/>
              <a:gd name="connsiteX33" fmla="*/ 8832236 w 8832236"/>
              <a:gd name="connsiteY33" fmla="*/ 6858000 h 6858000"/>
              <a:gd name="connsiteX34" fmla="*/ 3544539 w 8832236"/>
              <a:gd name="connsiteY34" fmla="*/ 6858000 h 6858000"/>
              <a:gd name="connsiteX35" fmla="*/ 3492763 w 8832236"/>
              <a:gd name="connsiteY35" fmla="*/ 6808012 h 6858000"/>
              <a:gd name="connsiteX36" fmla="*/ 1877445 w 8832236"/>
              <a:gd name="connsiteY36" fmla="*/ 5476496 h 6858000"/>
              <a:gd name="connsiteX37" fmla="*/ 1173742 w 8832236"/>
              <a:gd name="connsiteY37" fmla="*/ 5486099 h 6858000"/>
              <a:gd name="connsiteX38" fmla="*/ 703541 w 8832236"/>
              <a:gd name="connsiteY38" fmla="*/ 5895796 h 6858000"/>
              <a:gd name="connsiteX39" fmla="*/ 118188 w 8832236"/>
              <a:gd name="connsiteY39" fmla="*/ 6379110 h 6858000"/>
              <a:gd name="connsiteX40" fmla="*/ 3143 w 8832236"/>
              <a:gd name="connsiteY40" fmla="*/ 5345084 h 6858000"/>
              <a:gd name="connsiteX41" fmla="*/ 0 w 8832236"/>
              <a:gd name="connsiteY41" fmla="*/ 5310760 h 6858000"/>
              <a:gd name="connsiteX42" fmla="*/ 0 w 8832236"/>
              <a:gd name="connsiteY42" fmla="*/ 2620801 h 6858000"/>
              <a:gd name="connsiteX43" fmla="*/ 53610 w 8832236"/>
              <a:gd name="connsiteY43" fmla="*/ 2608649 h 6858000"/>
              <a:gd name="connsiteX44" fmla="*/ 194956 w 8832236"/>
              <a:gd name="connsiteY44" fmla="*/ 2576610 h 6858000"/>
              <a:gd name="connsiteX45" fmla="*/ 508423 w 8832236"/>
              <a:gd name="connsiteY45" fmla="*/ 2525398 h 6858000"/>
              <a:gd name="connsiteX46" fmla="*/ 1176941 w 8832236"/>
              <a:gd name="connsiteY46" fmla="*/ 2042084 h 6858000"/>
              <a:gd name="connsiteX47" fmla="*/ 1621553 w 8832236"/>
              <a:gd name="connsiteY47" fmla="*/ 1200284 h 6858000"/>
              <a:gd name="connsiteX48" fmla="*/ 1589567 w 8832236"/>
              <a:gd name="connsiteY48" fmla="*/ 406496 h 6858000"/>
              <a:gd name="connsiteX49" fmla="*/ 1333675 w 8832236"/>
              <a:gd name="connsiteY4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832236" h="6858000">
                <a:moveTo>
                  <a:pt x="1333675" y="0"/>
                </a:moveTo>
                <a:lnTo>
                  <a:pt x="1543197" y="0"/>
                </a:lnTo>
                <a:lnTo>
                  <a:pt x="1739629" y="0"/>
                </a:lnTo>
                <a:lnTo>
                  <a:pt x="1923392" y="0"/>
                </a:lnTo>
                <a:lnTo>
                  <a:pt x="2094910" y="0"/>
                </a:lnTo>
                <a:lnTo>
                  <a:pt x="2402895" y="0"/>
                </a:lnTo>
                <a:lnTo>
                  <a:pt x="2666962" y="0"/>
                </a:lnTo>
                <a:lnTo>
                  <a:pt x="2890490" y="0"/>
                </a:lnTo>
                <a:lnTo>
                  <a:pt x="3076858" y="0"/>
                </a:lnTo>
                <a:lnTo>
                  <a:pt x="3229442" y="0"/>
                </a:lnTo>
                <a:lnTo>
                  <a:pt x="3351623" y="0"/>
                </a:lnTo>
                <a:lnTo>
                  <a:pt x="3446777" y="0"/>
                </a:lnTo>
                <a:lnTo>
                  <a:pt x="3518284" y="0"/>
                </a:lnTo>
                <a:lnTo>
                  <a:pt x="3569521" y="0"/>
                </a:lnTo>
                <a:lnTo>
                  <a:pt x="3603867" y="0"/>
                </a:lnTo>
                <a:lnTo>
                  <a:pt x="3624699" y="0"/>
                </a:lnTo>
                <a:lnTo>
                  <a:pt x="3635397" y="0"/>
                </a:lnTo>
                <a:lnTo>
                  <a:pt x="3639901" y="0"/>
                </a:lnTo>
                <a:cubicBezTo>
                  <a:pt x="3703874" y="368087"/>
                  <a:pt x="3703874" y="368087"/>
                  <a:pt x="3703874" y="368087"/>
                </a:cubicBezTo>
                <a:cubicBezTo>
                  <a:pt x="4081315" y="368087"/>
                  <a:pt x="4081315" y="368087"/>
                  <a:pt x="4081315" y="368087"/>
                </a:cubicBezTo>
                <a:cubicBezTo>
                  <a:pt x="4145288" y="595341"/>
                  <a:pt x="4145288" y="595341"/>
                  <a:pt x="4145288" y="595341"/>
                </a:cubicBezTo>
                <a:cubicBezTo>
                  <a:pt x="3707073" y="707368"/>
                  <a:pt x="3707073" y="707368"/>
                  <a:pt x="3707073" y="707368"/>
                </a:cubicBezTo>
                <a:cubicBezTo>
                  <a:pt x="2520374" y="822595"/>
                  <a:pt x="2520374" y="822595"/>
                  <a:pt x="2520374" y="822595"/>
                </a:cubicBezTo>
                <a:cubicBezTo>
                  <a:pt x="2270879" y="848201"/>
                  <a:pt x="1967008" y="1053049"/>
                  <a:pt x="1848657" y="1273902"/>
                </a:cubicBezTo>
                <a:cubicBezTo>
                  <a:pt x="1375257" y="2160511"/>
                  <a:pt x="1375257" y="2160511"/>
                  <a:pt x="1375257" y="2160511"/>
                </a:cubicBezTo>
                <a:cubicBezTo>
                  <a:pt x="1317682" y="2272538"/>
                  <a:pt x="1272901" y="2429375"/>
                  <a:pt x="1247311" y="2589413"/>
                </a:cubicBezTo>
                <a:cubicBezTo>
                  <a:pt x="1253709" y="3034318"/>
                  <a:pt x="1253709" y="3034318"/>
                  <a:pt x="1253709" y="3034318"/>
                </a:cubicBezTo>
                <a:cubicBezTo>
                  <a:pt x="1544786" y="4532273"/>
                  <a:pt x="1544786" y="4532273"/>
                  <a:pt x="1544786" y="4532273"/>
                </a:cubicBezTo>
                <a:cubicBezTo>
                  <a:pt x="1592766" y="4778731"/>
                  <a:pt x="1794280" y="5114811"/>
                  <a:pt x="1986199" y="5278049"/>
                </a:cubicBezTo>
                <a:cubicBezTo>
                  <a:pt x="3495962" y="6529546"/>
                  <a:pt x="3495962" y="6529546"/>
                  <a:pt x="3495962" y="6529546"/>
                </a:cubicBezTo>
                <a:cubicBezTo>
                  <a:pt x="3687881" y="6692784"/>
                  <a:pt x="4049328" y="6779205"/>
                  <a:pt x="4298823" y="6724792"/>
                </a:cubicBezTo>
                <a:cubicBezTo>
                  <a:pt x="6768180" y="6174262"/>
                  <a:pt x="6768180" y="6174262"/>
                  <a:pt x="6768180" y="6174262"/>
                </a:cubicBezTo>
                <a:cubicBezTo>
                  <a:pt x="8824911" y="6779205"/>
                  <a:pt x="8824911" y="6779205"/>
                  <a:pt x="8824911" y="6779205"/>
                </a:cubicBezTo>
                <a:lnTo>
                  <a:pt x="8832236" y="6858000"/>
                </a:lnTo>
                <a:lnTo>
                  <a:pt x="3544539" y="6858000"/>
                </a:lnTo>
                <a:lnTo>
                  <a:pt x="3492763" y="6808012"/>
                </a:lnTo>
                <a:cubicBezTo>
                  <a:pt x="1877445" y="5476496"/>
                  <a:pt x="1877445" y="5476496"/>
                  <a:pt x="1877445" y="5476496"/>
                </a:cubicBezTo>
                <a:cubicBezTo>
                  <a:pt x="1682328" y="5316459"/>
                  <a:pt x="1365661" y="5319659"/>
                  <a:pt x="1173742" y="5486099"/>
                </a:cubicBezTo>
                <a:cubicBezTo>
                  <a:pt x="703541" y="5895796"/>
                  <a:pt x="703541" y="5895796"/>
                  <a:pt x="703541" y="5895796"/>
                </a:cubicBezTo>
                <a:cubicBezTo>
                  <a:pt x="118188" y="6379110"/>
                  <a:pt x="118188" y="6379110"/>
                  <a:pt x="118188" y="6379110"/>
                </a:cubicBezTo>
                <a:cubicBezTo>
                  <a:pt x="110191" y="6303092"/>
                  <a:pt x="43469" y="5766965"/>
                  <a:pt x="3143" y="5345084"/>
                </a:cubicBezTo>
                <a:lnTo>
                  <a:pt x="0" y="5310760"/>
                </a:lnTo>
                <a:lnTo>
                  <a:pt x="0" y="2620801"/>
                </a:lnTo>
                <a:lnTo>
                  <a:pt x="53610" y="2608649"/>
                </a:lnTo>
                <a:cubicBezTo>
                  <a:pt x="194956" y="2576610"/>
                  <a:pt x="194956" y="2576610"/>
                  <a:pt x="194956" y="2576610"/>
                </a:cubicBezTo>
                <a:cubicBezTo>
                  <a:pt x="508423" y="2525398"/>
                  <a:pt x="508423" y="2525398"/>
                  <a:pt x="508423" y="2525398"/>
                </a:cubicBezTo>
                <a:cubicBezTo>
                  <a:pt x="757918" y="2483788"/>
                  <a:pt x="1058591" y="2266137"/>
                  <a:pt x="1176941" y="2042084"/>
                </a:cubicBezTo>
                <a:cubicBezTo>
                  <a:pt x="1621553" y="1200284"/>
                  <a:pt x="1621553" y="1200284"/>
                  <a:pt x="1621553" y="1200284"/>
                </a:cubicBezTo>
                <a:cubicBezTo>
                  <a:pt x="1739903" y="976231"/>
                  <a:pt x="1727109" y="620947"/>
                  <a:pt x="1589567" y="406496"/>
                </a:cubicBezTo>
                <a:cubicBezTo>
                  <a:pt x="1333675" y="0"/>
                  <a:pt x="1333675" y="0"/>
                  <a:pt x="1333675" y="0"/>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0000"/>
              </a:solidFill>
            </a:endParaRPr>
          </a:p>
        </p:txBody>
      </p:sp>
      <p:sp>
        <p:nvSpPr>
          <p:cNvPr id="17" name="Freeform 16"/>
          <p:cNvSpPr/>
          <p:nvPr userDrawn="1"/>
        </p:nvSpPr>
        <p:spPr bwMode="gray">
          <a:xfrm>
            <a:off x="0" y="0"/>
            <a:ext cx="12192000" cy="6858000"/>
          </a:xfrm>
          <a:custGeom>
            <a:avLst/>
            <a:gdLst>
              <a:gd name="connsiteX0" fmla="*/ 3639563 w 12192000"/>
              <a:gd name="connsiteY0" fmla="*/ 0 h 6858000"/>
              <a:gd name="connsiteX1" fmla="*/ 4053406 w 12192000"/>
              <a:gd name="connsiteY1" fmla="*/ 0 h 6858000"/>
              <a:gd name="connsiteX2" fmla="*/ 4441393 w 12192000"/>
              <a:gd name="connsiteY2" fmla="*/ 0 h 6858000"/>
              <a:gd name="connsiteX3" fmla="*/ 4804357 w 12192000"/>
              <a:gd name="connsiteY3" fmla="*/ 0 h 6858000"/>
              <a:gd name="connsiteX4" fmla="*/ 5143133 w 12192000"/>
              <a:gd name="connsiteY4" fmla="*/ 0 h 6858000"/>
              <a:gd name="connsiteX5" fmla="*/ 5458554 w 12192000"/>
              <a:gd name="connsiteY5" fmla="*/ 0 h 6858000"/>
              <a:gd name="connsiteX6" fmla="*/ 5751455 w 12192000"/>
              <a:gd name="connsiteY6" fmla="*/ 0 h 6858000"/>
              <a:gd name="connsiteX7" fmla="*/ 6022671 w 12192000"/>
              <a:gd name="connsiteY7" fmla="*/ 0 h 6858000"/>
              <a:gd name="connsiteX8" fmla="*/ 6273034 w 12192000"/>
              <a:gd name="connsiteY8" fmla="*/ 0 h 6858000"/>
              <a:gd name="connsiteX9" fmla="*/ 6503379 w 12192000"/>
              <a:gd name="connsiteY9" fmla="*/ 0 h 6858000"/>
              <a:gd name="connsiteX10" fmla="*/ 6714541 w 12192000"/>
              <a:gd name="connsiteY10" fmla="*/ 0 h 6858000"/>
              <a:gd name="connsiteX11" fmla="*/ 6907352 w 12192000"/>
              <a:gd name="connsiteY11" fmla="*/ 0 h 6858000"/>
              <a:gd name="connsiteX12" fmla="*/ 7082648 w 12192000"/>
              <a:gd name="connsiteY12" fmla="*/ 0 h 6858000"/>
              <a:gd name="connsiteX13" fmla="*/ 7241262 w 12192000"/>
              <a:gd name="connsiteY13" fmla="*/ 0 h 6858000"/>
              <a:gd name="connsiteX14" fmla="*/ 7384029 w 12192000"/>
              <a:gd name="connsiteY14" fmla="*/ 0 h 6858000"/>
              <a:gd name="connsiteX15" fmla="*/ 7511783 w 12192000"/>
              <a:gd name="connsiteY15" fmla="*/ 0 h 6858000"/>
              <a:gd name="connsiteX16" fmla="*/ 7625357 w 12192000"/>
              <a:gd name="connsiteY16" fmla="*/ 0 h 6858000"/>
              <a:gd name="connsiteX17" fmla="*/ 7725585 w 12192000"/>
              <a:gd name="connsiteY17" fmla="*/ 0 h 6858000"/>
              <a:gd name="connsiteX18" fmla="*/ 7813303 w 12192000"/>
              <a:gd name="connsiteY18" fmla="*/ 0 h 6858000"/>
              <a:gd name="connsiteX19" fmla="*/ 7954540 w 12192000"/>
              <a:gd name="connsiteY19" fmla="*/ 0 h 6858000"/>
              <a:gd name="connsiteX20" fmla="*/ 8055742 w 12192000"/>
              <a:gd name="connsiteY20" fmla="*/ 0 h 6858000"/>
              <a:gd name="connsiteX21" fmla="*/ 8123581 w 12192000"/>
              <a:gd name="connsiteY21" fmla="*/ 0 h 6858000"/>
              <a:gd name="connsiteX22" fmla="*/ 8164729 w 12192000"/>
              <a:gd name="connsiteY22" fmla="*/ 0 h 6858000"/>
              <a:gd name="connsiteX23" fmla="*/ 8185859 w 12192000"/>
              <a:gd name="connsiteY23" fmla="*/ 0 h 6858000"/>
              <a:gd name="connsiteX24" fmla="*/ 8193644 w 12192000"/>
              <a:gd name="connsiteY24" fmla="*/ 0 h 6858000"/>
              <a:gd name="connsiteX25" fmla="*/ 8194756 w 12192000"/>
              <a:gd name="connsiteY25" fmla="*/ 0 h 6858000"/>
              <a:gd name="connsiteX26" fmla="*/ 8412720 w 12192000"/>
              <a:gd name="connsiteY26" fmla="*/ 0 h 6858000"/>
              <a:gd name="connsiteX27" fmla="*/ 8617067 w 12192000"/>
              <a:gd name="connsiteY27" fmla="*/ 0 h 6858000"/>
              <a:gd name="connsiteX28" fmla="*/ 8808235 w 12192000"/>
              <a:gd name="connsiteY28" fmla="*/ 0 h 6858000"/>
              <a:gd name="connsiteX29" fmla="*/ 8986664 w 12192000"/>
              <a:gd name="connsiteY29" fmla="*/ 0 h 6858000"/>
              <a:gd name="connsiteX30" fmla="*/ 9307058 w 12192000"/>
              <a:gd name="connsiteY30" fmla="*/ 0 h 6858000"/>
              <a:gd name="connsiteX31" fmla="*/ 9581766 w 12192000"/>
              <a:gd name="connsiteY31" fmla="*/ 0 h 6858000"/>
              <a:gd name="connsiteX32" fmla="*/ 9814301 w 12192000"/>
              <a:gd name="connsiteY32" fmla="*/ 0 h 6858000"/>
              <a:gd name="connsiteX33" fmla="*/ 10008178 w 12192000"/>
              <a:gd name="connsiteY33" fmla="*/ 0 h 6858000"/>
              <a:gd name="connsiteX34" fmla="*/ 10166911 w 12192000"/>
              <a:gd name="connsiteY34" fmla="*/ 0 h 6858000"/>
              <a:gd name="connsiteX35" fmla="*/ 10294015 w 12192000"/>
              <a:gd name="connsiteY35" fmla="*/ 0 h 6858000"/>
              <a:gd name="connsiteX36" fmla="*/ 10393003 w 12192000"/>
              <a:gd name="connsiteY36" fmla="*/ 0 h 6858000"/>
              <a:gd name="connsiteX37" fmla="*/ 10467391 w 12192000"/>
              <a:gd name="connsiteY37" fmla="*/ 0 h 6858000"/>
              <a:gd name="connsiteX38" fmla="*/ 10520693 w 12192000"/>
              <a:gd name="connsiteY38" fmla="*/ 0 h 6858000"/>
              <a:gd name="connsiteX39" fmla="*/ 10556422 w 12192000"/>
              <a:gd name="connsiteY39" fmla="*/ 0 h 6858000"/>
              <a:gd name="connsiteX40" fmla="*/ 10578094 w 12192000"/>
              <a:gd name="connsiteY40" fmla="*/ 0 h 6858000"/>
              <a:gd name="connsiteX41" fmla="*/ 10589223 w 12192000"/>
              <a:gd name="connsiteY41" fmla="*/ 0 h 6858000"/>
              <a:gd name="connsiteX42" fmla="*/ 10593909 w 12192000"/>
              <a:gd name="connsiteY42" fmla="*/ 0 h 6858000"/>
              <a:gd name="connsiteX43" fmla="*/ 10964417 w 12192000"/>
              <a:gd name="connsiteY43" fmla="*/ 0 h 6858000"/>
              <a:gd name="connsiteX44" fmla="*/ 11288676 w 12192000"/>
              <a:gd name="connsiteY44" fmla="*/ 0 h 6858000"/>
              <a:gd name="connsiteX45" fmla="*/ 11569769 w 12192000"/>
              <a:gd name="connsiteY45" fmla="*/ 0 h 6858000"/>
              <a:gd name="connsiteX46" fmla="*/ 11810779 w 12192000"/>
              <a:gd name="connsiteY46" fmla="*/ 0 h 6858000"/>
              <a:gd name="connsiteX47" fmla="*/ 12014790 w 12192000"/>
              <a:gd name="connsiteY47" fmla="*/ 0 h 6858000"/>
              <a:gd name="connsiteX48" fmla="*/ 12184885 w 12192000"/>
              <a:gd name="connsiteY48" fmla="*/ 0 h 6858000"/>
              <a:gd name="connsiteX49" fmla="*/ 12192000 w 12192000"/>
              <a:gd name="connsiteY49" fmla="*/ 0 h 6858000"/>
              <a:gd name="connsiteX50" fmla="*/ 12192000 w 12192000"/>
              <a:gd name="connsiteY50" fmla="*/ 6858000 h 6858000"/>
              <a:gd name="connsiteX51" fmla="*/ 8661018 w 12192000"/>
              <a:gd name="connsiteY51" fmla="*/ 6858000 h 6858000"/>
              <a:gd name="connsiteX52" fmla="*/ 8618886 w 12192000"/>
              <a:gd name="connsiteY52" fmla="*/ 6845587 h 6858000"/>
              <a:gd name="connsiteX53" fmla="*/ 6524945 w 12192000"/>
              <a:gd name="connsiteY53" fmla="*/ 6228674 h 6858000"/>
              <a:gd name="connsiteX54" fmla="*/ 5610068 w 12192000"/>
              <a:gd name="connsiteY54" fmla="*/ 5959811 h 6858000"/>
              <a:gd name="connsiteX55" fmla="*/ 4810350 w 12192000"/>
              <a:gd name="connsiteY55" fmla="*/ 5102008 h 6858000"/>
              <a:gd name="connsiteX56" fmla="*/ 4151383 w 12192000"/>
              <a:gd name="connsiteY56" fmla="*/ 2067690 h 6858000"/>
              <a:gd name="connsiteX57" fmla="*/ 3418841 w 12192000"/>
              <a:gd name="connsiteY57" fmla="*/ 1747614 h 6858000"/>
              <a:gd name="connsiteX58" fmla="*/ 1253205 w 12192000"/>
              <a:gd name="connsiteY58" fmla="*/ 3034318 h 6858000"/>
              <a:gd name="connsiteX59" fmla="*/ 1003694 w 12192000"/>
              <a:gd name="connsiteY59" fmla="*/ 3181553 h 6858000"/>
              <a:gd name="connsiteX60" fmla="*/ 498272 w 12192000"/>
              <a:gd name="connsiteY60" fmla="*/ 4205796 h 6858000"/>
              <a:gd name="connsiteX61" fmla="*/ 703000 w 12192000"/>
              <a:gd name="connsiteY61" fmla="*/ 5895796 h 6858000"/>
              <a:gd name="connsiteX62" fmla="*/ 811779 w 12192000"/>
              <a:gd name="connsiteY62" fmla="*/ 6789988 h 6858000"/>
              <a:gd name="connsiteX63" fmla="*/ 820053 w 12192000"/>
              <a:gd name="connsiteY63" fmla="*/ 6858000 h 6858000"/>
              <a:gd name="connsiteX64" fmla="*/ 0 w 12192000"/>
              <a:gd name="connsiteY64" fmla="*/ 6858000 h 6858000"/>
              <a:gd name="connsiteX65" fmla="*/ 0 w 12192000"/>
              <a:gd name="connsiteY65" fmla="*/ 1386925 h 6858000"/>
              <a:gd name="connsiteX66" fmla="*/ 8776 w 12192000"/>
              <a:gd name="connsiteY66" fmla="*/ 1442892 h 6858000"/>
              <a:gd name="connsiteX67" fmla="*/ 171987 w 12192000"/>
              <a:gd name="connsiteY67" fmla="*/ 2483788 h 6858000"/>
              <a:gd name="connsiteX68" fmla="*/ 194379 w 12192000"/>
              <a:gd name="connsiteY68" fmla="*/ 2576610 h 6858000"/>
              <a:gd name="connsiteX69" fmla="*/ 866142 w 12192000"/>
              <a:gd name="connsiteY69" fmla="*/ 2813466 h 6858000"/>
              <a:gd name="connsiteX70" fmla="*/ 1246808 w 12192000"/>
              <a:gd name="connsiteY70" fmla="*/ 2589413 h 6858000"/>
              <a:gd name="connsiteX71" fmla="*/ 3242903 w 12192000"/>
              <a:gd name="connsiteY71" fmla="*/ 1414735 h 6858000"/>
              <a:gd name="connsiteX72" fmla="*/ 3706740 w 12192000"/>
              <a:gd name="connsiteY72" fmla="*/ 707368 h 6858000"/>
              <a:gd name="connsiteX73" fmla="*/ 3709938 w 12192000"/>
              <a:gd name="connsiteY73" fmla="*/ 400095 h 6858000"/>
              <a:gd name="connsiteX74" fmla="*/ 3639563 w 12192000"/>
              <a:gd name="connsiteY7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2000" h="6858000">
                <a:moveTo>
                  <a:pt x="3639563" y="0"/>
                </a:moveTo>
                <a:lnTo>
                  <a:pt x="4053406" y="0"/>
                </a:lnTo>
                <a:lnTo>
                  <a:pt x="4441393" y="0"/>
                </a:lnTo>
                <a:lnTo>
                  <a:pt x="4804357" y="0"/>
                </a:lnTo>
                <a:lnTo>
                  <a:pt x="5143133" y="0"/>
                </a:lnTo>
                <a:lnTo>
                  <a:pt x="5458554" y="0"/>
                </a:lnTo>
                <a:lnTo>
                  <a:pt x="5751455" y="0"/>
                </a:lnTo>
                <a:lnTo>
                  <a:pt x="6022671" y="0"/>
                </a:lnTo>
                <a:lnTo>
                  <a:pt x="6273034" y="0"/>
                </a:lnTo>
                <a:lnTo>
                  <a:pt x="6503379" y="0"/>
                </a:lnTo>
                <a:lnTo>
                  <a:pt x="6714541" y="0"/>
                </a:lnTo>
                <a:lnTo>
                  <a:pt x="6907352" y="0"/>
                </a:lnTo>
                <a:lnTo>
                  <a:pt x="7082648" y="0"/>
                </a:lnTo>
                <a:lnTo>
                  <a:pt x="7241262" y="0"/>
                </a:lnTo>
                <a:lnTo>
                  <a:pt x="7384029" y="0"/>
                </a:lnTo>
                <a:lnTo>
                  <a:pt x="7511783" y="0"/>
                </a:lnTo>
                <a:lnTo>
                  <a:pt x="7625357" y="0"/>
                </a:lnTo>
                <a:lnTo>
                  <a:pt x="7725585" y="0"/>
                </a:lnTo>
                <a:lnTo>
                  <a:pt x="7813303" y="0"/>
                </a:lnTo>
                <a:lnTo>
                  <a:pt x="7954540" y="0"/>
                </a:lnTo>
                <a:lnTo>
                  <a:pt x="8055742" y="0"/>
                </a:lnTo>
                <a:lnTo>
                  <a:pt x="8123581" y="0"/>
                </a:lnTo>
                <a:lnTo>
                  <a:pt x="8164729" y="0"/>
                </a:lnTo>
                <a:lnTo>
                  <a:pt x="8185859" y="0"/>
                </a:lnTo>
                <a:lnTo>
                  <a:pt x="8193644" y="0"/>
                </a:lnTo>
                <a:lnTo>
                  <a:pt x="8194756" y="0"/>
                </a:lnTo>
                <a:lnTo>
                  <a:pt x="8412720" y="0"/>
                </a:lnTo>
                <a:lnTo>
                  <a:pt x="8617067" y="0"/>
                </a:lnTo>
                <a:lnTo>
                  <a:pt x="8808235" y="0"/>
                </a:lnTo>
                <a:lnTo>
                  <a:pt x="8986664" y="0"/>
                </a:lnTo>
                <a:lnTo>
                  <a:pt x="9307058" y="0"/>
                </a:lnTo>
                <a:lnTo>
                  <a:pt x="9581766" y="0"/>
                </a:lnTo>
                <a:lnTo>
                  <a:pt x="9814301" y="0"/>
                </a:lnTo>
                <a:lnTo>
                  <a:pt x="10008178" y="0"/>
                </a:lnTo>
                <a:lnTo>
                  <a:pt x="10166911" y="0"/>
                </a:lnTo>
                <a:lnTo>
                  <a:pt x="10294015" y="0"/>
                </a:lnTo>
                <a:lnTo>
                  <a:pt x="10393003" y="0"/>
                </a:lnTo>
                <a:lnTo>
                  <a:pt x="10467391" y="0"/>
                </a:lnTo>
                <a:lnTo>
                  <a:pt x="10520693" y="0"/>
                </a:lnTo>
                <a:lnTo>
                  <a:pt x="10556422" y="0"/>
                </a:lnTo>
                <a:lnTo>
                  <a:pt x="10578094" y="0"/>
                </a:lnTo>
                <a:lnTo>
                  <a:pt x="10589223" y="0"/>
                </a:lnTo>
                <a:lnTo>
                  <a:pt x="10593909" y="0"/>
                </a:lnTo>
                <a:lnTo>
                  <a:pt x="10964417" y="0"/>
                </a:lnTo>
                <a:lnTo>
                  <a:pt x="11288676" y="0"/>
                </a:lnTo>
                <a:lnTo>
                  <a:pt x="11569769" y="0"/>
                </a:lnTo>
                <a:lnTo>
                  <a:pt x="11810779" y="0"/>
                </a:lnTo>
                <a:lnTo>
                  <a:pt x="12014790" y="0"/>
                </a:lnTo>
                <a:lnTo>
                  <a:pt x="12184885" y="0"/>
                </a:lnTo>
                <a:lnTo>
                  <a:pt x="12192000" y="0"/>
                </a:lnTo>
                <a:lnTo>
                  <a:pt x="12192000" y="6858000"/>
                </a:lnTo>
                <a:lnTo>
                  <a:pt x="8661018" y="6858000"/>
                </a:lnTo>
                <a:lnTo>
                  <a:pt x="8618886" y="6845587"/>
                </a:lnTo>
                <a:cubicBezTo>
                  <a:pt x="6524945" y="6228674"/>
                  <a:pt x="6524945" y="6228674"/>
                  <a:pt x="6524945" y="6228674"/>
                </a:cubicBezTo>
                <a:cubicBezTo>
                  <a:pt x="5610068" y="5959811"/>
                  <a:pt x="5610068" y="5959811"/>
                  <a:pt x="5610068" y="5959811"/>
                </a:cubicBezTo>
                <a:cubicBezTo>
                  <a:pt x="5251795" y="5850985"/>
                  <a:pt x="4890323" y="5466894"/>
                  <a:pt x="4810350" y="5102008"/>
                </a:cubicBezTo>
                <a:cubicBezTo>
                  <a:pt x="4151383" y="2067690"/>
                  <a:pt x="4151383" y="2067690"/>
                  <a:pt x="4151383" y="2067690"/>
                </a:cubicBezTo>
                <a:cubicBezTo>
                  <a:pt x="4071411" y="1699602"/>
                  <a:pt x="3741927" y="1558769"/>
                  <a:pt x="3418841" y="1747614"/>
                </a:cubicBezTo>
                <a:cubicBezTo>
                  <a:pt x="1253205" y="3034318"/>
                  <a:pt x="1253205" y="3034318"/>
                  <a:pt x="1253205" y="3034318"/>
                </a:cubicBezTo>
                <a:cubicBezTo>
                  <a:pt x="1003694" y="3181553"/>
                  <a:pt x="1003694" y="3181553"/>
                  <a:pt x="1003694" y="3181553"/>
                </a:cubicBezTo>
                <a:cubicBezTo>
                  <a:pt x="680608" y="3373599"/>
                  <a:pt x="453488" y="3831307"/>
                  <a:pt x="498272" y="4205796"/>
                </a:cubicBezTo>
                <a:cubicBezTo>
                  <a:pt x="703000" y="5895796"/>
                  <a:pt x="703000" y="5895796"/>
                  <a:pt x="703000" y="5895796"/>
                </a:cubicBezTo>
                <a:cubicBezTo>
                  <a:pt x="748484" y="6269684"/>
                  <a:pt x="784018" y="6561785"/>
                  <a:pt x="811779" y="6789988"/>
                </a:cubicBezTo>
                <a:lnTo>
                  <a:pt x="820053" y="6858000"/>
                </a:lnTo>
                <a:lnTo>
                  <a:pt x="0" y="6858000"/>
                </a:lnTo>
                <a:lnTo>
                  <a:pt x="0" y="1386925"/>
                </a:lnTo>
                <a:lnTo>
                  <a:pt x="8776" y="1442892"/>
                </a:lnTo>
                <a:cubicBezTo>
                  <a:pt x="171987" y="2483788"/>
                  <a:pt x="171987" y="2483788"/>
                  <a:pt x="171987" y="2483788"/>
                </a:cubicBezTo>
                <a:cubicBezTo>
                  <a:pt x="178385" y="2515796"/>
                  <a:pt x="184783" y="2547803"/>
                  <a:pt x="194379" y="2576610"/>
                </a:cubicBezTo>
                <a:cubicBezTo>
                  <a:pt x="287146" y="2877481"/>
                  <a:pt x="571846" y="2986307"/>
                  <a:pt x="866142" y="2813466"/>
                </a:cubicBezTo>
                <a:cubicBezTo>
                  <a:pt x="1246808" y="2589413"/>
                  <a:pt x="1246808" y="2589413"/>
                  <a:pt x="1246808" y="2589413"/>
                </a:cubicBezTo>
                <a:cubicBezTo>
                  <a:pt x="3242903" y="1414735"/>
                  <a:pt x="3242903" y="1414735"/>
                  <a:pt x="3242903" y="1414735"/>
                </a:cubicBezTo>
                <a:cubicBezTo>
                  <a:pt x="3479620" y="1277102"/>
                  <a:pt x="3655558" y="992235"/>
                  <a:pt x="3706740" y="707368"/>
                </a:cubicBezTo>
                <a:cubicBezTo>
                  <a:pt x="3725933" y="601743"/>
                  <a:pt x="3729132" y="499318"/>
                  <a:pt x="3709938" y="400095"/>
                </a:cubicBezTo>
                <a:cubicBezTo>
                  <a:pt x="3639563" y="0"/>
                  <a:pt x="3639563" y="0"/>
                  <a:pt x="3639563" y="0"/>
                </a:cubicBezTo>
                <a:close/>
              </a:path>
            </a:pathLst>
          </a:cu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0000"/>
              </a:solidFill>
            </a:endParaRPr>
          </a:p>
        </p:txBody>
      </p:sp>
      <p:grpSp>
        <p:nvGrpSpPr>
          <p:cNvPr id="18" name="Group 17"/>
          <p:cNvGrpSpPr>
            <a:grpSpLocks noChangeAspect="1"/>
          </p:cNvGrpSpPr>
          <p:nvPr userDrawn="1">
            <p:custDataLst>
              <p:tags r:id="rId3"/>
            </p:custDataLst>
          </p:nvPr>
        </p:nvGrpSpPr>
        <p:grpSpPr bwMode="gray">
          <a:xfrm>
            <a:off x="10539522" y="6440320"/>
            <a:ext cx="1028592" cy="162000"/>
            <a:chOff x="-4548188" y="3063875"/>
            <a:chExt cx="2741613" cy="431800"/>
          </a:xfrm>
          <a:solidFill>
            <a:schemeClr val="accent5"/>
          </a:solidFill>
        </p:grpSpPr>
        <p:sp>
          <p:nvSpPr>
            <p:cNvPr id="19" name="Freeform 9"/>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13"/>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0"/>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11"/>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2"/>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2" name="Text Placeholder 16"/>
          <p:cNvSpPr>
            <a:spLocks noGrp="1"/>
          </p:cNvSpPr>
          <p:nvPr>
            <p:ph type="body" sz="quarter" idx="13" hasCustomPrompt="1"/>
          </p:nvPr>
        </p:nvSpPr>
        <p:spPr bwMode="gray">
          <a:xfrm>
            <a:off x="6001475" y="1799192"/>
            <a:ext cx="1006525" cy="648325"/>
          </a:xfrm>
          <a:prstGeom prst="rect">
            <a:avLst/>
          </a:prstGeom>
        </p:spPr>
        <p:txBody>
          <a:bodyPr wrap="none"/>
          <a:lstStyle>
            <a:lvl1pPr marL="0" indent="0">
              <a:buFont typeface="Arial" panose="020B0604020202020204" pitchFamily="34" charset="0"/>
              <a:buNone/>
              <a:defRPr sz="4800" b="0">
                <a:ln>
                  <a:solidFill>
                    <a:srgbClr val="EB3C96"/>
                  </a:solidFill>
                </a:ln>
                <a:noFill/>
                <a:latin typeface="Merck" panose="04040805020F02020302" pitchFamily="82" charset="0"/>
              </a:defRPr>
            </a:lvl1pPr>
            <a:lvl2pPr marL="0" indent="0">
              <a:spcBef>
                <a:spcPts val="600"/>
              </a:spcBef>
              <a:buFont typeface="Arial" panose="020B0604020202020204" pitchFamily="34" charset="0"/>
              <a:buNone/>
              <a:defRPr sz="4800" b="0">
                <a:ln>
                  <a:solidFill>
                    <a:srgbClr val="EB3C96"/>
                  </a:solidFill>
                </a:ln>
                <a:noFill/>
                <a:latin typeface="Merck" panose="04040805020F02020302" pitchFamily="82" charset="0"/>
              </a:defRPr>
            </a:lvl2pPr>
            <a:lvl3pPr marL="0" indent="0">
              <a:spcBef>
                <a:spcPts val="600"/>
              </a:spcBef>
              <a:buNone/>
              <a:defRPr sz="4800" b="0">
                <a:ln>
                  <a:solidFill>
                    <a:srgbClr val="EB3C96"/>
                  </a:solidFill>
                </a:ln>
                <a:noFill/>
                <a:latin typeface="Merck" panose="04040805020F02020302" pitchFamily="82" charset="0"/>
              </a:defRPr>
            </a:lvl3pPr>
            <a:lvl4pPr marL="0" indent="0">
              <a:spcBef>
                <a:spcPts val="600"/>
              </a:spcBef>
              <a:buNone/>
              <a:defRPr sz="4800" b="0">
                <a:ln>
                  <a:solidFill>
                    <a:srgbClr val="EB3C96"/>
                  </a:solidFill>
                </a:ln>
                <a:noFill/>
                <a:latin typeface="Merck" panose="04040805020F02020302" pitchFamily="82" charset="0"/>
              </a:defRPr>
            </a:lvl4pPr>
            <a:lvl5pPr marL="0" indent="0">
              <a:spcBef>
                <a:spcPts val="600"/>
              </a:spcBef>
              <a:buNone/>
              <a:defRPr sz="4800" b="0">
                <a:ln>
                  <a:solidFill>
                    <a:srgbClr val="EB3C96"/>
                  </a:solidFill>
                </a:ln>
                <a:noFill/>
                <a:latin typeface="Merck" panose="04040805020F02020302" pitchFamily="82" charset="0"/>
              </a:defRPr>
            </a:lvl5pPr>
            <a:lvl6pPr marL="0" indent="0">
              <a:spcBef>
                <a:spcPts val="600"/>
              </a:spcBef>
              <a:buNone/>
              <a:defRPr sz="4800" b="0">
                <a:ln>
                  <a:solidFill>
                    <a:srgbClr val="EB3C96"/>
                  </a:solidFill>
                </a:ln>
                <a:noFill/>
                <a:latin typeface="Merck" panose="04040805020F02020302" pitchFamily="82" charset="0"/>
              </a:defRPr>
            </a:lvl6pPr>
            <a:lvl7pPr marL="0" indent="0">
              <a:spcBef>
                <a:spcPts val="600"/>
              </a:spcBef>
              <a:buNone/>
              <a:defRPr sz="4800" b="0">
                <a:ln>
                  <a:solidFill>
                    <a:srgbClr val="EB3C96"/>
                  </a:solidFill>
                </a:ln>
                <a:noFill/>
                <a:latin typeface="Merck" panose="04040805020F02020302" pitchFamily="82" charset="0"/>
              </a:defRPr>
            </a:lvl7pPr>
            <a:lvl8pPr marL="0" indent="0">
              <a:spcBef>
                <a:spcPts val="600"/>
              </a:spcBef>
              <a:buNone/>
              <a:defRPr sz="4800" b="0">
                <a:ln>
                  <a:solidFill>
                    <a:srgbClr val="EB3C96"/>
                  </a:solidFill>
                </a:ln>
                <a:noFill/>
                <a:latin typeface="Merck" panose="04040805020F02020302" pitchFamily="82" charset="0"/>
              </a:defRPr>
            </a:lvl8pPr>
            <a:lvl9pPr marL="0" indent="0">
              <a:spcBef>
                <a:spcPts val="600"/>
              </a:spcBef>
              <a:buNone/>
              <a:defRPr sz="4800" b="0">
                <a:ln>
                  <a:solidFill>
                    <a:srgbClr val="EB3C96"/>
                  </a:solidFill>
                </a:ln>
                <a:noFill/>
                <a:latin typeface="Merck" panose="04040805020F02020302" pitchFamily="82" charset="0"/>
              </a:defRPr>
            </a:lvl9pPr>
          </a:lstStyle>
          <a:p>
            <a:pPr lvl="0"/>
            <a:r>
              <a:rPr lang="en-US" noProof="0"/>
              <a:t>00</a:t>
            </a:r>
            <a:endParaRPr lang="en-US"/>
          </a:p>
          <a:p>
            <a:pPr lvl="0"/>
            <a:endParaRPr lang="en-US"/>
          </a:p>
          <a:p>
            <a:pPr lvl="0"/>
            <a:endParaRPr lang="en-US" noProof="0"/>
          </a:p>
        </p:txBody>
      </p:sp>
      <p:sp>
        <p:nvSpPr>
          <p:cNvPr id="13" name="Title 1"/>
          <p:cNvSpPr>
            <a:spLocks noGrp="1"/>
          </p:cNvSpPr>
          <p:nvPr>
            <p:ph type="title" hasCustomPrompt="1"/>
          </p:nvPr>
        </p:nvSpPr>
        <p:spPr bwMode="gray">
          <a:xfrm>
            <a:off x="7176119" y="1879992"/>
            <a:ext cx="4657508" cy="1734697"/>
          </a:xfrm>
          <a:prstGeom prst="rect">
            <a:avLst/>
          </a:prstGeom>
          <a:noFill/>
        </p:spPr>
        <p:txBody>
          <a:bodyPr tIns="72000" bIns="0" anchor="t" anchorCtr="0"/>
          <a:lstStyle>
            <a:lvl1pPr>
              <a:lnSpc>
                <a:spcPct val="100000"/>
              </a:lnSpc>
              <a:defRPr sz="3600" cap="none" baseline="0">
                <a:latin typeface="Merck" panose="04040805020F02020302" pitchFamily="82" charset="0"/>
              </a:defRPr>
            </a:lvl1pPr>
          </a:lstStyle>
          <a:p>
            <a:pPr lvl="0"/>
            <a:r>
              <a:rPr lang="en-US" noProof="0"/>
              <a:t>Chapter name </a:t>
            </a:r>
            <a:br>
              <a:rPr lang="en-US" noProof="0"/>
            </a:br>
            <a:r>
              <a:rPr lang="en-US" noProof="0"/>
              <a:t>in two lines</a:t>
            </a:r>
          </a:p>
        </p:txBody>
      </p:sp>
    </p:spTree>
    <p:extLst>
      <p:ext uri="{BB962C8B-B14F-4D97-AF65-F5344CB8AC3E}">
        <p14:creationId xmlns:p14="http://schemas.microsoft.com/office/powerpoint/2010/main" val="15854965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Organic">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842" name="think-cell Slide" r:id="rId5" imgW="353" imgH="353" progId="TCLayout.ActiveDocument.1">
                  <p:embed/>
                </p:oleObj>
              </mc:Choice>
              <mc:Fallback>
                <p:oleObj name="think-cell Slide" r:id="rId5" imgW="353" imgH="35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sp>
        <p:nvSpPr>
          <p:cNvPr id="17" name="Freeform 16"/>
          <p:cNvSpPr/>
          <p:nvPr userDrawn="1"/>
        </p:nvSpPr>
        <p:spPr bwMode="gray">
          <a:xfrm>
            <a:off x="0" y="0"/>
            <a:ext cx="12192000" cy="6858000"/>
          </a:xfrm>
          <a:custGeom>
            <a:avLst/>
            <a:gdLst>
              <a:gd name="connsiteX0" fmla="*/ 1048909 w 12192000"/>
              <a:gd name="connsiteY0" fmla="*/ 0 h 6858000"/>
              <a:gd name="connsiteX1" fmla="*/ 1437815 w 12192000"/>
              <a:gd name="connsiteY1" fmla="*/ 0 h 6858000"/>
              <a:gd name="connsiteX2" fmla="*/ 1416616 w 12192000"/>
              <a:gd name="connsiteY2" fmla="*/ 63049 h 6858000"/>
              <a:gd name="connsiteX3" fmla="*/ 2816130 w 12192000"/>
              <a:gd name="connsiteY3" fmla="*/ 4208716 h 6858000"/>
              <a:gd name="connsiteX4" fmla="*/ 7652880 w 12192000"/>
              <a:gd name="connsiteY4" fmla="*/ 1881693 h 6858000"/>
              <a:gd name="connsiteX5" fmla="*/ 7686890 w 12192000"/>
              <a:gd name="connsiteY5" fmla="*/ 260273 h 6858000"/>
              <a:gd name="connsiteX6" fmla="*/ 7621110 w 12192000"/>
              <a:gd name="connsiteY6" fmla="*/ 0 h 6858000"/>
              <a:gd name="connsiteX7" fmla="*/ 8544177 w 12192000"/>
              <a:gd name="connsiteY7" fmla="*/ 0 h 6858000"/>
              <a:gd name="connsiteX8" fmla="*/ 8534881 w 12192000"/>
              <a:gd name="connsiteY8" fmla="*/ 27654 h 6858000"/>
              <a:gd name="connsiteX9" fmla="*/ 8868237 w 12192000"/>
              <a:gd name="connsiteY9" fmla="*/ 2461905 h 6858000"/>
              <a:gd name="connsiteX10" fmla="*/ 12032141 w 12192000"/>
              <a:gd name="connsiteY10" fmla="*/ 2639688 h 6858000"/>
              <a:gd name="connsiteX11" fmla="*/ 12192000 w 12192000"/>
              <a:gd name="connsiteY11" fmla="*/ 2566729 h 6858000"/>
              <a:gd name="connsiteX12" fmla="*/ 12192000 w 12192000"/>
              <a:gd name="connsiteY12" fmla="*/ 5274395 h 6858000"/>
              <a:gd name="connsiteX13" fmla="*/ 12109445 w 12192000"/>
              <a:gd name="connsiteY13" fmla="*/ 5202936 h 6858000"/>
              <a:gd name="connsiteX14" fmla="*/ 8843559 w 12192000"/>
              <a:gd name="connsiteY14" fmla="*/ 3187171 h 6858000"/>
              <a:gd name="connsiteX15" fmla="*/ 6548571 w 12192000"/>
              <a:gd name="connsiteY15" fmla="*/ 5362969 h 6858000"/>
              <a:gd name="connsiteX16" fmla="*/ 7312459 w 12192000"/>
              <a:gd name="connsiteY16" fmla="*/ 6747870 h 6858000"/>
              <a:gd name="connsiteX17" fmla="*/ 7402349 w 12192000"/>
              <a:gd name="connsiteY17" fmla="*/ 6858000 h 6858000"/>
              <a:gd name="connsiteX18" fmla="*/ 6793220 w 12192000"/>
              <a:gd name="connsiteY18" fmla="*/ 6858000 h 6858000"/>
              <a:gd name="connsiteX19" fmla="*/ 6780454 w 12192000"/>
              <a:gd name="connsiteY19" fmla="*/ 6849222 h 6858000"/>
              <a:gd name="connsiteX20" fmla="*/ 4262283 w 12192000"/>
              <a:gd name="connsiteY20" fmla="*/ 6852446 h 6858000"/>
              <a:gd name="connsiteX21" fmla="*/ 4251244 w 12192000"/>
              <a:gd name="connsiteY21" fmla="*/ 6858000 h 6858000"/>
              <a:gd name="connsiteX22" fmla="*/ 1584781 w 12192000"/>
              <a:gd name="connsiteY22" fmla="*/ 6858000 h 6858000"/>
              <a:gd name="connsiteX23" fmla="*/ 1548685 w 12192000"/>
              <a:gd name="connsiteY23" fmla="*/ 6742445 h 6858000"/>
              <a:gd name="connsiteX24" fmla="*/ 193301 w 12192000"/>
              <a:gd name="connsiteY24" fmla="*/ 4363992 h 6858000"/>
              <a:gd name="connsiteX25" fmla="*/ 0 w 12192000"/>
              <a:gd name="connsiteY25" fmla="*/ 4101454 h 6858000"/>
              <a:gd name="connsiteX26" fmla="*/ 0 w 12192000"/>
              <a:gd name="connsiteY26" fmla="*/ 1829578 h 6858000"/>
              <a:gd name="connsiteX27" fmla="*/ 44396 w 12192000"/>
              <a:gd name="connsiteY27" fmla="*/ 1812744 h 6858000"/>
              <a:gd name="connsiteX28" fmla="*/ 1036786 w 12192000"/>
              <a:gd name="connsiteY28" fmla="*/ 479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6858000">
                <a:moveTo>
                  <a:pt x="1048909" y="0"/>
                </a:moveTo>
                <a:lnTo>
                  <a:pt x="1437815" y="0"/>
                </a:lnTo>
                <a:lnTo>
                  <a:pt x="1416616" y="63049"/>
                </a:lnTo>
                <a:cubicBezTo>
                  <a:pt x="992565" y="1544377"/>
                  <a:pt x="1463892" y="3409380"/>
                  <a:pt x="2816130" y="4208716"/>
                </a:cubicBezTo>
                <a:cubicBezTo>
                  <a:pt x="5009325" y="5504936"/>
                  <a:pt x="7251874" y="4378459"/>
                  <a:pt x="7652880" y="1881693"/>
                </a:cubicBezTo>
                <a:cubicBezTo>
                  <a:pt x="7782051" y="1285663"/>
                  <a:pt x="7787111" y="748706"/>
                  <a:pt x="7686890" y="260273"/>
                </a:cubicBezTo>
                <a:lnTo>
                  <a:pt x="7621110" y="0"/>
                </a:lnTo>
                <a:lnTo>
                  <a:pt x="8544177" y="0"/>
                </a:lnTo>
                <a:lnTo>
                  <a:pt x="8534881" y="27654"/>
                </a:lnTo>
                <a:cubicBezTo>
                  <a:pt x="8264692" y="917087"/>
                  <a:pt x="8339410" y="1890180"/>
                  <a:pt x="8868237" y="2461905"/>
                </a:cubicBezTo>
                <a:cubicBezTo>
                  <a:pt x="9562479" y="3216683"/>
                  <a:pt x="11087554" y="3034258"/>
                  <a:pt x="12032141" y="2639688"/>
                </a:cubicBezTo>
                <a:lnTo>
                  <a:pt x="12192000" y="2566729"/>
                </a:lnTo>
                <a:lnTo>
                  <a:pt x="12192000" y="5274395"/>
                </a:lnTo>
                <a:lnTo>
                  <a:pt x="12109445" y="5202936"/>
                </a:lnTo>
                <a:cubicBezTo>
                  <a:pt x="11001136" y="4281532"/>
                  <a:pt x="9774742" y="3519327"/>
                  <a:pt x="8843559" y="3187171"/>
                </a:cubicBezTo>
                <a:cubicBezTo>
                  <a:pt x="8013786" y="2893979"/>
                  <a:pt x="6434439" y="4418580"/>
                  <a:pt x="6548571" y="5362969"/>
                </a:cubicBezTo>
                <a:cubicBezTo>
                  <a:pt x="6624917" y="6006449"/>
                  <a:pt x="6909477" y="6262800"/>
                  <a:pt x="7312459" y="6747870"/>
                </a:cubicBezTo>
                <a:lnTo>
                  <a:pt x="7402349" y="6858000"/>
                </a:lnTo>
                <a:lnTo>
                  <a:pt x="6793220" y="6858000"/>
                </a:lnTo>
                <a:lnTo>
                  <a:pt x="6780454" y="6849222"/>
                </a:lnTo>
                <a:cubicBezTo>
                  <a:pt x="6043609" y="6404533"/>
                  <a:pt x="5082598" y="6474138"/>
                  <a:pt x="4262283" y="6852446"/>
                </a:cubicBezTo>
                <a:lnTo>
                  <a:pt x="4251244" y="6858000"/>
                </a:lnTo>
                <a:lnTo>
                  <a:pt x="1584781" y="6858000"/>
                </a:lnTo>
                <a:lnTo>
                  <a:pt x="1548685" y="6742445"/>
                </a:lnTo>
                <a:cubicBezTo>
                  <a:pt x="1258353" y="5895779"/>
                  <a:pt x="735767" y="5109994"/>
                  <a:pt x="193301" y="4363992"/>
                </a:cubicBezTo>
                <a:lnTo>
                  <a:pt x="0" y="4101454"/>
                </a:lnTo>
                <a:lnTo>
                  <a:pt x="0" y="1829578"/>
                </a:lnTo>
                <a:lnTo>
                  <a:pt x="44396" y="1812744"/>
                </a:lnTo>
                <a:cubicBezTo>
                  <a:pt x="583685" y="1572617"/>
                  <a:pt x="878396" y="656734"/>
                  <a:pt x="1036786" y="47913"/>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0000"/>
              </a:solidFill>
            </a:endParaRPr>
          </a:p>
        </p:txBody>
      </p:sp>
      <p:sp>
        <p:nvSpPr>
          <p:cNvPr id="18" name="Freeform 17"/>
          <p:cNvSpPr/>
          <p:nvPr userDrawn="1"/>
        </p:nvSpPr>
        <p:spPr bwMode="gray">
          <a:xfrm>
            <a:off x="0" y="0"/>
            <a:ext cx="12192000" cy="6858000"/>
          </a:xfrm>
          <a:custGeom>
            <a:avLst/>
            <a:gdLst>
              <a:gd name="connsiteX0" fmla="*/ 5001047 w 12192000"/>
              <a:gd name="connsiteY0" fmla="*/ 0 h 6858000"/>
              <a:gd name="connsiteX1" fmla="*/ 12192000 w 12192000"/>
              <a:gd name="connsiteY1" fmla="*/ 0 h 6858000"/>
              <a:gd name="connsiteX2" fmla="*/ 12192000 w 12192000"/>
              <a:gd name="connsiteY2" fmla="*/ 6858000 h 6858000"/>
              <a:gd name="connsiteX3" fmla="*/ 7221720 w 12192000"/>
              <a:gd name="connsiteY3" fmla="*/ 6858000 h 6858000"/>
              <a:gd name="connsiteX4" fmla="*/ 7237775 w 12192000"/>
              <a:gd name="connsiteY4" fmla="*/ 6819435 h 6858000"/>
              <a:gd name="connsiteX5" fmla="*/ 3518715 w 12192000"/>
              <a:gd name="connsiteY5" fmla="*/ 3017531 h 6858000"/>
              <a:gd name="connsiteX6" fmla="*/ 315503 w 12192000"/>
              <a:gd name="connsiteY6" fmla="*/ 4221858 h 6858000"/>
              <a:gd name="connsiteX7" fmla="*/ 0 w 12192000"/>
              <a:gd name="connsiteY7" fmla="*/ 4410739 h 6858000"/>
              <a:gd name="connsiteX8" fmla="*/ 0 w 12192000"/>
              <a:gd name="connsiteY8" fmla="*/ 3559956 h 6858000"/>
              <a:gd name="connsiteX9" fmla="*/ 14834 w 12192000"/>
              <a:gd name="connsiteY9" fmla="*/ 3558786 h 6858000"/>
              <a:gd name="connsiteX10" fmla="*/ 2614859 w 12192000"/>
              <a:gd name="connsiteY10" fmla="*/ 2721259 h 6858000"/>
              <a:gd name="connsiteX11" fmla="*/ 4920506 w 12192000"/>
              <a:gd name="connsiteY11" fmla="*/ 1640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5001047" y="0"/>
                </a:moveTo>
                <a:lnTo>
                  <a:pt x="12192000" y="0"/>
                </a:lnTo>
                <a:lnTo>
                  <a:pt x="12192000" y="6858000"/>
                </a:lnTo>
                <a:lnTo>
                  <a:pt x="7221720" y="6858000"/>
                </a:lnTo>
                <a:lnTo>
                  <a:pt x="7237775" y="6819435"/>
                </a:lnTo>
                <a:cubicBezTo>
                  <a:pt x="8169822" y="4313901"/>
                  <a:pt x="5459267" y="2690590"/>
                  <a:pt x="3518715" y="3017531"/>
                </a:cubicBezTo>
                <a:cubicBezTo>
                  <a:pt x="2350334" y="3211959"/>
                  <a:pt x="1301685" y="3656366"/>
                  <a:pt x="315503" y="4221858"/>
                </a:cubicBezTo>
                <a:lnTo>
                  <a:pt x="0" y="4410739"/>
                </a:lnTo>
                <a:lnTo>
                  <a:pt x="0" y="3559956"/>
                </a:lnTo>
                <a:lnTo>
                  <a:pt x="14834" y="3558786"/>
                </a:lnTo>
                <a:cubicBezTo>
                  <a:pt x="1005734" y="3455332"/>
                  <a:pt x="2070964" y="3027175"/>
                  <a:pt x="2614859" y="2721259"/>
                </a:cubicBezTo>
                <a:cubicBezTo>
                  <a:pt x="3683753" y="2116371"/>
                  <a:pt x="4438525" y="1086171"/>
                  <a:pt x="4920506" y="164070"/>
                </a:cubicBez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0000"/>
              </a:solidFill>
            </a:endParaRPr>
          </a:p>
        </p:txBody>
      </p:sp>
      <p:grpSp>
        <p:nvGrpSpPr>
          <p:cNvPr id="19" name="Group 18"/>
          <p:cNvGrpSpPr>
            <a:grpSpLocks noChangeAspect="1"/>
          </p:cNvGrpSpPr>
          <p:nvPr userDrawn="1">
            <p:custDataLst>
              <p:tags r:id="rId3"/>
            </p:custDataLst>
          </p:nvPr>
        </p:nvGrpSpPr>
        <p:grpSpPr bwMode="gray">
          <a:xfrm>
            <a:off x="10539522" y="6440320"/>
            <a:ext cx="1028592" cy="162000"/>
            <a:chOff x="-4548188" y="3063875"/>
            <a:chExt cx="2741613" cy="431800"/>
          </a:xfrm>
          <a:solidFill>
            <a:schemeClr val="tx2"/>
          </a:solidFill>
        </p:grpSpPr>
        <p:sp>
          <p:nvSpPr>
            <p:cNvPr id="20" name="Freeform 9"/>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10"/>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1"/>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12"/>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3"/>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2" name="Text Placeholder 16"/>
          <p:cNvSpPr>
            <a:spLocks noGrp="1"/>
          </p:cNvSpPr>
          <p:nvPr>
            <p:ph type="body" sz="quarter" idx="13" hasCustomPrompt="1"/>
          </p:nvPr>
        </p:nvSpPr>
        <p:spPr bwMode="gray">
          <a:xfrm>
            <a:off x="6001475" y="1799192"/>
            <a:ext cx="1006525" cy="648325"/>
          </a:xfrm>
          <a:prstGeom prst="rect">
            <a:avLst/>
          </a:prstGeom>
        </p:spPr>
        <p:txBody>
          <a:bodyPr wrap="none"/>
          <a:lstStyle>
            <a:lvl1pPr marL="0" indent="0">
              <a:buFont typeface="Arial" panose="020B0604020202020204" pitchFamily="34" charset="0"/>
              <a:buNone/>
              <a:defRPr sz="4800" b="0">
                <a:ln>
                  <a:solidFill>
                    <a:srgbClr val="EB3C96"/>
                  </a:solidFill>
                </a:ln>
                <a:noFill/>
                <a:latin typeface="Merck" panose="04040805020F02020302" pitchFamily="82" charset="0"/>
              </a:defRPr>
            </a:lvl1pPr>
            <a:lvl2pPr marL="0" indent="0">
              <a:spcBef>
                <a:spcPts val="600"/>
              </a:spcBef>
              <a:buFont typeface="Arial" panose="020B0604020202020204" pitchFamily="34" charset="0"/>
              <a:buNone/>
              <a:defRPr sz="4800" b="0">
                <a:ln>
                  <a:solidFill>
                    <a:srgbClr val="EB3C96"/>
                  </a:solidFill>
                </a:ln>
                <a:noFill/>
                <a:latin typeface="Merck" panose="04040805020F02020302" pitchFamily="82" charset="0"/>
              </a:defRPr>
            </a:lvl2pPr>
            <a:lvl3pPr marL="0" indent="0">
              <a:spcBef>
                <a:spcPts val="600"/>
              </a:spcBef>
              <a:buNone/>
              <a:defRPr sz="4800" b="0">
                <a:ln>
                  <a:solidFill>
                    <a:srgbClr val="EB3C96"/>
                  </a:solidFill>
                </a:ln>
                <a:noFill/>
                <a:latin typeface="Merck" panose="04040805020F02020302" pitchFamily="82" charset="0"/>
              </a:defRPr>
            </a:lvl3pPr>
            <a:lvl4pPr marL="0" indent="0">
              <a:spcBef>
                <a:spcPts val="600"/>
              </a:spcBef>
              <a:buNone/>
              <a:defRPr sz="4800" b="0">
                <a:ln>
                  <a:solidFill>
                    <a:srgbClr val="EB3C96"/>
                  </a:solidFill>
                </a:ln>
                <a:noFill/>
                <a:latin typeface="Merck" panose="04040805020F02020302" pitchFamily="82" charset="0"/>
              </a:defRPr>
            </a:lvl4pPr>
            <a:lvl5pPr marL="0" indent="0">
              <a:spcBef>
                <a:spcPts val="600"/>
              </a:spcBef>
              <a:buNone/>
              <a:defRPr sz="4800" b="0">
                <a:ln>
                  <a:solidFill>
                    <a:srgbClr val="EB3C96"/>
                  </a:solidFill>
                </a:ln>
                <a:noFill/>
                <a:latin typeface="Merck" panose="04040805020F02020302" pitchFamily="82" charset="0"/>
              </a:defRPr>
            </a:lvl5pPr>
            <a:lvl6pPr marL="0" indent="0">
              <a:spcBef>
                <a:spcPts val="600"/>
              </a:spcBef>
              <a:buNone/>
              <a:defRPr sz="4800" b="0">
                <a:ln>
                  <a:solidFill>
                    <a:srgbClr val="EB3C96"/>
                  </a:solidFill>
                </a:ln>
                <a:noFill/>
                <a:latin typeface="Merck" panose="04040805020F02020302" pitchFamily="82" charset="0"/>
              </a:defRPr>
            </a:lvl6pPr>
            <a:lvl7pPr marL="0" indent="0">
              <a:spcBef>
                <a:spcPts val="600"/>
              </a:spcBef>
              <a:buNone/>
              <a:defRPr sz="4800" b="0">
                <a:ln>
                  <a:solidFill>
                    <a:srgbClr val="EB3C96"/>
                  </a:solidFill>
                </a:ln>
                <a:noFill/>
                <a:latin typeface="Merck" panose="04040805020F02020302" pitchFamily="82" charset="0"/>
              </a:defRPr>
            </a:lvl7pPr>
            <a:lvl8pPr marL="0" indent="0">
              <a:spcBef>
                <a:spcPts val="600"/>
              </a:spcBef>
              <a:buNone/>
              <a:defRPr sz="4800" b="0">
                <a:ln>
                  <a:solidFill>
                    <a:srgbClr val="EB3C96"/>
                  </a:solidFill>
                </a:ln>
                <a:noFill/>
                <a:latin typeface="Merck" panose="04040805020F02020302" pitchFamily="82" charset="0"/>
              </a:defRPr>
            </a:lvl8pPr>
            <a:lvl9pPr marL="0" indent="0">
              <a:spcBef>
                <a:spcPts val="600"/>
              </a:spcBef>
              <a:buNone/>
              <a:defRPr sz="4800" b="0">
                <a:ln>
                  <a:solidFill>
                    <a:srgbClr val="EB3C96"/>
                  </a:solidFill>
                </a:ln>
                <a:noFill/>
                <a:latin typeface="Merck" panose="04040805020F02020302" pitchFamily="82" charset="0"/>
              </a:defRPr>
            </a:lvl9pPr>
          </a:lstStyle>
          <a:p>
            <a:pPr lvl="0"/>
            <a:r>
              <a:rPr lang="en-US" noProof="0"/>
              <a:t>00</a:t>
            </a:r>
            <a:endParaRPr lang="en-US"/>
          </a:p>
          <a:p>
            <a:pPr lvl="0"/>
            <a:endParaRPr lang="en-US"/>
          </a:p>
          <a:p>
            <a:pPr lvl="0"/>
            <a:endParaRPr lang="en-US" noProof="0"/>
          </a:p>
        </p:txBody>
      </p:sp>
      <p:sp>
        <p:nvSpPr>
          <p:cNvPr id="13" name="Title 1"/>
          <p:cNvSpPr>
            <a:spLocks noGrp="1"/>
          </p:cNvSpPr>
          <p:nvPr>
            <p:ph type="title" hasCustomPrompt="1"/>
          </p:nvPr>
        </p:nvSpPr>
        <p:spPr bwMode="gray">
          <a:xfrm>
            <a:off x="7176119" y="1879992"/>
            <a:ext cx="4657508" cy="1734697"/>
          </a:xfrm>
          <a:prstGeom prst="rect">
            <a:avLst/>
          </a:prstGeom>
          <a:noFill/>
        </p:spPr>
        <p:txBody>
          <a:bodyPr tIns="72000" bIns="0" anchor="t" anchorCtr="0"/>
          <a:lstStyle>
            <a:lvl1pPr>
              <a:lnSpc>
                <a:spcPct val="100000"/>
              </a:lnSpc>
              <a:defRPr sz="3600" cap="none" baseline="0">
                <a:latin typeface="Merck" panose="04040805020F02020302" pitchFamily="82" charset="0"/>
              </a:defRPr>
            </a:lvl1pPr>
          </a:lstStyle>
          <a:p>
            <a:pPr lvl="0"/>
            <a:r>
              <a:rPr lang="en-US" noProof="0"/>
              <a:t>Chapter name </a:t>
            </a:r>
            <a:br>
              <a:rPr lang="en-US" noProof="0"/>
            </a:br>
            <a:r>
              <a:rPr lang="en-US" noProof="0"/>
              <a:t>in two lines</a:t>
            </a:r>
          </a:p>
        </p:txBody>
      </p:sp>
    </p:spTree>
    <p:extLst>
      <p:ext uri="{BB962C8B-B14F-4D97-AF65-F5344CB8AC3E}">
        <p14:creationId xmlns:p14="http://schemas.microsoft.com/office/powerpoint/2010/main" val="100554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Plastic">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6207858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18"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Rectangle 15"/>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9" name="Rectangle 1"/>
          <p:cNvSpPr/>
          <p:nvPr userDrawn="1"/>
        </p:nvSpPr>
        <p:spPr bwMode="gray">
          <a:xfrm>
            <a:off x="1" y="0"/>
            <a:ext cx="5832941" cy="6858000"/>
          </a:xfrm>
          <a:custGeom>
            <a:avLst/>
            <a:gdLst/>
            <a:ahLst/>
            <a:cxnLst/>
            <a:rect l="l" t="t" r="r" b="b"/>
            <a:pathLst>
              <a:path w="5832941" h="6859095">
                <a:moveTo>
                  <a:pt x="0" y="1095"/>
                </a:moveTo>
                <a:lnTo>
                  <a:pt x="2379070" y="1095"/>
                </a:lnTo>
                <a:lnTo>
                  <a:pt x="2375872" y="4439"/>
                </a:lnTo>
                <a:cubicBezTo>
                  <a:pt x="2375863" y="4452"/>
                  <a:pt x="2373953" y="7453"/>
                  <a:pt x="1944472" y="682162"/>
                </a:cubicBezTo>
                <a:cubicBezTo>
                  <a:pt x="1884685" y="775964"/>
                  <a:pt x="1877651" y="934256"/>
                  <a:pt x="1930404" y="1032749"/>
                </a:cubicBezTo>
                <a:cubicBezTo>
                  <a:pt x="1930408" y="1032756"/>
                  <a:pt x="1931244" y="1034335"/>
                  <a:pt x="2127348" y="1404441"/>
                </a:cubicBezTo>
                <a:cubicBezTo>
                  <a:pt x="2178929" y="1502934"/>
                  <a:pt x="2312569" y="1599081"/>
                  <a:pt x="2422764" y="1616669"/>
                </a:cubicBezTo>
                <a:cubicBezTo>
                  <a:pt x="2422777" y="1616671"/>
                  <a:pt x="2427199" y="1617400"/>
                  <a:pt x="3965491" y="1871109"/>
                </a:cubicBezTo>
                <a:cubicBezTo>
                  <a:pt x="4075686" y="1888697"/>
                  <a:pt x="4164779" y="1995397"/>
                  <a:pt x="4164779" y="2106788"/>
                </a:cubicBezTo>
                <a:cubicBezTo>
                  <a:pt x="4164779" y="2106805"/>
                  <a:pt x="4164779" y="2110586"/>
                  <a:pt x="4164779" y="2954528"/>
                </a:cubicBezTo>
                <a:cubicBezTo>
                  <a:pt x="4164779" y="3065918"/>
                  <a:pt x="4075686" y="3172618"/>
                  <a:pt x="3964319" y="3190206"/>
                </a:cubicBezTo>
                <a:cubicBezTo>
                  <a:pt x="3964302" y="3190209"/>
                  <a:pt x="3960071" y="3190896"/>
                  <a:pt x="2910435" y="3361396"/>
                </a:cubicBezTo>
                <a:cubicBezTo>
                  <a:pt x="2800240" y="3380156"/>
                  <a:pt x="2691217" y="3483339"/>
                  <a:pt x="2667772" y="3593557"/>
                </a:cubicBezTo>
                <a:cubicBezTo>
                  <a:pt x="2667771" y="3593562"/>
                  <a:pt x="2667429" y="3595183"/>
                  <a:pt x="2548199" y="4159890"/>
                </a:cubicBezTo>
                <a:cubicBezTo>
                  <a:pt x="2525925" y="4268935"/>
                  <a:pt x="2593918" y="4385016"/>
                  <a:pt x="2700595" y="4417847"/>
                </a:cubicBezTo>
                <a:cubicBezTo>
                  <a:pt x="2700612" y="4417852"/>
                  <a:pt x="2705245" y="4419265"/>
                  <a:pt x="4000659" y="4814162"/>
                </a:cubicBezTo>
                <a:cubicBezTo>
                  <a:pt x="4107337" y="4846993"/>
                  <a:pt x="4195259" y="4965419"/>
                  <a:pt x="4195259" y="5076809"/>
                </a:cubicBezTo>
                <a:cubicBezTo>
                  <a:pt x="4195259" y="5076821"/>
                  <a:pt x="4195259" y="5081382"/>
                  <a:pt x="4195259" y="6818752"/>
                </a:cubicBezTo>
                <a:lnTo>
                  <a:pt x="4195259" y="6859095"/>
                </a:lnTo>
                <a:lnTo>
                  <a:pt x="999485" y="6859095"/>
                </a:lnTo>
                <a:lnTo>
                  <a:pt x="963855" y="6799716"/>
                </a:lnTo>
                <a:cubicBezTo>
                  <a:pt x="953671" y="6773755"/>
                  <a:pt x="948029" y="6746201"/>
                  <a:pt x="948029" y="6718353"/>
                </a:cubicBezTo>
                <a:cubicBezTo>
                  <a:pt x="948029" y="6718334"/>
                  <a:pt x="948029" y="6713539"/>
                  <a:pt x="948029" y="5494230"/>
                </a:cubicBezTo>
                <a:cubicBezTo>
                  <a:pt x="948029" y="5381667"/>
                  <a:pt x="1026573" y="5243309"/>
                  <a:pt x="1122700" y="5185855"/>
                </a:cubicBezTo>
                <a:cubicBezTo>
                  <a:pt x="1122719" y="5185844"/>
                  <a:pt x="1127232" y="5183128"/>
                  <a:pt x="2217614" y="4526892"/>
                </a:cubicBezTo>
                <a:cubicBezTo>
                  <a:pt x="2313742" y="4469438"/>
                  <a:pt x="2409869" y="4333424"/>
                  <a:pt x="2433315" y="4223206"/>
                </a:cubicBezTo>
                <a:cubicBezTo>
                  <a:pt x="2433318" y="4223192"/>
                  <a:pt x="2433954" y="4220138"/>
                  <a:pt x="2573989" y="3547828"/>
                </a:cubicBezTo>
                <a:cubicBezTo>
                  <a:pt x="2596262" y="3438783"/>
                  <a:pt x="2545854" y="3288699"/>
                  <a:pt x="2461449" y="3216002"/>
                </a:cubicBezTo>
                <a:cubicBezTo>
                  <a:pt x="2461438" y="3215993"/>
                  <a:pt x="2459581" y="3214371"/>
                  <a:pt x="2128521" y="2925214"/>
                </a:cubicBezTo>
                <a:cubicBezTo>
                  <a:pt x="2044116" y="2852517"/>
                  <a:pt x="1904614" y="2850172"/>
                  <a:pt x="1817865" y="2921697"/>
                </a:cubicBezTo>
                <a:cubicBezTo>
                  <a:pt x="1817853" y="2921707"/>
                  <a:pt x="1814998" y="2924053"/>
                  <a:pt x="1102771" y="3509135"/>
                </a:cubicBezTo>
                <a:cubicBezTo>
                  <a:pt x="1017194" y="3580659"/>
                  <a:pt x="946857" y="3730743"/>
                  <a:pt x="946857" y="3842134"/>
                </a:cubicBezTo>
                <a:cubicBezTo>
                  <a:pt x="946857" y="3842145"/>
                  <a:pt x="946857" y="3845670"/>
                  <a:pt x="946857" y="4995905"/>
                </a:cubicBezTo>
                <a:cubicBezTo>
                  <a:pt x="946857" y="5107295"/>
                  <a:pt x="860108" y="5228066"/>
                  <a:pt x="753430" y="5264414"/>
                </a:cubicBezTo>
                <a:cubicBezTo>
                  <a:pt x="753412" y="5264420"/>
                  <a:pt x="750175" y="5265507"/>
                  <a:pt x="146651" y="5468184"/>
                </a:cubicBezTo>
                <a:lnTo>
                  <a:pt x="0" y="5517432"/>
                </a:lnTo>
                <a:lnTo>
                  <a:pt x="0" y="3305712"/>
                </a:lnTo>
                <a:lnTo>
                  <a:pt x="96951" y="3327228"/>
                </a:lnTo>
                <a:cubicBezTo>
                  <a:pt x="255209" y="3362349"/>
                  <a:pt x="466220" y="3409177"/>
                  <a:pt x="747569" y="3471614"/>
                </a:cubicBezTo>
                <a:cubicBezTo>
                  <a:pt x="856591" y="3496237"/>
                  <a:pt x="1017194" y="3457543"/>
                  <a:pt x="1102771" y="3386019"/>
                </a:cubicBezTo>
                <a:cubicBezTo>
                  <a:pt x="1102784" y="3386009"/>
                  <a:pt x="1105685" y="3383597"/>
                  <a:pt x="1768629" y="2832584"/>
                </a:cubicBezTo>
                <a:cubicBezTo>
                  <a:pt x="1854206" y="2761060"/>
                  <a:pt x="1942127" y="2613321"/>
                  <a:pt x="1964400" y="2504275"/>
                </a:cubicBezTo>
                <a:cubicBezTo>
                  <a:pt x="1964403" y="2504262"/>
                  <a:pt x="1964982" y="2501309"/>
                  <a:pt x="2095697" y="1834760"/>
                </a:cubicBezTo>
                <a:cubicBezTo>
                  <a:pt x="2116797" y="1724542"/>
                  <a:pt x="2091007" y="1554525"/>
                  <a:pt x="2038254" y="1456033"/>
                </a:cubicBezTo>
                <a:cubicBezTo>
                  <a:pt x="2038251" y="1456027"/>
                  <a:pt x="2037470" y="1454557"/>
                  <a:pt x="1830760" y="1065579"/>
                </a:cubicBezTo>
                <a:cubicBezTo>
                  <a:pt x="1778007" y="967087"/>
                  <a:pt x="1644367" y="876802"/>
                  <a:pt x="1533000" y="866249"/>
                </a:cubicBezTo>
                <a:cubicBezTo>
                  <a:pt x="1532991" y="866248"/>
                  <a:pt x="1529527" y="865906"/>
                  <a:pt x="252897" y="739783"/>
                </a:cubicBezTo>
                <a:lnTo>
                  <a:pt x="0" y="714798"/>
                </a:lnTo>
                <a:close/>
                <a:moveTo>
                  <a:pt x="2916470" y="0"/>
                </a:moveTo>
                <a:lnTo>
                  <a:pt x="3205161" y="0"/>
                </a:lnTo>
                <a:lnTo>
                  <a:pt x="3205161" y="1095"/>
                </a:lnTo>
                <a:lnTo>
                  <a:pt x="5832941" y="1095"/>
                </a:lnTo>
                <a:lnTo>
                  <a:pt x="5832941" y="26517"/>
                </a:lnTo>
                <a:cubicBezTo>
                  <a:pt x="5832941" y="128773"/>
                  <a:pt x="5832941" y="362500"/>
                  <a:pt x="5832941" y="896735"/>
                </a:cubicBezTo>
                <a:cubicBezTo>
                  <a:pt x="5832941" y="1008125"/>
                  <a:pt x="5749709" y="1138277"/>
                  <a:pt x="5647720" y="1185178"/>
                </a:cubicBezTo>
                <a:cubicBezTo>
                  <a:pt x="5647705" y="1185185"/>
                  <a:pt x="5645028" y="1186430"/>
                  <a:pt x="5163566" y="1410304"/>
                </a:cubicBezTo>
                <a:cubicBezTo>
                  <a:pt x="5062750" y="1457205"/>
                  <a:pt x="4903319" y="1444307"/>
                  <a:pt x="4810708" y="1382163"/>
                </a:cubicBezTo>
                <a:cubicBezTo>
                  <a:pt x="4810695" y="1382154"/>
                  <a:pt x="4805643" y="1378788"/>
                  <a:pt x="2849670" y="75240"/>
                </a:cubicBezTo>
                <a:lnTo>
                  <a:pt x="2738416" y="1095"/>
                </a:lnTo>
                <a:lnTo>
                  <a:pt x="2916470" y="1095"/>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 name="Text Placeholder 12"/>
          <p:cNvSpPr>
            <a:spLocks noGrp="1"/>
          </p:cNvSpPr>
          <p:nvPr>
            <p:ph type="body" sz="quarter" idx="10" hasCustomPrompt="1"/>
          </p:nvPr>
        </p:nvSpPr>
        <p:spPr bwMode="gray">
          <a:xfrm>
            <a:off x="5159375" y="4292897"/>
            <a:ext cx="6408738"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latin typeface="+mn-lt"/>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br>
              <a:rPr lang="en-US" noProof="0"/>
            </a:br>
            <a:r>
              <a:rPr lang="en-US" noProof="0"/>
              <a:t>Place, Date</a:t>
            </a:r>
          </a:p>
        </p:txBody>
      </p:sp>
      <p:sp>
        <p:nvSpPr>
          <p:cNvPr id="3" name="Subtitle 2"/>
          <p:cNvSpPr>
            <a:spLocks noGrp="1"/>
          </p:cNvSpPr>
          <p:nvPr>
            <p:ph type="subTitle" idx="1" hasCustomPrompt="1"/>
          </p:nvPr>
        </p:nvSpPr>
        <p:spPr bwMode="gray">
          <a:xfrm>
            <a:off x="5160000" y="3501080"/>
            <a:ext cx="6408113" cy="648000"/>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5160000" y="2107718"/>
            <a:ext cx="6408113"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grpSp>
        <p:nvGrpSpPr>
          <p:cNvPr id="5" name="Gruppieren 4"/>
          <p:cNvGrpSpPr/>
          <p:nvPr userDrawn="1"/>
        </p:nvGrpSpPr>
        <p:grpSpPr bwMode="gray">
          <a:xfrm>
            <a:off x="0" y="2"/>
            <a:ext cx="4165600" cy="5517125"/>
            <a:chOff x="0" y="2"/>
            <a:chExt cx="4165600" cy="5517125"/>
          </a:xfrm>
        </p:grpSpPr>
        <p:sp>
          <p:nvSpPr>
            <p:cNvPr id="20" name="Freeform 40"/>
            <p:cNvSpPr>
              <a:spLocks/>
            </p:cNvSpPr>
            <p:nvPr userDrawn="1"/>
          </p:nvSpPr>
          <p:spPr bwMode="gray">
            <a:xfrm>
              <a:off x="2244725" y="1631950"/>
              <a:ext cx="1920875" cy="1468438"/>
            </a:xfrm>
            <a:custGeom>
              <a:avLst/>
              <a:gdLst>
                <a:gd name="T0" fmla="*/ 658 w 1639"/>
                <a:gd name="T1" fmla="*/ 632 h 1252"/>
                <a:gd name="T2" fmla="*/ 1321 w 1639"/>
                <a:gd name="T3" fmla="*/ 959 h 1252"/>
                <a:gd name="T4" fmla="*/ 1553 w 1639"/>
                <a:gd name="T5" fmla="*/ 866 h 1252"/>
                <a:gd name="T6" fmla="*/ 1639 w 1639"/>
                <a:gd name="T7" fmla="*/ 631 h 1252"/>
                <a:gd name="T8" fmla="*/ 1639 w 1639"/>
                <a:gd name="T9" fmla="*/ 406 h 1252"/>
                <a:gd name="T10" fmla="*/ 1468 w 1639"/>
                <a:gd name="T11" fmla="*/ 204 h 1252"/>
                <a:gd name="T12" fmla="*/ 229 w 1639"/>
                <a:gd name="T13" fmla="*/ 0 h 1252"/>
                <a:gd name="T14" fmla="*/ 354 w 1639"/>
                <a:gd name="T15" fmla="*/ 133 h 1252"/>
                <a:gd name="T16" fmla="*/ 389 w 1639"/>
                <a:gd name="T17" fmla="*/ 280 h 1252"/>
                <a:gd name="T18" fmla="*/ 336 w 1639"/>
                <a:gd name="T19" fmla="*/ 624 h 1252"/>
                <a:gd name="T20" fmla="*/ 0 w 1639"/>
                <a:gd name="T21" fmla="*/ 1189 h 1252"/>
                <a:gd name="T22" fmla="*/ 72 w 1639"/>
                <a:gd name="T23" fmla="*/ 1252 h 1252"/>
                <a:gd name="T24" fmla="*/ 394 w 1639"/>
                <a:gd name="T25" fmla="*/ 710 h 1252"/>
                <a:gd name="T26" fmla="*/ 658 w 1639"/>
                <a:gd name="T27" fmla="*/ 632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9" h="1252">
                  <a:moveTo>
                    <a:pt x="658" y="632"/>
                  </a:moveTo>
                  <a:cubicBezTo>
                    <a:pt x="1321" y="959"/>
                    <a:pt x="1321" y="959"/>
                    <a:pt x="1321" y="959"/>
                  </a:cubicBezTo>
                  <a:cubicBezTo>
                    <a:pt x="1413" y="1005"/>
                    <a:pt x="1518" y="963"/>
                    <a:pt x="1553" y="866"/>
                  </a:cubicBezTo>
                  <a:cubicBezTo>
                    <a:pt x="1639" y="631"/>
                    <a:pt x="1639" y="631"/>
                    <a:pt x="1639" y="631"/>
                  </a:cubicBezTo>
                  <a:cubicBezTo>
                    <a:pt x="1639" y="406"/>
                    <a:pt x="1639" y="406"/>
                    <a:pt x="1639" y="406"/>
                  </a:cubicBezTo>
                  <a:cubicBezTo>
                    <a:pt x="1639" y="310"/>
                    <a:pt x="1562" y="220"/>
                    <a:pt x="1468" y="204"/>
                  </a:cubicBezTo>
                  <a:cubicBezTo>
                    <a:pt x="229" y="0"/>
                    <a:pt x="229" y="0"/>
                    <a:pt x="229" y="0"/>
                  </a:cubicBezTo>
                  <a:cubicBezTo>
                    <a:pt x="289" y="19"/>
                    <a:pt x="338" y="68"/>
                    <a:pt x="354" y="133"/>
                  </a:cubicBezTo>
                  <a:cubicBezTo>
                    <a:pt x="389" y="280"/>
                    <a:pt x="389" y="280"/>
                    <a:pt x="389" y="280"/>
                  </a:cubicBezTo>
                  <a:cubicBezTo>
                    <a:pt x="412" y="381"/>
                    <a:pt x="389" y="535"/>
                    <a:pt x="336" y="624"/>
                  </a:cubicBezTo>
                  <a:cubicBezTo>
                    <a:pt x="0" y="1189"/>
                    <a:pt x="0" y="1189"/>
                    <a:pt x="0" y="1189"/>
                  </a:cubicBezTo>
                  <a:cubicBezTo>
                    <a:pt x="72" y="1252"/>
                    <a:pt x="72" y="1252"/>
                    <a:pt x="72" y="1252"/>
                  </a:cubicBezTo>
                  <a:cubicBezTo>
                    <a:pt x="394" y="710"/>
                    <a:pt x="394" y="710"/>
                    <a:pt x="394" y="710"/>
                  </a:cubicBezTo>
                  <a:cubicBezTo>
                    <a:pt x="447" y="621"/>
                    <a:pt x="566" y="586"/>
                    <a:pt x="658" y="632"/>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p:nvPr userDrawn="1"/>
          </p:nvSpPr>
          <p:spPr bwMode="gray">
            <a:xfrm>
              <a:off x="1" y="3279574"/>
              <a:ext cx="1336675" cy="2237553"/>
            </a:xfrm>
            <a:custGeom>
              <a:avLst/>
              <a:gdLst>
                <a:gd name="connsiteX0" fmla="*/ 1232317 w 1336675"/>
                <a:gd name="connsiteY0" fmla="*/ 0 h 2237553"/>
                <a:gd name="connsiteX1" fmla="*/ 1336675 w 1336675"/>
                <a:gd name="connsiteY1" fmla="*/ 38681 h 2237553"/>
                <a:gd name="connsiteX2" fmla="*/ 1103335 w 1336675"/>
                <a:gd name="connsiteY2" fmla="*/ 230918 h 2237553"/>
                <a:gd name="connsiteX3" fmla="*/ 946211 w 1336675"/>
                <a:gd name="connsiteY3" fmla="*/ 562644 h 2237553"/>
                <a:gd name="connsiteX4" fmla="*/ 946211 w 1336675"/>
                <a:gd name="connsiteY4" fmla="*/ 1716064 h 2237553"/>
                <a:gd name="connsiteX5" fmla="*/ 753911 w 1336675"/>
                <a:gd name="connsiteY5" fmla="*/ 1984492 h 2237553"/>
                <a:gd name="connsiteX6" fmla="*/ 110565 w 1336675"/>
                <a:gd name="connsiteY6" fmla="*/ 2200440 h 2237553"/>
                <a:gd name="connsiteX7" fmla="*/ 0 w 1336675"/>
                <a:gd name="connsiteY7" fmla="*/ 2237553 h 2237553"/>
                <a:gd name="connsiteX8" fmla="*/ 0 w 1336675"/>
                <a:gd name="connsiteY8" fmla="*/ 26059 h 2237553"/>
                <a:gd name="connsiteX9" fmla="*/ 83039 w 1336675"/>
                <a:gd name="connsiteY9" fmla="*/ 44506 h 2237553"/>
                <a:gd name="connsiteX10" fmla="*/ 748048 w 1336675"/>
                <a:gd name="connsiteY10" fmla="*/ 192236 h 2237553"/>
                <a:gd name="connsiteX11" fmla="*/ 1103335 w 1336675"/>
                <a:gd name="connsiteY11" fmla="*/ 106668 h 223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6675" h="2237553">
                  <a:moveTo>
                    <a:pt x="1232317" y="0"/>
                  </a:moveTo>
                  <a:cubicBezTo>
                    <a:pt x="1232317" y="0"/>
                    <a:pt x="1232317" y="0"/>
                    <a:pt x="1336675" y="38681"/>
                  </a:cubicBezTo>
                  <a:cubicBezTo>
                    <a:pt x="1336675" y="38681"/>
                    <a:pt x="1336675" y="38681"/>
                    <a:pt x="1103335" y="230918"/>
                  </a:cubicBezTo>
                  <a:cubicBezTo>
                    <a:pt x="1017738" y="301249"/>
                    <a:pt x="946211" y="451287"/>
                    <a:pt x="946211" y="562644"/>
                  </a:cubicBezTo>
                  <a:cubicBezTo>
                    <a:pt x="946211" y="562644"/>
                    <a:pt x="946211" y="562644"/>
                    <a:pt x="946211" y="1716064"/>
                  </a:cubicBezTo>
                  <a:cubicBezTo>
                    <a:pt x="946211" y="1828593"/>
                    <a:pt x="859442" y="1948155"/>
                    <a:pt x="753911" y="1984492"/>
                  </a:cubicBezTo>
                  <a:cubicBezTo>
                    <a:pt x="753911" y="1984492"/>
                    <a:pt x="753911" y="1984492"/>
                    <a:pt x="110565" y="2200440"/>
                  </a:cubicBezTo>
                  <a:lnTo>
                    <a:pt x="0" y="2237553"/>
                  </a:lnTo>
                  <a:lnTo>
                    <a:pt x="0" y="26059"/>
                  </a:lnTo>
                  <a:lnTo>
                    <a:pt x="83039" y="44506"/>
                  </a:lnTo>
                  <a:cubicBezTo>
                    <a:pt x="244798" y="80440"/>
                    <a:pt x="460477" y="128353"/>
                    <a:pt x="748048" y="192236"/>
                  </a:cubicBezTo>
                  <a:cubicBezTo>
                    <a:pt x="857096" y="216852"/>
                    <a:pt x="1016565" y="178170"/>
                    <a:pt x="1103335" y="106668"/>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4" name="Freihandform 13"/>
            <p:cNvSpPr/>
            <p:nvPr userDrawn="1"/>
          </p:nvSpPr>
          <p:spPr bwMode="gray">
            <a:xfrm>
              <a:off x="0" y="2"/>
              <a:ext cx="1614244" cy="883735"/>
            </a:xfrm>
            <a:custGeom>
              <a:avLst/>
              <a:gdLst>
                <a:gd name="connsiteX0" fmla="*/ 0 w 1614244"/>
                <a:gd name="connsiteY0" fmla="*/ 0 h 883735"/>
                <a:gd name="connsiteX1" fmla="*/ 827794 w 1614244"/>
                <a:gd name="connsiteY1" fmla="*/ 0 h 883735"/>
                <a:gd name="connsiteX2" fmla="*/ 1088662 w 1614244"/>
                <a:gd name="connsiteY2" fmla="*/ 95411 h 883735"/>
                <a:gd name="connsiteX3" fmla="*/ 1413677 w 1614244"/>
                <a:gd name="connsiteY3" fmla="*/ 214283 h 883735"/>
                <a:gd name="connsiteX4" fmla="*/ 1614145 w 1614244"/>
                <a:gd name="connsiteY4" fmla="*/ 509733 h 883735"/>
                <a:gd name="connsiteX5" fmla="*/ 1604767 w 1614244"/>
                <a:gd name="connsiteY5" fmla="*/ 883735 h 883735"/>
                <a:gd name="connsiteX6" fmla="*/ 1532082 w 1614244"/>
                <a:gd name="connsiteY6" fmla="*/ 867321 h 883735"/>
                <a:gd name="connsiteX7" fmla="*/ 54021 w 1614244"/>
                <a:gd name="connsiteY7" fmla="*/ 721231 h 883735"/>
                <a:gd name="connsiteX8" fmla="*/ 0 w 1614244"/>
                <a:gd name="connsiteY8" fmla="*/ 715892 h 88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244" h="883735">
                  <a:moveTo>
                    <a:pt x="0" y="0"/>
                  </a:moveTo>
                  <a:lnTo>
                    <a:pt x="827794" y="0"/>
                  </a:lnTo>
                  <a:lnTo>
                    <a:pt x="1088662" y="95411"/>
                  </a:lnTo>
                  <a:cubicBezTo>
                    <a:pt x="1190088" y="132507"/>
                    <a:pt x="1298277" y="172076"/>
                    <a:pt x="1413677" y="214283"/>
                  </a:cubicBezTo>
                  <a:cubicBezTo>
                    <a:pt x="1527393" y="256490"/>
                    <a:pt x="1617662" y="388974"/>
                    <a:pt x="1614145" y="509733"/>
                  </a:cubicBezTo>
                  <a:cubicBezTo>
                    <a:pt x="1614145" y="509733"/>
                    <a:pt x="1614145" y="509733"/>
                    <a:pt x="1604767" y="883735"/>
                  </a:cubicBezTo>
                  <a:cubicBezTo>
                    <a:pt x="1580148" y="875528"/>
                    <a:pt x="1555529" y="869666"/>
                    <a:pt x="1532082" y="867321"/>
                  </a:cubicBezTo>
                  <a:cubicBezTo>
                    <a:pt x="1532082" y="867321"/>
                    <a:pt x="1532082" y="867321"/>
                    <a:pt x="54021" y="721231"/>
                  </a:cubicBezTo>
                  <a:lnTo>
                    <a:pt x="0" y="715892"/>
                  </a:lnTo>
                  <a:close/>
                </a:path>
              </a:pathLst>
            </a:custGeom>
            <a:solidFill>
              <a:schemeClr val="accent5"/>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grpSp>
      <p:pic>
        <p:nvPicPr>
          <p:cNvPr id="4" name="Grafik 3"/>
          <p:cNvPicPr>
            <a:picLocks noChangeAspect="1"/>
          </p:cNvPicPr>
          <p:nvPr userDrawn="1"/>
        </p:nvPicPr>
        <p:blipFill>
          <a:blip r:embed="rId6"/>
          <a:stretch>
            <a:fillRect/>
          </a:stretch>
        </p:blipFill>
        <p:spPr bwMode="gray">
          <a:xfrm>
            <a:off x="1271744" y="5271235"/>
            <a:ext cx="2520000" cy="1254109"/>
          </a:xfrm>
          <a:prstGeom prst="rect">
            <a:avLst/>
          </a:prstGeom>
        </p:spPr>
      </p:pic>
      <p:grpSp>
        <p:nvGrpSpPr>
          <p:cNvPr id="13" name="Logo Merck"/>
          <p:cNvGrpSpPr>
            <a:grpSpLocks noChangeAspect="1"/>
          </p:cNvGrpSpPr>
          <p:nvPr userDrawn="1"/>
        </p:nvGrpSpPr>
        <p:grpSpPr bwMode="gray">
          <a:xfrm>
            <a:off x="9536024" y="6170950"/>
            <a:ext cx="2248608" cy="354050"/>
            <a:chOff x="396364" y="7173520"/>
            <a:chExt cx="1871956" cy="294745"/>
          </a:xfrm>
          <a:solidFill>
            <a:schemeClr val="accent5"/>
          </a:solidFill>
        </p:grpSpPr>
        <p:sp>
          <p:nvSpPr>
            <p:cNvPr id="15"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ontact | 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66"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p:cNvSpPr/>
          <p:nvPr userDrawn="1"/>
        </p:nvSpPr>
        <p:spPr bwMode="gray">
          <a:xfrm>
            <a:off x="1" y="0"/>
            <a:ext cx="12192000" cy="6858001"/>
          </a:xfrm>
          <a:prstGeom prst="rect">
            <a:avLst/>
          </a:prstGeom>
          <a:solidFill>
            <a:srgbClr val="FFC832"/>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sp>
        <p:nvSpPr>
          <p:cNvPr id="13" name="Text Placeholder AP3 Details"/>
          <p:cNvSpPr>
            <a:spLocks noGrp="1"/>
          </p:cNvSpPr>
          <p:nvPr>
            <p:ph type="body" sz="quarter" idx="25" hasCustomPrompt="1"/>
          </p:nvPr>
        </p:nvSpPr>
        <p:spPr bwMode="gray">
          <a:xfrm>
            <a:off x="3504000" y="4364999"/>
            <a:ext cx="2735999"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20" name="Text Placeholder AP3 Name"/>
          <p:cNvSpPr>
            <a:spLocks noGrp="1"/>
          </p:cNvSpPr>
          <p:nvPr>
            <p:ph type="body" sz="quarter" idx="21" hasCustomPrompt="1"/>
          </p:nvPr>
        </p:nvSpPr>
        <p:spPr bwMode="gray">
          <a:xfrm>
            <a:off x="3504621" y="3931827"/>
            <a:ext cx="2735501" cy="432048"/>
          </a:xfrm>
          <a:prstGeom prst="rect">
            <a:avLst/>
          </a:prstGeom>
        </p:spPr>
        <p:txBody>
          <a:bodyPr vert="horz" lIns="0" tIns="36000" rIns="0" bIns="0" rtlCol="0" anchor="b" anchorCtr="0">
            <a:norm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cap="none">
                <a:solidFill>
                  <a:schemeClr val="accent1"/>
                </a:solidFill>
                <a:latin typeface="Merck" panose="04040805020F02020302" pitchFamily="82" charset="0"/>
              </a:defRPr>
            </a:lvl2pPr>
            <a:lvl3pPr marL="0" indent="0">
              <a:spcBef>
                <a:spcPts val="0"/>
              </a:spcBef>
              <a:spcAft>
                <a:spcPts val="0"/>
              </a:spcAft>
              <a:buNone/>
              <a:defRPr cap="none">
                <a:solidFill>
                  <a:schemeClr val="accent1"/>
                </a:solidFill>
                <a:latin typeface="Merck" panose="04040805020F02020302" pitchFamily="82" charset="0"/>
              </a:defRPr>
            </a:lvl3pPr>
            <a:lvl4pPr marL="0" indent="0">
              <a:spcBef>
                <a:spcPts val="0"/>
              </a:spcBef>
              <a:spcAft>
                <a:spcPts val="0"/>
              </a:spcAft>
              <a:buNone/>
              <a:defRPr cap="none">
                <a:solidFill>
                  <a:schemeClr val="accent1"/>
                </a:solidFill>
                <a:latin typeface="Merck" panose="04040805020F02020302" pitchFamily="82" charset="0"/>
              </a:defRPr>
            </a:lvl4pPr>
            <a:lvl5pPr marL="0" indent="0">
              <a:spcBef>
                <a:spcPts val="0"/>
              </a:spcBef>
              <a:spcAft>
                <a:spcPts val="0"/>
              </a:spcAft>
              <a:buNone/>
              <a:defRPr cap="none">
                <a:solidFill>
                  <a:schemeClr val="accent1"/>
                </a:solidFill>
                <a:latin typeface="Merck" panose="04040805020F02020302" pitchFamily="82" charset="0"/>
              </a:defRPr>
            </a:lvl5pPr>
            <a:lvl6pPr marL="0" indent="0">
              <a:spcBef>
                <a:spcPts val="0"/>
              </a:spcBef>
              <a:spcAft>
                <a:spcPts val="0"/>
              </a:spcAft>
              <a:buNone/>
              <a:defRPr cap="none">
                <a:solidFill>
                  <a:schemeClr val="accent1"/>
                </a:solidFill>
                <a:latin typeface="Merck" panose="04040805020F02020302" pitchFamily="82" charset="0"/>
              </a:defRPr>
            </a:lvl6pPr>
            <a:lvl7pPr marL="0" indent="0">
              <a:spcBef>
                <a:spcPts val="0"/>
              </a:spcBef>
              <a:spcAft>
                <a:spcPts val="0"/>
              </a:spcAft>
              <a:buNone/>
              <a:defRPr cap="none">
                <a:solidFill>
                  <a:schemeClr val="accent1"/>
                </a:solidFill>
                <a:latin typeface="Merck" panose="04040805020F02020302" pitchFamily="82" charset="0"/>
              </a:defRPr>
            </a:lvl7pPr>
            <a:lvl8pPr marL="0" indent="0">
              <a:spcBef>
                <a:spcPts val="0"/>
              </a:spcBef>
              <a:spcAft>
                <a:spcPts val="0"/>
              </a:spcAft>
              <a:buNone/>
              <a:defRPr cap="none">
                <a:solidFill>
                  <a:schemeClr val="accent1"/>
                </a:solidFill>
                <a:latin typeface="Merck" panose="04040805020F02020302" pitchFamily="82" charset="0"/>
              </a:defRPr>
            </a:lvl8pPr>
            <a:lvl9pPr marL="0" indent="0">
              <a:spcBef>
                <a:spcPts val="0"/>
              </a:spcBef>
              <a:spcAft>
                <a:spcPts val="0"/>
              </a:spcAft>
              <a:buNone/>
              <a:defRPr cap="none">
                <a:solidFill>
                  <a:schemeClr val="accent1"/>
                </a:solidFill>
                <a:latin typeface="Merck" panose="04040805020F02020302" pitchFamily="82" charset="0"/>
              </a:defRPr>
            </a:lvl9pPr>
          </a:lstStyle>
          <a:p>
            <a:pPr lvl="0"/>
            <a:r>
              <a:rPr lang="en-US" noProof="0"/>
              <a:t>Contact (Please edit)</a:t>
            </a:r>
          </a:p>
        </p:txBody>
      </p:sp>
      <p:sp>
        <p:nvSpPr>
          <p:cNvPr id="12" name="Text Placeholder AP2 Details"/>
          <p:cNvSpPr>
            <a:spLocks noGrp="1"/>
          </p:cNvSpPr>
          <p:nvPr>
            <p:ph type="body" sz="quarter" idx="24" hasCustomPrompt="1"/>
          </p:nvPr>
        </p:nvSpPr>
        <p:spPr bwMode="gray">
          <a:xfrm>
            <a:off x="624001" y="4366124"/>
            <a:ext cx="2735501"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19" name="Text Placeholder AP2 Name"/>
          <p:cNvSpPr>
            <a:spLocks noGrp="1"/>
          </p:cNvSpPr>
          <p:nvPr>
            <p:ph type="body" sz="quarter" idx="20" hasCustomPrompt="1"/>
          </p:nvPr>
        </p:nvSpPr>
        <p:spPr bwMode="gray">
          <a:xfrm>
            <a:off x="624114" y="3932953"/>
            <a:ext cx="2735501" cy="432048"/>
          </a:xfrm>
          <a:prstGeom prst="rect">
            <a:avLst/>
          </a:prstGeom>
        </p:spPr>
        <p:txBody>
          <a:bodyPr vert="horz" lIns="0" tIns="36000" rIns="0" bIns="0" rtlCol="0" anchor="b" anchorCtr="0">
            <a:no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
        <p:nvSpPr>
          <p:cNvPr id="18" name="Text Placeholder AP1 Details"/>
          <p:cNvSpPr>
            <a:spLocks noGrp="1"/>
          </p:cNvSpPr>
          <p:nvPr>
            <p:ph type="body" sz="quarter" idx="19" hasCustomPrompt="1"/>
          </p:nvPr>
        </p:nvSpPr>
        <p:spPr bwMode="gray">
          <a:xfrm>
            <a:off x="624092" y="1988999"/>
            <a:ext cx="2735410"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spcBef>
                <a:spcPts val="0"/>
              </a:spcBef>
              <a:buClr>
                <a:srgbClr val="52328F"/>
              </a:buClr>
            </a:pPr>
            <a:r>
              <a:rPr lang="en-US" noProof="0"/>
              <a:t>Add your contact details here.</a:t>
            </a:r>
          </a:p>
        </p:txBody>
      </p:sp>
      <p:sp>
        <p:nvSpPr>
          <p:cNvPr id="4" name="Text Placeholder AP1 Name"/>
          <p:cNvSpPr>
            <a:spLocks noGrp="1"/>
          </p:cNvSpPr>
          <p:nvPr>
            <p:ph type="body" sz="quarter" idx="10" hasCustomPrompt="1"/>
          </p:nvPr>
        </p:nvSpPr>
        <p:spPr bwMode="gray">
          <a:xfrm>
            <a:off x="624001" y="1556952"/>
            <a:ext cx="273550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0" i="0" kern="1200" cap="none" baseline="0" noProof="0" dirty="0" smtClean="0">
                <a:solidFill>
                  <a:schemeClr val="accent1"/>
                </a:solidFill>
                <a:latin typeface="Merck" panose="04040805020F02020302" pitchFamily="82" charset="0"/>
                <a:ea typeface="Verdana" panose="020B0604030504040204" pitchFamily="34" charset="0"/>
                <a:cs typeface="Verdana" panose="020B0604030504040204" pitchFamily="34"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grpSp>
        <p:nvGrpSpPr>
          <p:cNvPr id="2" name="Logo Merck"/>
          <p:cNvGrpSpPr/>
          <p:nvPr userDrawn="1"/>
        </p:nvGrpSpPr>
        <p:grpSpPr bwMode="gray">
          <a:xfrm>
            <a:off x="7453808" y="4123208"/>
            <a:ext cx="4114800" cy="1970088"/>
            <a:chOff x="7453313" y="4122737"/>
            <a:chExt cx="4114800" cy="1970088"/>
          </a:xfrm>
        </p:grpSpPr>
        <p:sp>
          <p:nvSpPr>
            <p:cNvPr id="15" name="Freeform 6"/>
            <p:cNvSpPr>
              <a:spLocks noEditPoints="1"/>
            </p:cNvSpPr>
            <p:nvPr userDrawn="1"/>
          </p:nvSpPr>
          <p:spPr bwMode="gray">
            <a:xfrm>
              <a:off x="7453313" y="4122737"/>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7"/>
            <p:cNvSpPr>
              <a:spLocks/>
            </p:cNvSpPr>
            <p:nvPr userDrawn="1"/>
          </p:nvSpPr>
          <p:spPr bwMode="gray">
            <a:xfrm>
              <a:off x="7453313" y="4122737"/>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18767589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ontact | 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890"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sp>
        <p:nvSpPr>
          <p:cNvPr id="12" name="Text Placeholder AP3 Details"/>
          <p:cNvSpPr>
            <a:spLocks noGrp="1"/>
          </p:cNvSpPr>
          <p:nvPr>
            <p:ph type="body" sz="quarter" idx="25" hasCustomPrompt="1"/>
          </p:nvPr>
        </p:nvSpPr>
        <p:spPr bwMode="gray">
          <a:xfrm>
            <a:off x="3504000" y="4364999"/>
            <a:ext cx="2735999"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18" name="Text Placeholder AP2 Details"/>
          <p:cNvSpPr>
            <a:spLocks noGrp="1"/>
          </p:cNvSpPr>
          <p:nvPr>
            <p:ph type="body" sz="quarter" idx="24" hasCustomPrompt="1"/>
          </p:nvPr>
        </p:nvSpPr>
        <p:spPr bwMode="gray">
          <a:xfrm>
            <a:off x="624001" y="4366124"/>
            <a:ext cx="2735501"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20" name="Text Placeholder AP1 Details"/>
          <p:cNvSpPr>
            <a:spLocks noGrp="1"/>
          </p:cNvSpPr>
          <p:nvPr>
            <p:ph type="body" sz="quarter" idx="19" hasCustomPrompt="1"/>
          </p:nvPr>
        </p:nvSpPr>
        <p:spPr bwMode="gray">
          <a:xfrm>
            <a:off x="624092" y="1988999"/>
            <a:ext cx="2735410"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grpSp>
        <p:nvGrpSpPr>
          <p:cNvPr id="9" name="Logo Merck"/>
          <p:cNvGrpSpPr/>
          <p:nvPr userDrawn="1"/>
        </p:nvGrpSpPr>
        <p:grpSpPr bwMode="gray">
          <a:xfrm>
            <a:off x="7453808" y="4123208"/>
            <a:ext cx="4114800" cy="1970088"/>
            <a:chOff x="7453313" y="4122737"/>
            <a:chExt cx="4114800" cy="1970088"/>
          </a:xfrm>
        </p:grpSpPr>
        <p:sp>
          <p:nvSpPr>
            <p:cNvPr id="10" name="Freeform 6"/>
            <p:cNvSpPr>
              <a:spLocks noEditPoints="1"/>
            </p:cNvSpPr>
            <p:nvPr userDrawn="1"/>
          </p:nvSpPr>
          <p:spPr bwMode="gray">
            <a:xfrm>
              <a:off x="7453313" y="4122737"/>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7"/>
            <p:cNvSpPr>
              <a:spLocks/>
            </p:cNvSpPr>
            <p:nvPr userDrawn="1"/>
          </p:nvSpPr>
          <p:spPr bwMode="gray">
            <a:xfrm>
              <a:off x="7453313" y="4122737"/>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1" name="Text Placeholder AP3 Name"/>
          <p:cNvSpPr>
            <a:spLocks noGrp="1"/>
          </p:cNvSpPr>
          <p:nvPr>
            <p:ph type="body" sz="quarter" idx="21" hasCustomPrompt="1"/>
          </p:nvPr>
        </p:nvSpPr>
        <p:spPr bwMode="gray">
          <a:xfrm>
            <a:off x="3504621" y="3931827"/>
            <a:ext cx="2735501" cy="432048"/>
          </a:xfrm>
          <a:prstGeom prst="rect">
            <a:avLst/>
          </a:prstGeom>
        </p:spPr>
        <p:txBody>
          <a:bodyPr vert="horz" lIns="0" tIns="36000" rIns="0" bIns="0" rtlCol="0" anchor="b" anchorCtr="0">
            <a:norm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cap="none">
                <a:solidFill>
                  <a:schemeClr val="accent1"/>
                </a:solidFill>
                <a:latin typeface="Merck" panose="04040805020F02020302" pitchFamily="82" charset="0"/>
              </a:defRPr>
            </a:lvl2pPr>
            <a:lvl3pPr marL="0" indent="0">
              <a:spcBef>
                <a:spcPts val="0"/>
              </a:spcBef>
              <a:spcAft>
                <a:spcPts val="0"/>
              </a:spcAft>
              <a:buNone/>
              <a:defRPr cap="none">
                <a:solidFill>
                  <a:schemeClr val="accent1"/>
                </a:solidFill>
                <a:latin typeface="Merck" panose="04040805020F02020302" pitchFamily="82" charset="0"/>
              </a:defRPr>
            </a:lvl3pPr>
            <a:lvl4pPr marL="0" indent="0">
              <a:spcBef>
                <a:spcPts val="0"/>
              </a:spcBef>
              <a:spcAft>
                <a:spcPts val="0"/>
              </a:spcAft>
              <a:buNone/>
              <a:defRPr cap="none">
                <a:solidFill>
                  <a:schemeClr val="accent1"/>
                </a:solidFill>
                <a:latin typeface="Merck" panose="04040805020F02020302" pitchFamily="82" charset="0"/>
              </a:defRPr>
            </a:lvl4pPr>
            <a:lvl5pPr marL="0" indent="0">
              <a:spcBef>
                <a:spcPts val="0"/>
              </a:spcBef>
              <a:spcAft>
                <a:spcPts val="0"/>
              </a:spcAft>
              <a:buNone/>
              <a:defRPr cap="none">
                <a:solidFill>
                  <a:schemeClr val="accent1"/>
                </a:solidFill>
                <a:latin typeface="Merck" panose="04040805020F02020302" pitchFamily="82" charset="0"/>
              </a:defRPr>
            </a:lvl5pPr>
            <a:lvl6pPr marL="0" indent="0">
              <a:spcBef>
                <a:spcPts val="0"/>
              </a:spcBef>
              <a:spcAft>
                <a:spcPts val="0"/>
              </a:spcAft>
              <a:buNone/>
              <a:defRPr cap="none">
                <a:solidFill>
                  <a:schemeClr val="accent1"/>
                </a:solidFill>
                <a:latin typeface="Merck" panose="04040805020F02020302" pitchFamily="82" charset="0"/>
              </a:defRPr>
            </a:lvl6pPr>
            <a:lvl7pPr marL="0" indent="0">
              <a:spcBef>
                <a:spcPts val="0"/>
              </a:spcBef>
              <a:spcAft>
                <a:spcPts val="0"/>
              </a:spcAft>
              <a:buNone/>
              <a:defRPr cap="none">
                <a:solidFill>
                  <a:schemeClr val="accent1"/>
                </a:solidFill>
                <a:latin typeface="Merck" panose="04040805020F02020302" pitchFamily="82" charset="0"/>
              </a:defRPr>
            </a:lvl7pPr>
            <a:lvl8pPr marL="0" indent="0">
              <a:spcBef>
                <a:spcPts val="0"/>
              </a:spcBef>
              <a:spcAft>
                <a:spcPts val="0"/>
              </a:spcAft>
              <a:buNone/>
              <a:defRPr cap="none">
                <a:solidFill>
                  <a:schemeClr val="accent1"/>
                </a:solidFill>
                <a:latin typeface="Merck" panose="04040805020F02020302" pitchFamily="82" charset="0"/>
              </a:defRPr>
            </a:lvl8pPr>
            <a:lvl9pPr marL="0" indent="0">
              <a:spcBef>
                <a:spcPts val="0"/>
              </a:spcBef>
              <a:spcAft>
                <a:spcPts val="0"/>
              </a:spcAft>
              <a:buNone/>
              <a:defRPr cap="none">
                <a:solidFill>
                  <a:schemeClr val="accent1"/>
                </a:solidFill>
                <a:latin typeface="Merck" panose="04040805020F02020302" pitchFamily="82" charset="0"/>
              </a:defRPr>
            </a:lvl9pPr>
          </a:lstStyle>
          <a:p>
            <a:pPr lvl="0"/>
            <a:r>
              <a:rPr lang="en-US" noProof="0"/>
              <a:t>Contact (Please edit)</a:t>
            </a:r>
          </a:p>
        </p:txBody>
      </p:sp>
      <p:sp>
        <p:nvSpPr>
          <p:cNvPr id="15" name="Text Placeholder AP2 Name"/>
          <p:cNvSpPr>
            <a:spLocks noGrp="1"/>
          </p:cNvSpPr>
          <p:nvPr>
            <p:ph type="body" sz="quarter" idx="20" hasCustomPrompt="1"/>
          </p:nvPr>
        </p:nvSpPr>
        <p:spPr bwMode="gray">
          <a:xfrm>
            <a:off x="624114" y="3932953"/>
            <a:ext cx="2735501" cy="432048"/>
          </a:xfrm>
          <a:prstGeom prst="rect">
            <a:avLst/>
          </a:prstGeom>
        </p:spPr>
        <p:txBody>
          <a:bodyPr vert="horz" lIns="0" tIns="36000" rIns="0" bIns="0" rtlCol="0" anchor="b" anchorCtr="0">
            <a:no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
        <p:nvSpPr>
          <p:cNvPr id="16" name="Text Placeholder AP1 Name"/>
          <p:cNvSpPr>
            <a:spLocks noGrp="1"/>
          </p:cNvSpPr>
          <p:nvPr>
            <p:ph type="body" sz="quarter" idx="10" hasCustomPrompt="1"/>
          </p:nvPr>
        </p:nvSpPr>
        <p:spPr bwMode="gray">
          <a:xfrm>
            <a:off x="624001" y="1556952"/>
            <a:ext cx="273550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0" i="0" kern="1200" cap="none" baseline="0" noProof="0" dirty="0" smtClean="0">
                <a:solidFill>
                  <a:schemeClr val="accent1"/>
                </a:solidFill>
                <a:latin typeface="Merck" panose="04040805020F02020302" pitchFamily="82" charset="0"/>
                <a:ea typeface="Verdana" panose="020B0604030504040204" pitchFamily="34" charset="0"/>
                <a:cs typeface="Verdana" panose="020B0604030504040204" pitchFamily="34"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Tree>
    <p:extLst>
      <p:ext uri="{BB962C8B-B14F-4D97-AF65-F5344CB8AC3E}">
        <p14:creationId xmlns:p14="http://schemas.microsoft.com/office/powerpoint/2010/main" val="29895872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ontact | 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914"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2DBECD"/>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sp>
        <p:nvSpPr>
          <p:cNvPr id="12" name="Text Placeholder AP3 Details"/>
          <p:cNvSpPr>
            <a:spLocks noGrp="1"/>
          </p:cNvSpPr>
          <p:nvPr>
            <p:ph type="body" sz="quarter" idx="25" hasCustomPrompt="1"/>
          </p:nvPr>
        </p:nvSpPr>
        <p:spPr bwMode="gray">
          <a:xfrm>
            <a:off x="3504000" y="4364999"/>
            <a:ext cx="2735999"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17" name="Text Placeholder AP2 Details"/>
          <p:cNvSpPr>
            <a:spLocks noGrp="1"/>
          </p:cNvSpPr>
          <p:nvPr>
            <p:ph type="body" sz="quarter" idx="24" hasCustomPrompt="1"/>
          </p:nvPr>
        </p:nvSpPr>
        <p:spPr bwMode="gray">
          <a:xfrm>
            <a:off x="624001" y="4366124"/>
            <a:ext cx="2735501" cy="1727825"/>
          </a:xfrm>
          <a:prstGeom prst="rect">
            <a:avLst/>
          </a:prstGeom>
          <a:noFill/>
        </p:spPr>
        <p:txBody>
          <a:bodyPr vert="horz" lIns="0" tIns="0" rIns="0" bIns="0" rtlCol="0" anchor="t" anchorCtr="0">
            <a:noAutofit/>
          </a:bodyPr>
          <a:lstStyle>
            <a:lvl1pPr>
              <a:spcBef>
                <a:spcPts val="0"/>
              </a:spcBef>
              <a:buClr>
                <a:srgbClr val="52328F"/>
              </a:buClr>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19" name="Text Placeholder AP1 Details"/>
          <p:cNvSpPr>
            <a:spLocks noGrp="1"/>
          </p:cNvSpPr>
          <p:nvPr>
            <p:ph type="body" sz="quarter" idx="19" hasCustomPrompt="1"/>
          </p:nvPr>
        </p:nvSpPr>
        <p:spPr bwMode="gray">
          <a:xfrm>
            <a:off x="624092" y="1988999"/>
            <a:ext cx="2735410"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grpSp>
        <p:nvGrpSpPr>
          <p:cNvPr id="9" name="Logo Merck"/>
          <p:cNvGrpSpPr/>
          <p:nvPr userDrawn="1"/>
        </p:nvGrpSpPr>
        <p:grpSpPr bwMode="gray">
          <a:xfrm>
            <a:off x="7453808" y="4123208"/>
            <a:ext cx="4114800" cy="1970088"/>
            <a:chOff x="7453313" y="4122737"/>
            <a:chExt cx="4114800" cy="1970088"/>
          </a:xfrm>
        </p:grpSpPr>
        <p:sp>
          <p:nvSpPr>
            <p:cNvPr id="10" name="Freeform 6"/>
            <p:cNvSpPr>
              <a:spLocks noEditPoints="1"/>
            </p:cNvSpPr>
            <p:nvPr userDrawn="1"/>
          </p:nvSpPr>
          <p:spPr bwMode="gray">
            <a:xfrm>
              <a:off x="7453313" y="4122737"/>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7"/>
            <p:cNvSpPr>
              <a:spLocks/>
            </p:cNvSpPr>
            <p:nvPr userDrawn="1"/>
          </p:nvSpPr>
          <p:spPr bwMode="gray">
            <a:xfrm>
              <a:off x="7453313" y="4122737"/>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 name="Text Placeholder AP3 Name"/>
          <p:cNvSpPr>
            <a:spLocks noGrp="1"/>
          </p:cNvSpPr>
          <p:nvPr>
            <p:ph type="body" sz="quarter" idx="21" hasCustomPrompt="1"/>
          </p:nvPr>
        </p:nvSpPr>
        <p:spPr bwMode="gray">
          <a:xfrm>
            <a:off x="3504621" y="3931827"/>
            <a:ext cx="2735501" cy="432048"/>
          </a:xfrm>
          <a:prstGeom prst="rect">
            <a:avLst/>
          </a:prstGeom>
        </p:spPr>
        <p:txBody>
          <a:bodyPr vert="horz" lIns="0" tIns="36000" rIns="0" bIns="0" rtlCol="0" anchor="b" anchorCtr="0">
            <a:norm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cap="none">
                <a:solidFill>
                  <a:schemeClr val="accent1"/>
                </a:solidFill>
                <a:latin typeface="Merck" panose="04040805020F02020302" pitchFamily="82" charset="0"/>
              </a:defRPr>
            </a:lvl2pPr>
            <a:lvl3pPr marL="0" indent="0">
              <a:spcBef>
                <a:spcPts val="0"/>
              </a:spcBef>
              <a:spcAft>
                <a:spcPts val="0"/>
              </a:spcAft>
              <a:buNone/>
              <a:defRPr cap="none">
                <a:solidFill>
                  <a:schemeClr val="accent1"/>
                </a:solidFill>
                <a:latin typeface="Merck" panose="04040805020F02020302" pitchFamily="82" charset="0"/>
              </a:defRPr>
            </a:lvl3pPr>
            <a:lvl4pPr marL="0" indent="0">
              <a:spcBef>
                <a:spcPts val="0"/>
              </a:spcBef>
              <a:spcAft>
                <a:spcPts val="0"/>
              </a:spcAft>
              <a:buNone/>
              <a:defRPr cap="none">
                <a:solidFill>
                  <a:schemeClr val="accent1"/>
                </a:solidFill>
                <a:latin typeface="Merck" panose="04040805020F02020302" pitchFamily="82" charset="0"/>
              </a:defRPr>
            </a:lvl4pPr>
            <a:lvl5pPr marL="0" indent="0">
              <a:spcBef>
                <a:spcPts val="0"/>
              </a:spcBef>
              <a:spcAft>
                <a:spcPts val="0"/>
              </a:spcAft>
              <a:buNone/>
              <a:defRPr cap="none">
                <a:solidFill>
                  <a:schemeClr val="accent1"/>
                </a:solidFill>
                <a:latin typeface="Merck" panose="04040805020F02020302" pitchFamily="82" charset="0"/>
              </a:defRPr>
            </a:lvl5pPr>
            <a:lvl6pPr marL="0" indent="0">
              <a:spcBef>
                <a:spcPts val="0"/>
              </a:spcBef>
              <a:spcAft>
                <a:spcPts val="0"/>
              </a:spcAft>
              <a:buNone/>
              <a:defRPr cap="none">
                <a:solidFill>
                  <a:schemeClr val="accent1"/>
                </a:solidFill>
                <a:latin typeface="Merck" panose="04040805020F02020302" pitchFamily="82" charset="0"/>
              </a:defRPr>
            </a:lvl6pPr>
            <a:lvl7pPr marL="0" indent="0">
              <a:spcBef>
                <a:spcPts val="0"/>
              </a:spcBef>
              <a:spcAft>
                <a:spcPts val="0"/>
              </a:spcAft>
              <a:buNone/>
              <a:defRPr cap="none">
                <a:solidFill>
                  <a:schemeClr val="accent1"/>
                </a:solidFill>
                <a:latin typeface="Merck" panose="04040805020F02020302" pitchFamily="82" charset="0"/>
              </a:defRPr>
            </a:lvl7pPr>
            <a:lvl8pPr marL="0" indent="0">
              <a:spcBef>
                <a:spcPts val="0"/>
              </a:spcBef>
              <a:spcAft>
                <a:spcPts val="0"/>
              </a:spcAft>
              <a:buNone/>
              <a:defRPr cap="none">
                <a:solidFill>
                  <a:schemeClr val="accent1"/>
                </a:solidFill>
                <a:latin typeface="Merck" panose="04040805020F02020302" pitchFamily="82" charset="0"/>
              </a:defRPr>
            </a:lvl8pPr>
            <a:lvl9pPr marL="0" indent="0">
              <a:spcBef>
                <a:spcPts val="0"/>
              </a:spcBef>
              <a:spcAft>
                <a:spcPts val="0"/>
              </a:spcAft>
              <a:buNone/>
              <a:defRPr cap="none">
                <a:solidFill>
                  <a:schemeClr val="accent1"/>
                </a:solidFill>
                <a:latin typeface="Merck" panose="04040805020F02020302" pitchFamily="82" charset="0"/>
              </a:defRPr>
            </a:lvl9pPr>
          </a:lstStyle>
          <a:p>
            <a:pPr lvl="0"/>
            <a:r>
              <a:rPr lang="en-US" noProof="0"/>
              <a:t>Contact (Please edit)</a:t>
            </a:r>
          </a:p>
        </p:txBody>
      </p:sp>
      <p:sp>
        <p:nvSpPr>
          <p:cNvPr id="15" name="Text Placeholder AP2 Name"/>
          <p:cNvSpPr>
            <a:spLocks noGrp="1"/>
          </p:cNvSpPr>
          <p:nvPr>
            <p:ph type="body" sz="quarter" idx="20" hasCustomPrompt="1"/>
          </p:nvPr>
        </p:nvSpPr>
        <p:spPr bwMode="gray">
          <a:xfrm>
            <a:off x="624114" y="3932953"/>
            <a:ext cx="2735501" cy="432048"/>
          </a:xfrm>
          <a:prstGeom prst="rect">
            <a:avLst/>
          </a:prstGeom>
        </p:spPr>
        <p:txBody>
          <a:bodyPr vert="horz" lIns="0" tIns="36000" rIns="0" bIns="0" rtlCol="0" anchor="b" anchorCtr="0">
            <a:no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
        <p:nvSpPr>
          <p:cNvPr id="16" name="Text Placeholder AP1 Name"/>
          <p:cNvSpPr>
            <a:spLocks noGrp="1"/>
          </p:cNvSpPr>
          <p:nvPr>
            <p:ph type="body" sz="quarter" idx="10" hasCustomPrompt="1"/>
          </p:nvPr>
        </p:nvSpPr>
        <p:spPr bwMode="gray">
          <a:xfrm>
            <a:off x="624001" y="1556952"/>
            <a:ext cx="273550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0" i="0" kern="1200" cap="none" baseline="0" noProof="0" dirty="0" smtClean="0">
                <a:solidFill>
                  <a:schemeClr val="accent1"/>
                </a:solidFill>
                <a:latin typeface="Merck" panose="04040805020F02020302" pitchFamily="82" charset="0"/>
                <a:ea typeface="Verdana" panose="020B0604030504040204" pitchFamily="34" charset="0"/>
                <a:cs typeface="Verdana" panose="020B0604030504040204" pitchFamily="34"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Tree>
    <p:extLst>
      <p:ext uri="{BB962C8B-B14F-4D97-AF65-F5344CB8AC3E}">
        <p14:creationId xmlns:p14="http://schemas.microsoft.com/office/powerpoint/2010/main" val="42244714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Intro | 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938"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userDrawn="1"/>
        </p:nvSpPr>
        <p:spPr bwMode="gray">
          <a:xfrm>
            <a:off x="1" y="0"/>
            <a:ext cx="12192000" cy="6858001"/>
          </a:xfrm>
          <a:prstGeom prst="rect">
            <a:avLst/>
          </a:prstGeom>
          <a:solidFill>
            <a:srgbClr val="FFC832"/>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grpSp>
        <p:nvGrpSpPr>
          <p:cNvPr id="2" name="Gruppieren 1"/>
          <p:cNvGrpSpPr/>
          <p:nvPr userDrawn="1"/>
        </p:nvGrpSpPr>
        <p:grpSpPr bwMode="gray">
          <a:xfrm>
            <a:off x="4038600" y="2482850"/>
            <a:ext cx="4114800" cy="1970088"/>
            <a:chOff x="4038600" y="2482850"/>
            <a:chExt cx="4114800" cy="1970088"/>
          </a:xfrm>
        </p:grpSpPr>
        <p:sp>
          <p:nvSpPr>
            <p:cNvPr id="7" name="Freeform 5"/>
            <p:cNvSpPr>
              <a:spLocks/>
            </p:cNvSpPr>
            <p:nvPr userDrawn="1"/>
          </p:nvSpPr>
          <p:spPr bwMode="gray">
            <a:xfrm>
              <a:off x="4038600" y="2482850"/>
              <a:ext cx="4114800" cy="1970088"/>
            </a:xfrm>
            <a:custGeom>
              <a:avLst/>
              <a:gdLst>
                <a:gd name="T0" fmla="*/ 13648 w 13648"/>
                <a:gd name="T1" fmla="*/ 6343 h 6536"/>
                <a:gd name="T2" fmla="*/ 13648 w 13648"/>
                <a:gd name="T3" fmla="*/ 6112 h 6536"/>
                <a:gd name="T4" fmla="*/ 13648 w 13648"/>
                <a:gd name="T5" fmla="*/ 961 h 6536"/>
                <a:gd name="T6" fmla="*/ 12687 w 13648"/>
                <a:gd name="T7" fmla="*/ 0 h 6536"/>
                <a:gd name="T8" fmla="*/ 11669 w 13648"/>
                <a:gd name="T9" fmla="*/ 0 h 6536"/>
                <a:gd name="T10" fmla="*/ 11538 w 13648"/>
                <a:gd name="T11" fmla="*/ 53 h 6536"/>
                <a:gd name="T12" fmla="*/ 9497 w 13648"/>
                <a:gd name="T13" fmla="*/ 1968 h 6536"/>
                <a:gd name="T14" fmla="*/ 6824 w 13648"/>
                <a:gd name="T15" fmla="*/ 2994 h 6536"/>
                <a:gd name="T16" fmla="*/ 4064 w 13648"/>
                <a:gd name="T17" fmla="*/ 1885 h 6536"/>
                <a:gd name="T18" fmla="*/ 2550 w 13648"/>
                <a:gd name="T19" fmla="*/ 463 h 6536"/>
                <a:gd name="T20" fmla="*/ 1410 w 13648"/>
                <a:gd name="T21" fmla="*/ 0 h 6536"/>
                <a:gd name="T22" fmla="*/ 192 w 13648"/>
                <a:gd name="T23" fmla="*/ 0 h 6536"/>
                <a:gd name="T24" fmla="*/ 0 w 13648"/>
                <a:gd name="T25" fmla="*/ 192 h 6536"/>
                <a:gd name="T26" fmla="*/ 0 w 13648"/>
                <a:gd name="T27" fmla="*/ 5575 h 6536"/>
                <a:gd name="T28" fmla="*/ 961 w 13648"/>
                <a:gd name="T29" fmla="*/ 6536 h 6536"/>
                <a:gd name="T30" fmla="*/ 1333 w 13648"/>
                <a:gd name="T31" fmla="*/ 6536 h 6536"/>
                <a:gd name="T32" fmla="*/ 1584 w 13648"/>
                <a:gd name="T33" fmla="*/ 6536 h 6536"/>
                <a:gd name="T34" fmla="*/ 1777 w 13648"/>
                <a:gd name="T35" fmla="*/ 6342 h 6536"/>
                <a:gd name="T36" fmla="*/ 1778 w 13648"/>
                <a:gd name="T37" fmla="*/ 4427 h 6536"/>
                <a:gd name="T38" fmla="*/ 2679 w 13648"/>
                <a:gd name="T39" fmla="*/ 3514 h 6536"/>
                <a:gd name="T40" fmla="*/ 4847 w 13648"/>
                <a:gd name="T41" fmla="*/ 4823 h 6536"/>
                <a:gd name="T42" fmla="*/ 6824 w 13648"/>
                <a:gd name="T43" fmla="*/ 6085 h 6536"/>
                <a:gd name="T44" fmla="*/ 8801 w 13648"/>
                <a:gd name="T45" fmla="*/ 4823 h 6536"/>
                <a:gd name="T46" fmla="*/ 10968 w 13648"/>
                <a:gd name="T47" fmla="*/ 3514 h 6536"/>
                <a:gd name="T48" fmla="*/ 11869 w 13648"/>
                <a:gd name="T49" fmla="*/ 4419 h 6536"/>
                <a:gd name="T50" fmla="*/ 11869 w 13648"/>
                <a:gd name="T51" fmla="*/ 5575 h 6536"/>
                <a:gd name="T52" fmla="*/ 12831 w 13648"/>
                <a:gd name="T53" fmla="*/ 6535 h 6536"/>
                <a:gd name="T54" fmla="*/ 13246 w 13648"/>
                <a:gd name="T55" fmla="*/ 6535 h 6536"/>
                <a:gd name="T56" fmla="*/ 13455 w 13648"/>
                <a:gd name="T57" fmla="*/ 6536 h 6536"/>
                <a:gd name="T58" fmla="*/ 13455 w 13648"/>
                <a:gd name="T59" fmla="*/ 6536 h 6536"/>
                <a:gd name="T60" fmla="*/ 13648 w 13648"/>
                <a:gd name="T61" fmla="*/ 6343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48" h="6536">
                  <a:moveTo>
                    <a:pt x="13648" y="6343"/>
                  </a:moveTo>
                  <a:cubicBezTo>
                    <a:pt x="13648" y="6112"/>
                    <a:pt x="13648" y="6112"/>
                    <a:pt x="13648" y="6112"/>
                  </a:cubicBezTo>
                  <a:cubicBezTo>
                    <a:pt x="13648" y="5089"/>
                    <a:pt x="13648" y="1001"/>
                    <a:pt x="13648" y="961"/>
                  </a:cubicBezTo>
                  <a:cubicBezTo>
                    <a:pt x="13648" y="430"/>
                    <a:pt x="13217" y="0"/>
                    <a:pt x="12687" y="0"/>
                  </a:cubicBezTo>
                  <a:cubicBezTo>
                    <a:pt x="11669" y="0"/>
                    <a:pt x="11669" y="0"/>
                    <a:pt x="11669" y="0"/>
                  </a:cubicBezTo>
                  <a:cubicBezTo>
                    <a:pt x="11618" y="0"/>
                    <a:pt x="11572" y="20"/>
                    <a:pt x="11538" y="53"/>
                  </a:cubicBezTo>
                  <a:cubicBezTo>
                    <a:pt x="9497" y="1968"/>
                    <a:pt x="9497" y="1968"/>
                    <a:pt x="9497" y="1968"/>
                  </a:cubicBezTo>
                  <a:cubicBezTo>
                    <a:pt x="8798" y="2625"/>
                    <a:pt x="7858" y="2994"/>
                    <a:pt x="6824" y="2994"/>
                  </a:cubicBezTo>
                  <a:cubicBezTo>
                    <a:pt x="5746" y="2994"/>
                    <a:pt x="4770" y="2591"/>
                    <a:pt x="4064" y="1885"/>
                  </a:cubicBezTo>
                  <a:cubicBezTo>
                    <a:pt x="4064" y="1885"/>
                    <a:pt x="2563" y="476"/>
                    <a:pt x="2550" y="463"/>
                  </a:cubicBezTo>
                  <a:cubicBezTo>
                    <a:pt x="2262" y="195"/>
                    <a:pt x="1866" y="10"/>
                    <a:pt x="1410" y="0"/>
                  </a:cubicBezTo>
                  <a:cubicBezTo>
                    <a:pt x="192" y="0"/>
                    <a:pt x="192" y="0"/>
                    <a:pt x="192" y="0"/>
                  </a:cubicBezTo>
                  <a:cubicBezTo>
                    <a:pt x="86" y="0"/>
                    <a:pt x="0" y="86"/>
                    <a:pt x="0" y="192"/>
                  </a:cubicBezTo>
                  <a:cubicBezTo>
                    <a:pt x="0" y="5575"/>
                    <a:pt x="0" y="5575"/>
                    <a:pt x="0" y="5575"/>
                  </a:cubicBezTo>
                  <a:cubicBezTo>
                    <a:pt x="0" y="6105"/>
                    <a:pt x="430" y="6536"/>
                    <a:pt x="961" y="6536"/>
                  </a:cubicBezTo>
                  <a:cubicBezTo>
                    <a:pt x="1333" y="6536"/>
                    <a:pt x="1333" y="6536"/>
                    <a:pt x="1333" y="6536"/>
                  </a:cubicBezTo>
                  <a:cubicBezTo>
                    <a:pt x="1584" y="6536"/>
                    <a:pt x="1584" y="6536"/>
                    <a:pt x="1584" y="6536"/>
                  </a:cubicBezTo>
                  <a:cubicBezTo>
                    <a:pt x="1691" y="6536"/>
                    <a:pt x="1777" y="6449"/>
                    <a:pt x="1777" y="6342"/>
                  </a:cubicBezTo>
                  <a:cubicBezTo>
                    <a:pt x="1778" y="4427"/>
                    <a:pt x="1778" y="4427"/>
                    <a:pt x="1778" y="4427"/>
                  </a:cubicBezTo>
                  <a:cubicBezTo>
                    <a:pt x="1778" y="3927"/>
                    <a:pt x="2186" y="3514"/>
                    <a:pt x="2679" y="3514"/>
                  </a:cubicBezTo>
                  <a:cubicBezTo>
                    <a:pt x="3595" y="3514"/>
                    <a:pt x="4253" y="4299"/>
                    <a:pt x="4847" y="4823"/>
                  </a:cubicBezTo>
                  <a:cubicBezTo>
                    <a:pt x="5574" y="5466"/>
                    <a:pt x="6134" y="6085"/>
                    <a:pt x="6824" y="6085"/>
                  </a:cubicBezTo>
                  <a:cubicBezTo>
                    <a:pt x="7513" y="6085"/>
                    <a:pt x="8073" y="5466"/>
                    <a:pt x="8801" y="4823"/>
                  </a:cubicBezTo>
                  <a:cubicBezTo>
                    <a:pt x="9395" y="4299"/>
                    <a:pt x="10052" y="3514"/>
                    <a:pt x="10968" y="3514"/>
                  </a:cubicBezTo>
                  <a:cubicBezTo>
                    <a:pt x="11458" y="3514"/>
                    <a:pt x="11865" y="3922"/>
                    <a:pt x="11869" y="4419"/>
                  </a:cubicBezTo>
                  <a:cubicBezTo>
                    <a:pt x="11869" y="4419"/>
                    <a:pt x="11869" y="5567"/>
                    <a:pt x="11869" y="5575"/>
                  </a:cubicBezTo>
                  <a:cubicBezTo>
                    <a:pt x="11869" y="6105"/>
                    <a:pt x="12300" y="6535"/>
                    <a:pt x="12831" y="6535"/>
                  </a:cubicBezTo>
                  <a:cubicBezTo>
                    <a:pt x="13246" y="6535"/>
                    <a:pt x="13246" y="6535"/>
                    <a:pt x="13246" y="6535"/>
                  </a:cubicBezTo>
                  <a:cubicBezTo>
                    <a:pt x="13354" y="6535"/>
                    <a:pt x="13455" y="6536"/>
                    <a:pt x="13455" y="6536"/>
                  </a:cubicBezTo>
                  <a:cubicBezTo>
                    <a:pt x="13455" y="6536"/>
                    <a:pt x="13455" y="6536"/>
                    <a:pt x="13455" y="6536"/>
                  </a:cubicBezTo>
                  <a:cubicBezTo>
                    <a:pt x="13561" y="6536"/>
                    <a:pt x="13648" y="6449"/>
                    <a:pt x="13648" y="6343"/>
                  </a:cubicBezTo>
                  <a:close/>
                </a:path>
              </a:pathLst>
            </a:custGeom>
            <a:solidFill>
              <a:srgbClr val="FFC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Freeform 6"/>
            <p:cNvSpPr>
              <a:spLocks noEditPoints="1"/>
            </p:cNvSpPr>
            <p:nvPr userDrawn="1"/>
          </p:nvSpPr>
          <p:spPr bwMode="gray">
            <a:xfrm>
              <a:off x="4038600" y="2482850"/>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7"/>
            <p:cNvSpPr>
              <a:spLocks/>
            </p:cNvSpPr>
            <p:nvPr userDrawn="1"/>
          </p:nvSpPr>
          <p:spPr bwMode="gray">
            <a:xfrm>
              <a:off x="4038600" y="2482850"/>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2607564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Intro | P">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62"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pic>
        <p:nvPicPr>
          <p:cNvPr id="2" name="Grafik 1"/>
          <p:cNvPicPr>
            <a:picLocks noChangeAspect="1"/>
          </p:cNvPicPr>
          <p:nvPr userDrawn="1"/>
        </p:nvPicPr>
        <p:blipFill>
          <a:blip r:embed="rId6"/>
          <a:stretch>
            <a:fillRect/>
          </a:stretch>
        </p:blipFill>
        <p:spPr bwMode="gray">
          <a:xfrm>
            <a:off x="4038600" y="2404526"/>
            <a:ext cx="4114800" cy="2048363"/>
          </a:xfrm>
          <a:prstGeom prst="rect">
            <a:avLst/>
          </a:prstGeom>
        </p:spPr>
      </p:pic>
    </p:spTree>
    <p:extLst>
      <p:ext uri="{BB962C8B-B14F-4D97-AF65-F5344CB8AC3E}">
        <p14:creationId xmlns:p14="http://schemas.microsoft.com/office/powerpoint/2010/main" val="24734678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Intro | 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986"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p:cNvSpPr/>
          <p:nvPr userDrawn="1"/>
        </p:nvSpPr>
        <p:spPr bwMode="gray">
          <a:xfrm>
            <a:off x="1" y="0"/>
            <a:ext cx="12192000" cy="6858001"/>
          </a:xfrm>
          <a:prstGeom prst="rect">
            <a:avLst/>
          </a:prstGeom>
          <a:solidFill>
            <a:srgbClr val="2DBECD"/>
          </a:solidFill>
          <a:ln w="9525" cap="flat" cmpd="sng" algn="ctr">
            <a:noFill/>
            <a:prstDash val="solid"/>
          </a:ln>
          <a:effectLst/>
        </p:spPr>
        <p:txBody>
          <a:bodyPr rtlCol="0" anchor="ctr" anchorCtr="0"/>
          <a:lstStyle/>
          <a:p>
            <a:pPr algn="ctr">
              <a:spcBef>
                <a:spcPts val="300"/>
              </a:spcBef>
              <a:spcAft>
                <a:spcPts val="300"/>
              </a:spcAft>
              <a:buClr>
                <a:srgbClr val="FFFFFF"/>
              </a:buClr>
              <a:buSzPct val="100000"/>
              <a:buFont typeface="Arial" panose="020B0604020202020204" pitchFamily="34" charset="0"/>
              <a:buNone/>
            </a:pPr>
            <a:endParaRPr lang="en-US" sz="1400" kern="0">
              <a:solidFill>
                <a:srgbClr val="FFFFFF"/>
              </a:solidFill>
            </a:endParaRPr>
          </a:p>
        </p:txBody>
      </p:sp>
      <p:grpSp>
        <p:nvGrpSpPr>
          <p:cNvPr id="4" name="Gruppieren 3"/>
          <p:cNvGrpSpPr/>
          <p:nvPr userDrawn="1"/>
        </p:nvGrpSpPr>
        <p:grpSpPr bwMode="gray">
          <a:xfrm>
            <a:off x="4038600" y="2482850"/>
            <a:ext cx="4114800" cy="1970088"/>
            <a:chOff x="4038600" y="2482850"/>
            <a:chExt cx="4114800" cy="1970088"/>
          </a:xfrm>
        </p:grpSpPr>
        <p:sp>
          <p:nvSpPr>
            <p:cNvPr id="7" name="Freeform 6"/>
            <p:cNvSpPr>
              <a:spLocks noEditPoints="1"/>
            </p:cNvSpPr>
            <p:nvPr userDrawn="1"/>
          </p:nvSpPr>
          <p:spPr bwMode="gray">
            <a:xfrm>
              <a:off x="4038600" y="2482850"/>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Freeform 7"/>
            <p:cNvSpPr>
              <a:spLocks/>
            </p:cNvSpPr>
            <p:nvPr userDrawn="1"/>
          </p:nvSpPr>
          <p:spPr bwMode="gray">
            <a:xfrm>
              <a:off x="4038600" y="2482850"/>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14468203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6" name="Slide Number Placeholder 15"/>
          <p:cNvSpPr>
            <a:spLocks noGrp="1"/>
          </p:cNvSpPr>
          <p:nvPr>
            <p:ph type="sldNum" sz="quarter" idx="18"/>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4" name="Content Placeholder 13"/>
          <p:cNvSpPr>
            <a:spLocks noGrp="1"/>
          </p:cNvSpPr>
          <p:nvPr>
            <p:ph sz="quarter" idx="16" hasCustomPrompt="1"/>
          </p:nvPr>
        </p:nvSpPr>
        <p:spPr bwMode="gray">
          <a:xfrm>
            <a:off x="6240464" y="1484313"/>
            <a:ext cx="532765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5" hasCustomPrompt="1"/>
          </p:nvPr>
        </p:nvSpPr>
        <p:spPr bwMode="gray">
          <a:xfrm>
            <a:off x="623392" y="1484313"/>
            <a:ext cx="532765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2250119566"/>
      </p:ext>
    </p:extLst>
  </p:cSld>
  <p:clrMapOvr>
    <a:masterClrMapping/>
  </p:clrMapOvr>
  <p:extLst mod="1">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3" name="Slide Number Placeholder 12"/>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5" name="Content Placeholder 14"/>
          <p:cNvSpPr>
            <a:spLocks noGrp="1"/>
          </p:cNvSpPr>
          <p:nvPr>
            <p:ph sz="quarter" idx="18" hasCustomPrompt="1"/>
          </p:nvPr>
        </p:nvSpPr>
        <p:spPr bwMode="gray">
          <a:xfrm>
            <a:off x="624845" y="1484314"/>
            <a:ext cx="3454931"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9" hasCustomPrompt="1"/>
          </p:nvPr>
        </p:nvSpPr>
        <p:spPr bwMode="gray">
          <a:xfrm>
            <a:off x="4368803" y="1484314"/>
            <a:ext cx="3455986"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20" hasCustomPrompt="1"/>
          </p:nvPr>
        </p:nvSpPr>
        <p:spPr bwMode="gray">
          <a:xfrm>
            <a:off x="8112000" y="1484313"/>
            <a:ext cx="345600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4140278448"/>
      </p:ext>
    </p:extLst>
  </p:cSld>
  <p:clrMapOvr>
    <a:masterClrMapping/>
  </p:clrMapOvr>
  <p:extLst mod="1">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4" name="Slide Number Placeholder 13"/>
          <p:cNvSpPr>
            <a:spLocks noGrp="1"/>
          </p:cNvSpPr>
          <p:nvPr>
            <p:ph type="sldNum" sz="quarter" idx="18"/>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6" name="Content Placeholder 15"/>
          <p:cNvSpPr>
            <a:spLocks noGrp="1"/>
          </p:cNvSpPr>
          <p:nvPr>
            <p:ph sz="quarter" idx="19" hasCustomPrompt="1"/>
          </p:nvPr>
        </p:nvSpPr>
        <p:spPr bwMode="gray">
          <a:xfrm>
            <a:off x="624125" y="1484314"/>
            <a:ext cx="2519125"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a:t>
            </a:r>
            <a:br>
              <a:rPr lang="en-US"/>
            </a:br>
            <a:r>
              <a:rPr lang="en-US"/>
              <a:t>for </a:t>
            </a:r>
            <a:r>
              <a:rPr lang="en-US" err="1"/>
              <a:t>copytext</a:t>
            </a:r>
            <a:r>
              <a:rPr lang="en-US"/>
              <a:t> or bullet levels. </a:t>
            </a: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p:cNvSpPr>
            <a:spLocks noGrp="1"/>
          </p:cNvSpPr>
          <p:nvPr>
            <p:ph sz="quarter" idx="20" hasCustomPrompt="1"/>
          </p:nvPr>
        </p:nvSpPr>
        <p:spPr bwMode="gray">
          <a:xfrm>
            <a:off x="3432159" y="1484314"/>
            <a:ext cx="2519825"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Or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p:cNvSpPr>
            <a:spLocks noGrp="1"/>
          </p:cNvSpPr>
          <p:nvPr>
            <p:ph sz="quarter" idx="21" hasCustomPrompt="1"/>
          </p:nvPr>
        </p:nvSpPr>
        <p:spPr bwMode="gray">
          <a:xfrm>
            <a:off x="6240000" y="1484313"/>
            <a:ext cx="2519825"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a:t>
            </a:r>
            <a:br>
              <a:rPr lang="en-US"/>
            </a:br>
            <a:r>
              <a:rPr lang="en-US"/>
              <a:t>for </a:t>
            </a:r>
            <a:r>
              <a:rPr lang="en-US" err="1"/>
              <a:t>copytext</a:t>
            </a:r>
            <a:r>
              <a:rPr lang="en-US"/>
              <a:t> or bullet levels. </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1"/>
          <p:cNvSpPr>
            <a:spLocks noGrp="1"/>
          </p:cNvSpPr>
          <p:nvPr>
            <p:ph sz="quarter" idx="22" hasCustomPrompt="1"/>
          </p:nvPr>
        </p:nvSpPr>
        <p:spPr bwMode="gray">
          <a:xfrm>
            <a:off x="9048750" y="1484313"/>
            <a:ext cx="2518051"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Or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1063075872"/>
      </p:ext>
    </p:extLst>
  </p:cSld>
  <p:clrMapOvr>
    <a:masterClrMapping/>
  </p:clrMapOvr>
  <p:extLst mod="1">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and Notic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2" name="Slide Number Placeholder 11"/>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5" name="Content Placeholder 14"/>
          <p:cNvSpPr>
            <a:spLocks noGrp="1"/>
          </p:cNvSpPr>
          <p:nvPr>
            <p:ph sz="quarter" idx="14" hasCustomPrompt="1"/>
          </p:nvPr>
        </p:nvSpPr>
        <p:spPr bwMode="gray">
          <a:xfrm>
            <a:off x="623888" y="1484312"/>
            <a:ext cx="8135936" cy="4608517"/>
          </a:xfrm>
        </p:spPr>
        <p:txBody>
          <a:bodyPr/>
          <a:lstStyle>
            <a:lvl1pPr>
              <a:lnSpc>
                <a:spcPct val="105000"/>
              </a:lnSpc>
              <a:defRPr baseline="0"/>
            </a:lvl1pPr>
            <a:lvl2pPr>
              <a:lnSpc>
                <a:spcPct val="105000"/>
              </a:lnSpc>
              <a:defRPr/>
            </a:lvl2pPr>
            <a:lvl3pPr>
              <a:lnSpc>
                <a:spcPct val="105000"/>
              </a:lnSpc>
              <a:defRPr/>
            </a:lvl3pPr>
            <a:lvl4pPr>
              <a:lnSpc>
                <a:spcPct val="105000"/>
              </a:lnSpc>
              <a:defRPr/>
            </a:lvl4pPr>
            <a:lvl5pPr>
              <a:lnSpc>
                <a:spcPct val="105000"/>
              </a:lnSpc>
              <a:defRPr/>
            </a:lvl5pPr>
          </a:lstStyle>
          <a:p>
            <a:pPr lvl="0"/>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5" hasCustomPrompt="1"/>
          </p:nvPr>
        </p:nvSpPr>
        <p:spPr bwMode="gray">
          <a:xfrm>
            <a:off x="9048750" y="1484313"/>
            <a:ext cx="2518051" cy="4608512"/>
          </a:xfrm>
        </p:spPr>
        <p:txBody>
          <a:bodyPr>
            <a:noAutofit/>
          </a:bodyPr>
          <a:lstStyle>
            <a:lvl1pPr>
              <a:lnSpc>
                <a:spcPct val="105000"/>
              </a:lnSpc>
              <a:defRPr sz="1200" baseline="0">
                <a:solidFill>
                  <a:schemeClr val="accent1"/>
                </a:solidFill>
              </a:defRPr>
            </a:lvl1pPr>
            <a:lvl2pPr>
              <a:lnSpc>
                <a:spcPct val="105000"/>
              </a:lnSpc>
              <a:defRPr sz="1200">
                <a:solidFill>
                  <a:schemeClr val="accent1"/>
                </a:solidFill>
              </a:defRPr>
            </a:lvl2pPr>
            <a:lvl3pPr>
              <a:lnSpc>
                <a:spcPct val="105000"/>
              </a:lnSpc>
              <a:defRPr sz="1200">
                <a:solidFill>
                  <a:schemeClr val="accent1"/>
                </a:solidFill>
              </a:defRPr>
            </a:lvl3pPr>
            <a:lvl4pPr>
              <a:lnSpc>
                <a:spcPct val="105000"/>
              </a:lnSpc>
              <a:defRPr sz="1200">
                <a:solidFill>
                  <a:schemeClr val="accent1"/>
                </a:solidFill>
              </a:defRPr>
            </a:lvl4pPr>
            <a:lvl5pPr>
              <a:lnSpc>
                <a:spcPct val="105000"/>
              </a:lnSpc>
              <a:defRPr sz="1200">
                <a:solidFill>
                  <a:schemeClr val="accent1"/>
                </a:solidFill>
              </a:defRPr>
            </a:lvl5pPr>
            <a:lvl6pPr>
              <a:defRPr sz="1200">
                <a:solidFill>
                  <a:schemeClr val="accent1"/>
                </a:solidFill>
              </a:defRPr>
            </a:lvl6pPr>
            <a:lvl7pPr>
              <a:defRPr sz="1200">
                <a:solidFill>
                  <a:schemeClr val="accent1"/>
                </a:solidFill>
              </a:defRPr>
            </a:lvl7pPr>
            <a:lvl8pPr>
              <a:defRPr sz="1200">
                <a:solidFill>
                  <a:schemeClr val="accent1"/>
                </a:solidFill>
              </a:defRPr>
            </a:lvl8pPr>
            <a:lvl9pPr>
              <a:defRPr sz="1200">
                <a:solidFill>
                  <a:schemeClr val="accent1"/>
                </a:solidFill>
              </a:defRPr>
            </a:lvl9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3810767155"/>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rganic">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5430550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42"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6" name="Freeform 15"/>
          <p:cNvSpPr/>
          <p:nvPr userDrawn="1"/>
        </p:nvSpPr>
        <p:spPr bwMode="gray">
          <a:xfrm>
            <a:off x="0" y="0"/>
            <a:ext cx="12192000" cy="6858000"/>
          </a:xfrm>
          <a:custGeom>
            <a:avLst/>
            <a:gdLst>
              <a:gd name="connsiteX0" fmla="*/ 3028369 w 12192000"/>
              <a:gd name="connsiteY0" fmla="*/ 0 h 6858000"/>
              <a:gd name="connsiteX1" fmla="*/ 6019945 w 12192000"/>
              <a:gd name="connsiteY1" fmla="*/ 0 h 6858000"/>
              <a:gd name="connsiteX2" fmla="*/ 6010517 w 12192000"/>
              <a:gd name="connsiteY2" fmla="*/ 24413 h 6858000"/>
              <a:gd name="connsiteX3" fmla="*/ 5988728 w 12192000"/>
              <a:gd name="connsiteY3" fmla="*/ 542902 h 6858000"/>
              <a:gd name="connsiteX4" fmla="*/ 8283293 w 12192000"/>
              <a:gd name="connsiteY4" fmla="*/ 2994229 h 6858000"/>
              <a:gd name="connsiteX5" fmla="*/ 11934313 w 12192000"/>
              <a:gd name="connsiteY5" fmla="*/ 4275389 h 6858000"/>
              <a:gd name="connsiteX6" fmla="*/ 12139920 w 12192000"/>
              <a:gd name="connsiteY6" fmla="*/ 4248830 h 6858000"/>
              <a:gd name="connsiteX7" fmla="*/ 12192000 w 12192000"/>
              <a:gd name="connsiteY7" fmla="*/ 4238176 h 6858000"/>
              <a:gd name="connsiteX8" fmla="*/ 12192000 w 12192000"/>
              <a:gd name="connsiteY8" fmla="*/ 4877795 h 6858000"/>
              <a:gd name="connsiteX9" fmla="*/ 12173693 w 12192000"/>
              <a:gd name="connsiteY9" fmla="*/ 4890450 h 6858000"/>
              <a:gd name="connsiteX10" fmla="*/ 11823388 w 12192000"/>
              <a:gd name="connsiteY10" fmla="*/ 5651684 h 6858000"/>
              <a:gd name="connsiteX11" fmla="*/ 12181381 w 12192000"/>
              <a:gd name="connsiteY11" fmla="*/ 6745688 h 6858000"/>
              <a:gd name="connsiteX12" fmla="*/ 12192000 w 12192000"/>
              <a:gd name="connsiteY12" fmla="*/ 6767229 h 6858000"/>
              <a:gd name="connsiteX13" fmla="*/ 12192000 w 12192000"/>
              <a:gd name="connsiteY13" fmla="*/ 6858000 h 6858000"/>
              <a:gd name="connsiteX14" fmla="*/ 11748516 w 12192000"/>
              <a:gd name="connsiteY14" fmla="*/ 6858000 h 6858000"/>
              <a:gd name="connsiteX15" fmla="*/ 11744223 w 12192000"/>
              <a:gd name="connsiteY15" fmla="*/ 6845586 h 6858000"/>
              <a:gd name="connsiteX16" fmla="*/ 11424057 w 12192000"/>
              <a:gd name="connsiteY16" fmla="*/ 5987830 h 6858000"/>
              <a:gd name="connsiteX17" fmla="*/ 8644592 w 12192000"/>
              <a:gd name="connsiteY17" fmla="*/ 3856792 h 6858000"/>
              <a:gd name="connsiteX18" fmla="*/ 5459457 w 12192000"/>
              <a:gd name="connsiteY18" fmla="*/ 4687643 h 6858000"/>
              <a:gd name="connsiteX19" fmla="*/ 4527600 w 12192000"/>
              <a:gd name="connsiteY19" fmla="*/ 6636628 h 6858000"/>
              <a:gd name="connsiteX20" fmla="*/ 4523380 w 12192000"/>
              <a:gd name="connsiteY20" fmla="*/ 6858000 h 6858000"/>
              <a:gd name="connsiteX21" fmla="*/ 4101261 w 12192000"/>
              <a:gd name="connsiteY21" fmla="*/ 6858000 h 6858000"/>
              <a:gd name="connsiteX22" fmla="*/ 4129024 w 12192000"/>
              <a:gd name="connsiteY22" fmla="*/ 6686756 h 6858000"/>
              <a:gd name="connsiteX23" fmla="*/ 5583060 w 12192000"/>
              <a:gd name="connsiteY23" fmla="*/ 860020 h 6858000"/>
              <a:gd name="connsiteX24" fmla="*/ 3662471 w 12192000"/>
              <a:gd name="connsiteY24" fmla="*/ 270180 h 6858000"/>
              <a:gd name="connsiteX25" fmla="*/ 198439 w 12192000"/>
              <a:gd name="connsiteY25" fmla="*/ 2486840 h 6858000"/>
              <a:gd name="connsiteX26" fmla="*/ 0 w 12192000"/>
              <a:gd name="connsiteY26" fmla="*/ 2850498 h 6858000"/>
              <a:gd name="connsiteX27" fmla="*/ 0 w 12192000"/>
              <a:gd name="connsiteY27" fmla="*/ 651095 h 6858000"/>
              <a:gd name="connsiteX28" fmla="*/ 13333 w 12192000"/>
              <a:gd name="connsiteY28" fmla="*/ 659740 h 6858000"/>
              <a:gd name="connsiteX29" fmla="*/ 1529540 w 12192000"/>
              <a:gd name="connsiteY29" fmla="*/ 571443 h 6858000"/>
              <a:gd name="connsiteX30" fmla="*/ 2758320 w 12192000"/>
              <a:gd name="connsiteY30" fmla="*/ 1001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6858000">
                <a:moveTo>
                  <a:pt x="3028369" y="0"/>
                </a:moveTo>
                <a:lnTo>
                  <a:pt x="6019945" y="0"/>
                </a:lnTo>
                <a:lnTo>
                  <a:pt x="6010517" y="24413"/>
                </a:lnTo>
                <a:cubicBezTo>
                  <a:pt x="5959413" y="184558"/>
                  <a:pt x="5947528" y="357387"/>
                  <a:pt x="5988728" y="542902"/>
                </a:cubicBezTo>
                <a:cubicBezTo>
                  <a:pt x="6483137" y="1684529"/>
                  <a:pt x="7269121" y="2328280"/>
                  <a:pt x="8283293" y="2994229"/>
                </a:cubicBezTo>
                <a:cubicBezTo>
                  <a:pt x="9376697" y="3714089"/>
                  <a:pt x="10672936" y="4269046"/>
                  <a:pt x="11934313" y="4275389"/>
                </a:cubicBezTo>
                <a:cubicBezTo>
                  <a:pt x="11977098" y="4275389"/>
                  <a:pt x="12048407" y="4265875"/>
                  <a:pt x="12139920" y="4248830"/>
                </a:cubicBezTo>
                <a:lnTo>
                  <a:pt x="12192000" y="4238176"/>
                </a:lnTo>
                <a:lnTo>
                  <a:pt x="12192000" y="4877795"/>
                </a:lnTo>
                <a:lnTo>
                  <a:pt x="12173693" y="4890450"/>
                </a:lnTo>
                <a:cubicBezTo>
                  <a:pt x="11925003" y="5082654"/>
                  <a:pt x="11809126" y="5309196"/>
                  <a:pt x="11823388" y="5651684"/>
                </a:cubicBezTo>
                <a:cubicBezTo>
                  <a:pt x="11831707" y="5818171"/>
                  <a:pt x="11946792" y="6244448"/>
                  <a:pt x="12181381" y="6745688"/>
                </a:cubicBezTo>
                <a:lnTo>
                  <a:pt x="12192000" y="6767229"/>
                </a:lnTo>
                <a:lnTo>
                  <a:pt x="12192000" y="6858000"/>
                </a:lnTo>
                <a:lnTo>
                  <a:pt x="11748516" y="6858000"/>
                </a:lnTo>
                <a:lnTo>
                  <a:pt x="11744223" y="6845586"/>
                </a:lnTo>
                <a:cubicBezTo>
                  <a:pt x="11639321" y="6545909"/>
                  <a:pt x="11479520" y="6112695"/>
                  <a:pt x="11424057" y="5987830"/>
                </a:cubicBezTo>
                <a:cubicBezTo>
                  <a:pt x="10920140" y="4849374"/>
                  <a:pt x="9953508" y="3920216"/>
                  <a:pt x="8644592" y="3856792"/>
                </a:cubicBezTo>
                <a:cubicBezTo>
                  <a:pt x="7446601" y="3799711"/>
                  <a:pt x="6365874" y="3986811"/>
                  <a:pt x="5459457" y="4687643"/>
                </a:cubicBezTo>
                <a:cubicBezTo>
                  <a:pt x="4849369" y="5159357"/>
                  <a:pt x="4574137" y="5876293"/>
                  <a:pt x="4527600" y="6636628"/>
                </a:cubicBezTo>
                <a:lnTo>
                  <a:pt x="4523380" y="6858000"/>
                </a:lnTo>
                <a:lnTo>
                  <a:pt x="4101261" y="6858000"/>
                </a:lnTo>
                <a:lnTo>
                  <a:pt x="4129024" y="6686756"/>
                </a:lnTo>
                <a:cubicBezTo>
                  <a:pt x="4619962" y="3869418"/>
                  <a:pt x="5877804" y="2678696"/>
                  <a:pt x="5583060" y="860020"/>
                </a:cubicBezTo>
                <a:cubicBezTo>
                  <a:pt x="5434103" y="-59624"/>
                  <a:pt x="4099833" y="127476"/>
                  <a:pt x="3662471" y="270180"/>
                </a:cubicBezTo>
                <a:cubicBezTo>
                  <a:pt x="1529540" y="980525"/>
                  <a:pt x="1031962" y="1034436"/>
                  <a:pt x="198439" y="2486840"/>
                </a:cubicBezTo>
                <a:lnTo>
                  <a:pt x="0" y="2850498"/>
                </a:lnTo>
                <a:lnTo>
                  <a:pt x="0" y="651095"/>
                </a:lnTo>
                <a:lnTo>
                  <a:pt x="13333" y="659740"/>
                </a:lnTo>
                <a:cubicBezTo>
                  <a:pt x="306591" y="810471"/>
                  <a:pt x="766534" y="821173"/>
                  <a:pt x="1529540" y="571443"/>
                </a:cubicBezTo>
                <a:cubicBezTo>
                  <a:pt x="1798930" y="482253"/>
                  <a:pt x="2293636" y="276621"/>
                  <a:pt x="2758320" y="100100"/>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7" name="Freeform 16"/>
          <p:cNvSpPr/>
          <p:nvPr userDrawn="1"/>
        </p:nvSpPr>
        <p:spPr bwMode="gray">
          <a:xfrm>
            <a:off x="0" y="0"/>
            <a:ext cx="12192000" cy="6858000"/>
          </a:xfrm>
          <a:custGeom>
            <a:avLst/>
            <a:gdLst>
              <a:gd name="connsiteX0" fmla="*/ 349336 w 12160800"/>
              <a:gd name="connsiteY0" fmla="*/ 0 h 6858000"/>
              <a:gd name="connsiteX1" fmla="*/ 2343649 w 12160800"/>
              <a:gd name="connsiteY1" fmla="*/ 0 h 6858000"/>
              <a:gd name="connsiteX2" fmla="*/ 2362300 w 12160800"/>
              <a:gd name="connsiteY2" fmla="*/ 74444 h 6858000"/>
              <a:gd name="connsiteX3" fmla="*/ 3066495 w 12160800"/>
              <a:gd name="connsiteY3" fmla="*/ 1483638 h 6858000"/>
              <a:gd name="connsiteX4" fmla="*/ 3887362 w 12160800"/>
              <a:gd name="connsiteY4" fmla="*/ 1569259 h 6858000"/>
              <a:gd name="connsiteX5" fmla="*/ 4635346 w 12160800"/>
              <a:gd name="connsiteY5" fmla="*/ 56135 h 6858000"/>
              <a:gd name="connsiteX6" fmla="*/ 4613106 w 12160800"/>
              <a:gd name="connsiteY6" fmla="*/ 0 h 6858000"/>
              <a:gd name="connsiteX7" fmla="*/ 12160800 w 12160800"/>
              <a:gd name="connsiteY7" fmla="*/ 0 h 6858000"/>
              <a:gd name="connsiteX8" fmla="*/ 12160800 w 12160800"/>
              <a:gd name="connsiteY8" fmla="*/ 6858000 h 6858000"/>
              <a:gd name="connsiteX9" fmla="*/ 6255540 w 12160800"/>
              <a:gd name="connsiteY9" fmla="*/ 6858000 h 6858000"/>
              <a:gd name="connsiteX10" fmla="*/ 6191495 w 12160800"/>
              <a:gd name="connsiteY10" fmla="*/ 6468735 h 6858000"/>
              <a:gd name="connsiteX11" fmla="*/ 5449862 w 12160800"/>
              <a:gd name="connsiteY11" fmla="*/ 4474062 h 6858000"/>
              <a:gd name="connsiteX12" fmla="*/ 4895222 w 12160800"/>
              <a:gd name="connsiteY12" fmla="*/ 3322923 h 6858000"/>
              <a:gd name="connsiteX13" fmla="*/ 2527702 w 12160800"/>
              <a:gd name="connsiteY13" fmla="*/ 2714056 h 6858000"/>
              <a:gd name="connsiteX14" fmla="*/ 870120 w 12160800"/>
              <a:gd name="connsiteY14" fmla="*/ 4667504 h 6858000"/>
              <a:gd name="connsiteX15" fmla="*/ 677253 w 12160800"/>
              <a:gd name="connsiteY15" fmla="*/ 6722405 h 6858000"/>
              <a:gd name="connsiteX16" fmla="*/ 731247 w 12160800"/>
              <a:gd name="connsiteY16" fmla="*/ 6858000 h 6858000"/>
              <a:gd name="connsiteX17" fmla="*/ 0 w 12160800"/>
              <a:gd name="connsiteY17" fmla="*/ 6858000 h 6858000"/>
              <a:gd name="connsiteX18" fmla="*/ 0 w 12160800"/>
              <a:gd name="connsiteY18" fmla="*/ 4583499 h 6858000"/>
              <a:gd name="connsiteX19" fmla="*/ 125318 w 12160800"/>
              <a:gd name="connsiteY19" fmla="*/ 4534314 h 6858000"/>
              <a:gd name="connsiteX20" fmla="*/ 2207595 w 12160800"/>
              <a:gd name="connsiteY20" fmla="*/ 2580866 h 6858000"/>
              <a:gd name="connsiteX21" fmla="*/ 2404096 w 12160800"/>
              <a:gd name="connsiteY21" fmla="*/ 674986 h 6858000"/>
              <a:gd name="connsiteX22" fmla="*/ 1418422 w 12160800"/>
              <a:gd name="connsiteY22" fmla="*/ 9038 h 6858000"/>
              <a:gd name="connsiteX23" fmla="*/ 88715 w 12160800"/>
              <a:gd name="connsiteY23" fmla="*/ 380165 h 6858000"/>
              <a:gd name="connsiteX24" fmla="*/ 0 w 12160800"/>
              <a:gd name="connsiteY24" fmla="*/ 432649 h 6858000"/>
              <a:gd name="connsiteX25" fmla="*/ 0 w 12160800"/>
              <a:gd name="connsiteY25" fmla="*/ 218659 h 6858000"/>
              <a:gd name="connsiteX26" fmla="*/ 3446 w 12160800"/>
              <a:gd name="connsiteY26" fmla="*/ 216602 h 6858000"/>
              <a:gd name="connsiteX27" fmla="*/ 331723 w 12160800"/>
              <a:gd name="connsiteY27" fmla="*/ 118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60800" h="6858000">
                <a:moveTo>
                  <a:pt x="349336" y="0"/>
                </a:moveTo>
                <a:lnTo>
                  <a:pt x="2343649" y="0"/>
                </a:lnTo>
                <a:lnTo>
                  <a:pt x="2362300" y="74444"/>
                </a:lnTo>
                <a:cubicBezTo>
                  <a:pt x="2552462" y="724338"/>
                  <a:pt x="2869202" y="1267204"/>
                  <a:pt x="3066495" y="1483638"/>
                </a:cubicBezTo>
                <a:cubicBezTo>
                  <a:pt x="3180592" y="1610485"/>
                  <a:pt x="3510207" y="1750017"/>
                  <a:pt x="3887362" y="1569259"/>
                </a:cubicBezTo>
                <a:cubicBezTo>
                  <a:pt x="4392085" y="1325078"/>
                  <a:pt x="4857982" y="738559"/>
                  <a:pt x="4635346" y="56135"/>
                </a:cubicBezTo>
                <a:lnTo>
                  <a:pt x="4613106" y="0"/>
                </a:lnTo>
                <a:lnTo>
                  <a:pt x="12160800" y="0"/>
                </a:lnTo>
                <a:lnTo>
                  <a:pt x="12160800" y="6858000"/>
                </a:lnTo>
                <a:lnTo>
                  <a:pt x="6255540" y="6858000"/>
                </a:lnTo>
                <a:lnTo>
                  <a:pt x="6191495" y="6468735"/>
                </a:lnTo>
                <a:cubicBezTo>
                  <a:pt x="6052043" y="5780588"/>
                  <a:pt x="5760461" y="5120983"/>
                  <a:pt x="5449862" y="4474062"/>
                </a:cubicBezTo>
                <a:cubicBezTo>
                  <a:pt x="5430846" y="4436007"/>
                  <a:pt x="5120248" y="3808114"/>
                  <a:pt x="4895222" y="3322923"/>
                </a:cubicBezTo>
                <a:cubicBezTo>
                  <a:pt x="4473696" y="2409622"/>
                  <a:pt x="3082342" y="2162270"/>
                  <a:pt x="2527702" y="2714056"/>
                </a:cubicBezTo>
                <a:cubicBezTo>
                  <a:pt x="2042788" y="3199247"/>
                  <a:pt x="1082468" y="4302818"/>
                  <a:pt x="870120" y="4667504"/>
                </a:cubicBezTo>
                <a:cubicBezTo>
                  <a:pt x="495738" y="5314028"/>
                  <a:pt x="439234" y="6018823"/>
                  <a:pt x="677253" y="6722405"/>
                </a:cubicBezTo>
                <a:lnTo>
                  <a:pt x="731247" y="6858000"/>
                </a:lnTo>
                <a:lnTo>
                  <a:pt x="0" y="6858000"/>
                </a:lnTo>
                <a:lnTo>
                  <a:pt x="0" y="4583499"/>
                </a:lnTo>
                <a:lnTo>
                  <a:pt x="125318" y="4534314"/>
                </a:lnTo>
                <a:cubicBezTo>
                  <a:pt x="1028589" y="4156944"/>
                  <a:pt x="1789238" y="3465626"/>
                  <a:pt x="2207595" y="2580866"/>
                </a:cubicBezTo>
                <a:cubicBezTo>
                  <a:pt x="2473823" y="2010054"/>
                  <a:pt x="2679832" y="1299709"/>
                  <a:pt x="2404096" y="674986"/>
                </a:cubicBezTo>
                <a:cubicBezTo>
                  <a:pt x="2229781" y="288102"/>
                  <a:pt x="1843118" y="18552"/>
                  <a:pt x="1418422" y="9038"/>
                </a:cubicBezTo>
                <a:cubicBezTo>
                  <a:pt x="966390" y="-4836"/>
                  <a:pt x="516785" y="141534"/>
                  <a:pt x="88715" y="380165"/>
                </a:cubicBezTo>
                <a:lnTo>
                  <a:pt x="0" y="432649"/>
                </a:lnTo>
                <a:lnTo>
                  <a:pt x="0" y="218659"/>
                </a:lnTo>
                <a:lnTo>
                  <a:pt x="3446" y="216602"/>
                </a:lnTo>
                <a:cubicBezTo>
                  <a:pt x="117494" y="147282"/>
                  <a:pt x="227332" y="79002"/>
                  <a:pt x="331723" y="11813"/>
                </a:cubicBez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7" name="Text Placeholder 12"/>
          <p:cNvSpPr>
            <a:spLocks noGrp="1"/>
          </p:cNvSpPr>
          <p:nvPr>
            <p:ph type="body" sz="quarter" idx="10" hasCustomPrompt="1"/>
          </p:nvPr>
        </p:nvSpPr>
        <p:spPr bwMode="gray">
          <a:xfrm>
            <a:off x="5808663" y="3501000"/>
            <a:ext cx="5759450"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p>
          <a:p>
            <a:r>
              <a:rPr lang="en-US" noProof="0"/>
              <a:t>Place, Date</a:t>
            </a:r>
          </a:p>
        </p:txBody>
      </p:sp>
      <p:sp>
        <p:nvSpPr>
          <p:cNvPr id="3" name="Subtitle 2"/>
          <p:cNvSpPr>
            <a:spLocks noGrp="1"/>
          </p:cNvSpPr>
          <p:nvPr>
            <p:ph type="subTitle" idx="1" hasCustomPrompt="1"/>
          </p:nvPr>
        </p:nvSpPr>
        <p:spPr bwMode="gray">
          <a:xfrm>
            <a:off x="5807692" y="2709681"/>
            <a:ext cx="5760420" cy="647311"/>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5807692" y="1316405"/>
            <a:ext cx="5760420" cy="1249282"/>
          </a:xfrm>
          <a:prstGeom prst="rect">
            <a:avLst/>
          </a:prstGeom>
          <a:noFill/>
        </p:spPr>
        <p:txBody>
          <a:bodyPr anchor="b"/>
          <a:lstStyle>
            <a:lvl1pPr algn="l">
              <a:lnSpc>
                <a:spcPct val="100000"/>
              </a:lnSpc>
              <a:defRPr sz="4000" cap="none" baseline="0">
                <a:solidFill>
                  <a:schemeClr val="accent5"/>
                </a:solidFill>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pic>
        <p:nvPicPr>
          <p:cNvPr id="4" name="Grafik 3"/>
          <p:cNvPicPr>
            <a:picLocks noChangeAspect="1"/>
          </p:cNvPicPr>
          <p:nvPr userDrawn="1"/>
        </p:nvPicPr>
        <p:blipFill>
          <a:blip r:embed="rId6"/>
          <a:stretch>
            <a:fillRect/>
          </a:stretch>
        </p:blipFill>
        <p:spPr bwMode="gray">
          <a:xfrm>
            <a:off x="983432" y="5070131"/>
            <a:ext cx="2880000" cy="1455213"/>
          </a:xfrm>
          <a:prstGeom prst="rect">
            <a:avLst/>
          </a:prstGeom>
        </p:spPr>
      </p:pic>
      <p:grpSp>
        <p:nvGrpSpPr>
          <p:cNvPr id="11" name="Logo Merck"/>
          <p:cNvGrpSpPr>
            <a:grpSpLocks noChangeAspect="1"/>
          </p:cNvGrpSpPr>
          <p:nvPr userDrawn="1"/>
        </p:nvGrpSpPr>
        <p:grpSpPr bwMode="gray">
          <a:xfrm>
            <a:off x="9536024" y="6170950"/>
            <a:ext cx="2248608" cy="354050"/>
            <a:chOff x="396364" y="7173520"/>
            <a:chExt cx="1871956" cy="294745"/>
          </a:xfrm>
          <a:solidFill>
            <a:schemeClr val="accent1"/>
          </a:solidFill>
        </p:grpSpPr>
        <p:sp>
          <p:nvSpPr>
            <p:cNvPr id="12"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ntents and Notic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4" name="Slide Number Placeholder 13"/>
          <p:cNvSpPr>
            <a:spLocks noGrp="1"/>
          </p:cNvSpPr>
          <p:nvPr>
            <p:ph type="sldNum" sz="quarter" idx="18"/>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6" name="Content Placeholder 15"/>
          <p:cNvSpPr>
            <a:spLocks noGrp="1"/>
          </p:cNvSpPr>
          <p:nvPr>
            <p:ph sz="quarter" idx="19" hasCustomPrompt="1"/>
          </p:nvPr>
        </p:nvSpPr>
        <p:spPr bwMode="gray">
          <a:xfrm>
            <a:off x="623888" y="1484312"/>
            <a:ext cx="3960000" cy="4608517"/>
          </a:xfrm>
        </p:spPr>
        <p:txBody>
          <a:bodyPr/>
          <a:lstStyle>
            <a:lvl1pPr>
              <a:defRPr/>
            </a:lvl1pPr>
          </a:lstStyle>
          <a:p>
            <a:pPr lvl="0"/>
            <a:r>
              <a:rPr lang="en-US"/>
              <a:t>You can use this field to enter text, a table, a diagram, a </a:t>
            </a:r>
            <a:r>
              <a:rPr lang="en-US" err="1"/>
              <a:t>SmartArts</a:t>
            </a:r>
            <a:r>
              <a:rPr lang="en-US"/>
              <a:t> or text.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p:cNvSpPr>
            <a:spLocks noGrp="1"/>
          </p:cNvSpPr>
          <p:nvPr>
            <p:ph sz="quarter" idx="20" hasCustomPrompt="1"/>
          </p:nvPr>
        </p:nvSpPr>
        <p:spPr bwMode="gray">
          <a:xfrm>
            <a:off x="4872296" y="1484312"/>
            <a:ext cx="3888000" cy="4608517"/>
          </a:xfrm>
        </p:spPr>
        <p:txBody>
          <a:bodyPr/>
          <a:lstStyle>
            <a:lvl1pPr>
              <a:defRPr/>
            </a:lvl1pPr>
          </a:lstStyle>
          <a:p>
            <a:pPr lvl="0"/>
            <a:r>
              <a:rPr lang="en-US"/>
              <a:t>You can use this field to enter text, a table, a diagram, a </a:t>
            </a:r>
            <a:r>
              <a:rPr lang="en-US" err="1"/>
              <a:t>SmartArts</a:t>
            </a:r>
            <a:r>
              <a:rPr lang="en-US"/>
              <a:t> or text.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p:cNvSpPr>
            <a:spLocks noGrp="1"/>
          </p:cNvSpPr>
          <p:nvPr>
            <p:ph sz="quarter" idx="21" hasCustomPrompt="1"/>
          </p:nvPr>
        </p:nvSpPr>
        <p:spPr bwMode="gray">
          <a:xfrm>
            <a:off x="9048750" y="1484313"/>
            <a:ext cx="2518051" cy="4608512"/>
          </a:xfrm>
        </p:spPr>
        <p:txBody>
          <a:bodyPr>
            <a:noAutofit/>
          </a:bodyPr>
          <a:lstStyle>
            <a:lvl1pPr>
              <a:defRPr sz="1200" baseline="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sz="1200">
                <a:solidFill>
                  <a:schemeClr val="accent1"/>
                </a:solidFill>
              </a:defRPr>
            </a:lvl5pPr>
            <a:lvl6pPr>
              <a:defRPr sz="1200">
                <a:solidFill>
                  <a:schemeClr val="accent1"/>
                </a:solidFill>
              </a:defRPr>
            </a:lvl6pPr>
            <a:lvl7pPr>
              <a:defRPr sz="1200">
                <a:solidFill>
                  <a:schemeClr val="accent1"/>
                </a:solidFill>
              </a:defRPr>
            </a:lvl7pPr>
            <a:lvl8pPr>
              <a:defRPr sz="1200">
                <a:solidFill>
                  <a:schemeClr val="accent1"/>
                </a:solidFill>
              </a:defRPr>
            </a:lvl8pPr>
            <a:lvl9pPr>
              <a:defRPr sz="1200">
                <a:solidFill>
                  <a:schemeClr val="accent1"/>
                </a:solidFill>
              </a:defRPr>
            </a:lvl9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853176710"/>
      </p:ext>
    </p:extLst>
  </p:cSld>
  <p:clrMapOvr>
    <a:masterClrMapping/>
  </p:clrMapOvr>
  <p:extLst mod="1">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ig Picture and Notic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6" name="Slide Number Placeholder 5"/>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7" name="Content Placeholder 16"/>
          <p:cNvSpPr>
            <a:spLocks noGrp="1"/>
          </p:cNvSpPr>
          <p:nvPr>
            <p:ph sz="quarter" idx="19" hasCustomPrompt="1"/>
          </p:nvPr>
        </p:nvSpPr>
        <p:spPr bwMode="gray">
          <a:xfrm>
            <a:off x="9048750" y="1484310"/>
            <a:ext cx="2518051" cy="4608515"/>
          </a:xfrm>
        </p:spPr>
        <p:txBody>
          <a:bodyPr>
            <a:noAutofit/>
          </a:bodyPr>
          <a:lstStyle>
            <a:lvl1pPr>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sz="1200">
                <a:solidFill>
                  <a:schemeClr val="accent1"/>
                </a:solidFill>
              </a:defRPr>
            </a:lvl5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p:cNvSpPr>
            <a:spLocks noGrp="1"/>
          </p:cNvSpPr>
          <p:nvPr>
            <p:ph type="pic" sz="quarter" idx="18"/>
          </p:nvPr>
        </p:nvSpPr>
        <p:spPr bwMode="gray">
          <a:xfrm>
            <a:off x="623888" y="1484310"/>
            <a:ext cx="8135936"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4066503160"/>
      </p:ext>
    </p:extLst>
  </p:cSld>
  <p:clrMapOvr>
    <a:masterClrMapping/>
  </p:clrMapOvr>
  <p:extLst mod="1">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and big Pictur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3" name="Slide Number Placeholder 12"/>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7" name="Picture Placeholder 16"/>
          <p:cNvSpPr>
            <a:spLocks noGrp="1"/>
          </p:cNvSpPr>
          <p:nvPr>
            <p:ph type="pic" sz="quarter" idx="19"/>
          </p:nvPr>
        </p:nvSpPr>
        <p:spPr bwMode="gray">
          <a:xfrm>
            <a:off x="6240464" y="1484313"/>
            <a:ext cx="5327650"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baseline="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5" name="Content Placeholder 14"/>
          <p:cNvSpPr>
            <a:spLocks noGrp="1"/>
          </p:cNvSpPr>
          <p:nvPr>
            <p:ph sz="quarter" idx="18" hasCustomPrompt="1"/>
          </p:nvPr>
        </p:nvSpPr>
        <p:spPr bwMode="gray">
          <a:xfrm>
            <a:off x="623888" y="1484313"/>
            <a:ext cx="5327650" cy="4608512"/>
          </a:xfrm>
        </p:spPr>
        <p:txBody>
          <a:bodyPr/>
          <a:lstStyle>
            <a:lvl1pPr>
              <a:defRPr/>
            </a:lvl1pPr>
          </a:lstStyle>
          <a:p>
            <a:pPr lvl="0"/>
            <a:r>
              <a:rPr lang="en-US"/>
              <a:t>You can use this field to enter text,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2622938829"/>
      </p:ext>
    </p:extLst>
  </p:cSld>
  <p:clrMapOvr>
    <a:masterClrMapping/>
  </p:clrMapOvr>
  <p:extLst mod="1">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ig Picture and Content">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6" name="Slide Number Placeholder 5"/>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7" name="Content Placeholder 16"/>
          <p:cNvSpPr>
            <a:spLocks noGrp="1"/>
          </p:cNvSpPr>
          <p:nvPr>
            <p:ph sz="quarter" idx="19" hasCustomPrompt="1"/>
          </p:nvPr>
        </p:nvSpPr>
        <p:spPr bwMode="gray">
          <a:xfrm>
            <a:off x="6240464" y="1484310"/>
            <a:ext cx="5327650" cy="4608515"/>
          </a:xfrm>
        </p:spPr>
        <p:txBody>
          <a:bodyPr/>
          <a:lstStyle>
            <a:lvl1pPr>
              <a:defRPr baseline="0"/>
            </a:lvl1pPr>
          </a:lstStyle>
          <a:p>
            <a:pPr lvl="0"/>
            <a:r>
              <a:rPr lang="en-US"/>
              <a:t>You can use this field to enter text,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p:cNvSpPr>
            <a:spLocks noGrp="1"/>
          </p:cNvSpPr>
          <p:nvPr>
            <p:ph type="pic" sz="quarter" idx="18"/>
          </p:nvPr>
        </p:nvSpPr>
        <p:spPr bwMode="gray">
          <a:xfrm>
            <a:off x="623888" y="1484310"/>
            <a:ext cx="5327650" cy="4608515"/>
          </a:xfrm>
          <a:solidFill>
            <a:schemeClr val="bg1">
              <a:lumMod val="75000"/>
            </a:schemeClr>
          </a:solidFill>
        </p:spPr>
        <p:txBody>
          <a:bodyPr tIns="360000" anchor="ctr"/>
          <a:lstStyle>
            <a:lvl1pPr marL="0" indent="0" algn="ctr" defTabSz="914400" rtl="0" eaLnBrk="1" latinLnBrk="0" hangingPunct="1">
              <a:lnSpc>
                <a:spcPct val="100000"/>
              </a:lnSpc>
              <a:spcBef>
                <a:spcPts val="0"/>
              </a:spcBef>
              <a:spcAft>
                <a:spcPts val="0"/>
              </a:spcAft>
              <a:buFont typeface="Arial" panose="020B0604020202020204" pitchFamily="34" charset="0"/>
              <a:buNone/>
              <a:defRPr lang="en-US" sz="10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495268679"/>
      </p:ext>
    </p:extLst>
  </p:cSld>
  <p:clrMapOvr>
    <a:masterClrMapping/>
  </p:clrMapOvr>
  <p:extLst mod="1">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icture, Notice and two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5" name="Slide Number Placeholder 14"/>
          <p:cNvSpPr>
            <a:spLocks noGrp="1"/>
          </p:cNvSpPr>
          <p:nvPr>
            <p:ph type="sldNum" sz="quarter" idx="20"/>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20" name="Content Placeholder 19"/>
          <p:cNvSpPr>
            <a:spLocks noGrp="1"/>
          </p:cNvSpPr>
          <p:nvPr>
            <p:ph sz="quarter" idx="22"/>
          </p:nvPr>
        </p:nvSpPr>
        <p:spPr bwMode="gray">
          <a:xfrm>
            <a:off x="623888" y="4437469"/>
            <a:ext cx="3960000" cy="1655827"/>
          </a:xfrm>
        </p:spPr>
        <p:txBody>
          <a:bodyPr/>
          <a:lstStyle>
            <a:lvl1pPr>
              <a:defRPr baseline="0"/>
            </a:lvl1pPr>
          </a:lstStyle>
          <a:p>
            <a:pPr lvl="0"/>
            <a:r>
              <a:rPr lang="en-US"/>
              <a:t>Click to edit Master text styles</a:t>
            </a:r>
          </a:p>
        </p:txBody>
      </p:sp>
      <p:sp>
        <p:nvSpPr>
          <p:cNvPr id="22" name="Content Placeholder 21"/>
          <p:cNvSpPr>
            <a:spLocks noGrp="1"/>
          </p:cNvSpPr>
          <p:nvPr>
            <p:ph sz="quarter" idx="23"/>
          </p:nvPr>
        </p:nvSpPr>
        <p:spPr bwMode="gray">
          <a:xfrm>
            <a:off x="4871713" y="4437469"/>
            <a:ext cx="3888112" cy="1655827"/>
          </a:xfrm>
        </p:spPr>
        <p:txBody>
          <a:bodyPr/>
          <a:lstStyle/>
          <a:p>
            <a:pPr lvl="0"/>
            <a:r>
              <a:rPr lang="en-US"/>
              <a:t>Click to edit Master text styles</a:t>
            </a:r>
          </a:p>
        </p:txBody>
      </p:sp>
      <p:sp>
        <p:nvSpPr>
          <p:cNvPr id="24" name="Content Placeholder 23"/>
          <p:cNvSpPr>
            <a:spLocks noGrp="1"/>
          </p:cNvSpPr>
          <p:nvPr>
            <p:ph sz="quarter" idx="24" hasCustomPrompt="1"/>
          </p:nvPr>
        </p:nvSpPr>
        <p:spPr bwMode="gray">
          <a:xfrm>
            <a:off x="9048750" y="1484310"/>
            <a:ext cx="2518051" cy="4608986"/>
          </a:xfrm>
        </p:spPr>
        <p:txBody>
          <a:bodyPr>
            <a:noAutofit/>
          </a:bodyPr>
          <a:lstStyle>
            <a:lvl1pPr>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sz="1200">
                <a:solidFill>
                  <a:schemeClr val="accent1"/>
                </a:solidFill>
              </a:defRPr>
            </a:lvl5pPr>
            <a:lvl6pPr>
              <a:defRPr sz="1200">
                <a:solidFill>
                  <a:schemeClr val="accent1"/>
                </a:solidFill>
              </a:defRPr>
            </a:lvl6pPr>
            <a:lvl7pPr>
              <a:defRPr sz="1200">
                <a:solidFill>
                  <a:schemeClr val="accent1"/>
                </a:solidFill>
              </a:defRPr>
            </a:lvl7pPr>
            <a:lvl8pPr>
              <a:defRPr sz="1200">
                <a:solidFill>
                  <a:schemeClr val="accent1"/>
                </a:solidFill>
              </a:defRPr>
            </a:lvl8pPr>
            <a:lvl9pPr>
              <a:defRPr sz="1200">
                <a:solidFill>
                  <a:schemeClr val="accent1"/>
                </a:solidFill>
              </a:defRPr>
            </a:lvl9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6" hasCustomPrompt="1"/>
          </p:nvPr>
        </p:nvSpPr>
        <p:spPr bwMode="gray">
          <a:xfrm>
            <a:off x="623888" y="4076700"/>
            <a:ext cx="8135936" cy="360363"/>
          </a:xfrm>
          <a:prstGeom prst="rect">
            <a:avLst/>
          </a:prstGeom>
        </p:spPr>
        <p:txBody>
          <a:bodyPr/>
          <a:lstStyle>
            <a:lvl1pPr marL="0" indent="0">
              <a:spcBef>
                <a:spcPts val="0"/>
              </a:spcBef>
              <a:spcAft>
                <a:spcPts val="0"/>
              </a:spcAft>
              <a:buFont typeface="Arial" panose="020B0604020202020204" pitchFamily="34" charset="0"/>
              <a:buNone/>
              <a:defRPr b="1">
                <a:solidFill>
                  <a:schemeClr val="bg2"/>
                </a:solidFill>
              </a:defRPr>
            </a:lvl1pPr>
            <a:lvl2pPr marL="0" indent="0">
              <a:spcBef>
                <a:spcPts val="0"/>
              </a:spcBef>
              <a:spcAft>
                <a:spcPts val="0"/>
              </a:spcAft>
              <a:buNone/>
              <a:defRPr b="1">
                <a:solidFill>
                  <a:schemeClr val="bg2"/>
                </a:solidFill>
              </a:defRPr>
            </a:lvl2pPr>
            <a:lvl3pPr marL="0" indent="0">
              <a:spcBef>
                <a:spcPts val="0"/>
              </a:spcBef>
              <a:spcAft>
                <a:spcPts val="0"/>
              </a:spcAft>
              <a:buNone/>
              <a:defRPr b="1">
                <a:solidFill>
                  <a:schemeClr val="bg2"/>
                </a:solidFill>
              </a:defRPr>
            </a:lvl3pPr>
            <a:lvl4pPr marL="0" indent="0">
              <a:spcBef>
                <a:spcPts val="0"/>
              </a:spcBef>
              <a:spcAft>
                <a:spcPts val="0"/>
              </a:spcAft>
              <a:buNone/>
              <a:defRPr b="1">
                <a:solidFill>
                  <a:schemeClr val="bg2"/>
                </a:solidFill>
              </a:defRPr>
            </a:lvl4pPr>
            <a:lvl5pPr marL="0" indent="0">
              <a:spcBef>
                <a:spcPts val="0"/>
              </a:spcBef>
              <a:spcAft>
                <a:spcPts val="0"/>
              </a:spcAft>
              <a:buNone/>
              <a:defRPr b="1">
                <a:solidFill>
                  <a:schemeClr val="bg2"/>
                </a:solidFill>
              </a:defRPr>
            </a:lvl5pPr>
            <a:lvl6pPr marL="0" indent="0">
              <a:spcBef>
                <a:spcPts val="0"/>
              </a:spcBef>
              <a:spcAft>
                <a:spcPts val="0"/>
              </a:spcAft>
              <a:buNone/>
              <a:defRPr b="1">
                <a:solidFill>
                  <a:schemeClr val="bg2"/>
                </a:solidFill>
              </a:defRPr>
            </a:lvl6pPr>
            <a:lvl7pPr marL="0" indent="0">
              <a:spcBef>
                <a:spcPts val="0"/>
              </a:spcBef>
              <a:spcAft>
                <a:spcPts val="0"/>
              </a:spcAft>
              <a:buNone/>
              <a:defRPr b="1">
                <a:solidFill>
                  <a:schemeClr val="bg2"/>
                </a:solidFill>
              </a:defRPr>
            </a:lvl7pPr>
            <a:lvl8pPr marL="0" indent="0">
              <a:spcBef>
                <a:spcPts val="0"/>
              </a:spcBef>
              <a:spcAft>
                <a:spcPts val="0"/>
              </a:spcAft>
              <a:buNone/>
              <a:defRPr b="1">
                <a:solidFill>
                  <a:schemeClr val="bg2"/>
                </a:solidFill>
              </a:defRPr>
            </a:lvl8pPr>
            <a:lvl9pPr marL="0" indent="0">
              <a:spcBef>
                <a:spcPts val="0"/>
              </a:spcBef>
              <a:spcAft>
                <a:spcPts val="0"/>
              </a:spcAft>
              <a:buNone/>
              <a:defRPr b="1">
                <a:solidFill>
                  <a:schemeClr val="bg2"/>
                </a:solidFill>
              </a:defRPr>
            </a:lvl9pPr>
          </a:lstStyle>
          <a:p>
            <a:pPr lvl="0"/>
            <a:r>
              <a:rPr lang="en-US"/>
              <a:t>Click to edit Master text styles</a:t>
            </a:r>
            <a:endParaRPr lang="en-US" noProof="0"/>
          </a:p>
        </p:txBody>
      </p:sp>
      <p:sp>
        <p:nvSpPr>
          <p:cNvPr id="18" name="Picture Placeholder 17"/>
          <p:cNvSpPr>
            <a:spLocks noGrp="1"/>
          </p:cNvSpPr>
          <p:nvPr>
            <p:ph type="pic" sz="quarter" idx="21"/>
          </p:nvPr>
        </p:nvSpPr>
        <p:spPr bwMode="gray">
          <a:xfrm>
            <a:off x="623888" y="1484310"/>
            <a:ext cx="8135936" cy="2376000"/>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3"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1855456347"/>
      </p:ext>
    </p:extLst>
  </p:cSld>
  <p:clrMapOvr>
    <a:masterClrMapping/>
  </p:clrMapOvr>
  <p:extLst mod="1">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 and small Pictur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2" name="Slide Number Placeholder 11"/>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9" name="Picture Placeholder 18"/>
          <p:cNvSpPr>
            <a:spLocks noGrp="1"/>
          </p:cNvSpPr>
          <p:nvPr>
            <p:ph type="pic" sz="quarter" idx="19"/>
          </p:nvPr>
        </p:nvSpPr>
        <p:spPr bwMode="gray">
          <a:xfrm>
            <a:off x="9048750" y="1484310"/>
            <a:ext cx="2518051"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7" name="Content Placeholder 16"/>
          <p:cNvSpPr>
            <a:spLocks noGrp="1"/>
          </p:cNvSpPr>
          <p:nvPr>
            <p:ph sz="quarter" idx="18" hasCustomPrompt="1"/>
          </p:nvPr>
        </p:nvSpPr>
        <p:spPr bwMode="gray">
          <a:xfrm>
            <a:off x="623888" y="1484312"/>
            <a:ext cx="8135936" cy="4608517"/>
          </a:xfrm>
        </p:spPr>
        <p:txBody>
          <a:bodyPr/>
          <a:lstStyle>
            <a:lvl1pPr>
              <a:defRPr/>
            </a:lvl1pPr>
          </a:lstStyle>
          <a:p>
            <a:pPr lvl="0"/>
            <a:r>
              <a:rPr lang="en-US"/>
              <a:t>You can use this field to enter text, a table, a diagram or a SmartArt.</a:t>
            </a:r>
            <a:br>
              <a:rPr lang="en-US"/>
            </a:br>
            <a:r>
              <a:rPr lang="en-US"/>
              <a:t>Use the buttons “Increase List Level” for </a:t>
            </a:r>
            <a:r>
              <a:rPr lang="en-US" err="1"/>
              <a:t>copytext</a:t>
            </a:r>
            <a:r>
              <a:rPr lang="en-US"/>
              <a:t> or bullet levels.</a:t>
            </a:r>
            <a:br>
              <a:rPr lang="en-US"/>
            </a:br>
            <a:r>
              <a:rPr lang="en-US"/>
              <a:t>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1930396477"/>
      </p:ext>
    </p:extLst>
  </p:cSld>
  <p:clrMapOvr>
    <a:masterClrMapping/>
  </p:clrMapOvr>
  <p:extLst mod="1">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mall Picture and Content">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12" name="Slide Number Placeholder 11"/>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
        <p:nvSpPr>
          <p:cNvPr id="17" name="Content Placeholder 16"/>
          <p:cNvSpPr>
            <a:spLocks noGrp="1"/>
          </p:cNvSpPr>
          <p:nvPr>
            <p:ph sz="quarter" idx="19" hasCustomPrompt="1"/>
          </p:nvPr>
        </p:nvSpPr>
        <p:spPr bwMode="gray">
          <a:xfrm>
            <a:off x="3430866" y="1484310"/>
            <a:ext cx="8135936" cy="4608520"/>
          </a:xfrm>
        </p:spPr>
        <p:txBody>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baseline="0"/>
            </a:lvl1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 SmartArt.</a:t>
            </a:r>
            <a:br>
              <a:rPr lang="en-US"/>
            </a:br>
            <a:r>
              <a:rPr lang="en-US"/>
              <a:t>Use the buttons “Increase List Level” for </a:t>
            </a:r>
            <a:r>
              <a:rPr lang="en-US" err="1"/>
              <a:t>copytext</a:t>
            </a:r>
            <a:r>
              <a:rPr lang="en-US"/>
              <a:t> or bullet levels.</a:t>
            </a:r>
            <a:br>
              <a:rPr lang="en-US"/>
            </a:br>
            <a:r>
              <a:rPr lang="en-US"/>
              <a:t>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p:cNvSpPr>
            <a:spLocks noGrp="1"/>
          </p:cNvSpPr>
          <p:nvPr>
            <p:ph type="pic" sz="quarter" idx="18"/>
          </p:nvPr>
        </p:nvSpPr>
        <p:spPr bwMode="gray">
          <a:xfrm>
            <a:off x="623888" y="1484310"/>
            <a:ext cx="2518051"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r>
              <a:rPr lang="en-US" noProof="0"/>
              <a:t>Click icon to add picture</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77647876"/>
      </p:ext>
    </p:extLst>
  </p:cSld>
  <p:clrMapOvr>
    <a:masterClrMapping/>
  </p:clrMapOvr>
  <p:extLst mod="1">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8" name="MIO_VALID_LAYOUT" hidden="1"/>
          <p:cNvSpPr/>
          <p:nvPr userDrawn="1"/>
        </p:nvSpPr>
        <p:spPr bwMode="gray">
          <a:xfrm>
            <a:off x="263056" y="157877"/>
            <a:ext cx="641166" cy="599207"/>
          </a:xfrm>
          <a:prstGeom prst="rect">
            <a:avLst/>
          </a:prstGeom>
          <a:solidFill>
            <a:srgbClr val="52328F"/>
          </a:solidFill>
          <a:ln w="9525" cap="flat" cmpd="sng" algn="ctr">
            <a:noFill/>
            <a:prstDash val="solid"/>
          </a:ln>
          <a:effectLst/>
        </p:spPr>
        <p:txBody>
          <a:bodyPr rtlCol="0" anchor="t" anchorCtr="0"/>
          <a:lstStyle/>
          <a:p>
            <a:pPr marL="180000" indent="-180000" algn="ctr">
              <a:spcBef>
                <a:spcPts val="300"/>
              </a:spcBef>
              <a:spcAft>
                <a:spcPts val="300"/>
              </a:spcAft>
              <a:buClr>
                <a:srgbClr val="FFFFFF"/>
              </a:buClr>
              <a:buSzPct val="100000"/>
              <a:buFont typeface="Arial" panose="020B0604020202020204" pitchFamily="34" charset="0"/>
              <a:buChar char="•"/>
            </a:pPr>
            <a:endParaRPr lang="en-US" sz="1400" kern="0">
              <a:solidFill>
                <a:srgbClr val="FFFFFF"/>
              </a:solidFill>
            </a:endParaRPr>
          </a:p>
        </p:txBody>
      </p:sp>
      <p:sp>
        <p:nvSpPr>
          <p:cNvPr id="2" name="Footer Placeholder 1"/>
          <p:cNvSpPr>
            <a:spLocks noGrp="1"/>
          </p:cNvSpPr>
          <p:nvPr>
            <p:ph type="ftr" sz="quarter" idx="34"/>
          </p:nvPr>
        </p:nvSpPr>
        <p:spPr bwMode="gray">
          <a:xfrm>
            <a:off x="1272000" y="6380999"/>
            <a:ext cx="8718972" cy="216172"/>
          </a:xfrm>
          <a:prstGeom prst="rect">
            <a:avLst/>
          </a:prstGeom>
        </p:spPr>
        <p:txBody>
          <a:bodyPr/>
          <a:lstStyle/>
          <a:p>
            <a:r>
              <a:rPr lang="en-US">
                <a:solidFill>
                  <a:srgbClr val="000000"/>
                </a:solidFill>
              </a:rPr>
              <a:t>Title of Presentation | DD.MM.YYYY</a:t>
            </a:r>
          </a:p>
        </p:txBody>
      </p:sp>
      <p:sp>
        <p:nvSpPr>
          <p:cNvPr id="4" name="Slide Number Placeholder 3"/>
          <p:cNvSpPr>
            <a:spLocks noGrp="1"/>
          </p:cNvSpPr>
          <p:nvPr>
            <p:ph type="sldNum" sz="quarter" idx="35"/>
          </p:nvPr>
        </p:nvSpPr>
        <p:spPr bwMode="gray"/>
        <p:txBody>
          <a:bodyPr/>
          <a:lstStyle/>
          <a:p>
            <a:fld id="{7C13EB76-EF81-47B5-BEE8-51CDB48536F3}" type="slidenum">
              <a:rPr lang="en-US">
                <a:solidFill>
                  <a:srgbClr val="503291"/>
                </a:solidFill>
              </a:rPr>
              <a:pPr/>
              <a:t>‹#›</a:t>
            </a:fld>
            <a:endParaRPr lang="en-US">
              <a:solidFill>
                <a:srgbClr val="503291"/>
              </a:solidFill>
            </a:endParaRPr>
          </a:p>
        </p:txBody>
      </p:sp>
      <p:sp>
        <p:nvSpPr>
          <p:cNvPr id="5" name="Picture Placeholder 4"/>
          <p:cNvSpPr>
            <a:spLocks noGrp="1"/>
          </p:cNvSpPr>
          <p:nvPr>
            <p:ph type="pic" sz="quarter" idx="33" hasCustomPrompt="1"/>
          </p:nvPr>
        </p:nvSpPr>
        <p:spPr bwMode="gray">
          <a:xfrm>
            <a:off x="0" y="0"/>
            <a:ext cx="12192000" cy="6858000"/>
          </a:xfrm>
          <a:solidFill>
            <a:schemeClr val="bg1">
              <a:lumMod val="75000"/>
            </a:schemeClr>
          </a:solidFill>
        </p:spPr>
        <p:txBody>
          <a:bodyPr lIns="4248000" rIns="0" anchor="ctr" anchorCtr="0"/>
          <a:lstStyle>
            <a:lvl1pPr marL="0" indent="0" algn="l">
              <a:spcBef>
                <a:spcPts val="0"/>
              </a:spcBef>
              <a:spcAft>
                <a:spcPts val="0"/>
              </a:spcAft>
              <a:buFont typeface="Arial" panose="020B0604020202020204" pitchFamily="34" charset="0"/>
              <a:buNone/>
              <a:defRPr sz="1000"/>
            </a:lvl1pPr>
            <a:lvl2pPr marL="0" indent="0" algn="l">
              <a:spcBef>
                <a:spcPts val="0"/>
              </a:spcBef>
              <a:spcAft>
                <a:spcPts val="0"/>
              </a:spcAft>
              <a:buNone/>
              <a:defRPr sz="1000"/>
            </a:lvl2pPr>
            <a:lvl3pPr marL="0" indent="0" algn="l">
              <a:spcBef>
                <a:spcPts val="0"/>
              </a:spcBef>
              <a:spcAft>
                <a:spcPts val="0"/>
              </a:spcAft>
              <a:buNone/>
              <a:defRPr sz="1000"/>
            </a:lvl3pPr>
            <a:lvl4pPr marL="0" indent="0" algn="l">
              <a:spcBef>
                <a:spcPts val="0"/>
              </a:spcBef>
              <a:spcAft>
                <a:spcPts val="0"/>
              </a:spcAft>
              <a:buNone/>
              <a:defRPr sz="1000"/>
            </a:lvl4pPr>
            <a:lvl5pPr marL="0" indent="0" algn="l">
              <a:spcBef>
                <a:spcPts val="0"/>
              </a:spcBef>
              <a:spcAft>
                <a:spcPts val="0"/>
              </a:spcAft>
              <a:buNone/>
              <a:defRPr sz="1000"/>
            </a:lvl5pPr>
            <a:lvl6pPr marL="0" indent="0" algn="l">
              <a:spcBef>
                <a:spcPts val="0"/>
              </a:spcBef>
              <a:spcAft>
                <a:spcPts val="0"/>
              </a:spcAft>
              <a:buNone/>
              <a:defRPr sz="1000"/>
            </a:lvl6pPr>
            <a:lvl7pPr marL="0" indent="0" algn="l">
              <a:spcBef>
                <a:spcPts val="0"/>
              </a:spcBef>
              <a:spcAft>
                <a:spcPts val="0"/>
              </a:spcAft>
              <a:buNone/>
              <a:defRPr sz="1000"/>
            </a:lvl7pPr>
            <a:lvl8pPr marL="0" indent="0" algn="l">
              <a:spcBef>
                <a:spcPts val="0"/>
              </a:spcBef>
              <a:spcAft>
                <a:spcPts val="0"/>
              </a:spcAft>
              <a:buNone/>
              <a:defRPr sz="1000"/>
            </a:lvl8pPr>
            <a:lvl9pPr marL="0" indent="0" algn="l">
              <a:spcBef>
                <a:spcPts val="0"/>
              </a:spcBef>
              <a:spcAft>
                <a:spcPts val="0"/>
              </a:spcAft>
              <a:buNone/>
              <a:defRPr sz="1000"/>
            </a:lvl9pPr>
          </a:lstStyle>
          <a:p>
            <a:r>
              <a:rPr lang="en-US" noProof="0"/>
              <a:t>Click icon to add picture</a:t>
            </a:r>
          </a:p>
        </p:txBody>
      </p:sp>
      <p:sp>
        <p:nvSpPr>
          <p:cNvPr id="7" name="Content Placeholder 6"/>
          <p:cNvSpPr>
            <a:spLocks noGrp="1"/>
          </p:cNvSpPr>
          <p:nvPr>
            <p:ph sz="quarter" idx="36" hasCustomPrompt="1"/>
          </p:nvPr>
        </p:nvSpPr>
        <p:spPr bwMode="gray">
          <a:xfrm>
            <a:off x="6600057" y="476251"/>
            <a:ext cx="4968551" cy="5616578"/>
          </a:xfrm>
        </p:spPr>
        <p:txBody>
          <a:bodyPr/>
          <a:lstStyle>
            <a:lvl1pPr marL="0" indent="0" algn="l" defTabSz="914400" rtl="0" eaLnBrk="1" latinLnBrk="0" hangingPunct="1">
              <a:lnSpc>
                <a:spcPct val="100000"/>
              </a:lnSpc>
              <a:spcBef>
                <a:spcPts val="600"/>
              </a:spcBef>
              <a:spcAft>
                <a:spcPts val="300"/>
              </a:spcAft>
              <a:buFont typeface="Arial" panose="020B0604020202020204" pitchFamily="34" charset="0"/>
              <a:buNone/>
              <a:defRPr lang="en-US" sz="2000" b="1" kern="1200" noProof="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l" defTabSz="914400" rtl="0" eaLnBrk="1" latinLnBrk="0" hangingPunct="1">
              <a:lnSpc>
                <a:spcPct val="100000"/>
              </a:lnSpc>
              <a:spcBef>
                <a:spcPts val="600"/>
              </a:spcBef>
              <a:spcAft>
                <a:spcPts val="300"/>
              </a:spcAft>
              <a:buFont typeface="Arial" panose="020B0604020202020204" pitchFamily="34" charset="0"/>
              <a:buNone/>
            </a:pPr>
            <a:r>
              <a:rPr lang="en-US"/>
              <a:t>You can use this field to enter text, a table, a diagram or a SmartArt. Use the buttons “Increase List Level” for </a:t>
            </a:r>
            <a:r>
              <a:rPr lang="en-US" err="1"/>
              <a:t>copytext</a:t>
            </a:r>
            <a:r>
              <a:rPr lang="en-US"/>
              <a:t> or bullet levels. Use the icons below to create visual content.</a:t>
            </a:r>
          </a:p>
          <a:p>
            <a:pPr marL="0" lvl="0" indent="0" algn="l" defTabSz="914400" rtl="0" eaLnBrk="1" latinLnBrk="0" hangingPunct="1">
              <a:lnSpc>
                <a:spcPct val="100000"/>
              </a:lnSpc>
              <a:spcBef>
                <a:spcPts val="600"/>
              </a:spcBef>
              <a:spcAft>
                <a:spcPts val="300"/>
              </a:spcAft>
              <a:buFont typeface="Arial" panose="020B0604020202020204" pitchFamily="34" charset="0"/>
              <a:buNone/>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605960"/>
      </p:ext>
    </p:extLst>
  </p:cSld>
  <p:clrMapOvr>
    <a:masterClrMapping/>
  </p:clrMapOvr>
  <p:extLst mod="1">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with Elements">
    <p:spTree>
      <p:nvGrpSpPr>
        <p:cNvPr id="1" name=""/>
        <p:cNvGrpSpPr/>
        <p:nvPr/>
      </p:nvGrpSpPr>
      <p:grpSpPr>
        <a:xfrm>
          <a:off x="0" y="0"/>
          <a:ext cx="0" cy="0"/>
          <a:chOff x="0" y="0"/>
          <a:chExt cx="0" cy="0"/>
        </a:xfrm>
      </p:grpSpPr>
      <p:sp>
        <p:nvSpPr>
          <p:cNvPr id="6" name="Freeform 5"/>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7" name="Freeform 6"/>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sp>
        <p:nvSpPr>
          <p:cNvPr id="3" name="Slide Number Placeholder 2"/>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7370716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Only Title without Elements">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bwMode="gray"/>
        <p:txBody>
          <a:bodyPr/>
          <a:lstStyle/>
          <a:p>
            <a:fld id="{FD5E7EB4-4CDF-47BB-AF16-07782904B863}" type="slidenum">
              <a:rPr lang="en-US">
                <a:solidFill>
                  <a:srgbClr val="503291"/>
                </a:solidFill>
              </a:rPr>
              <a:pPr/>
              <a:t>‹#›</a:t>
            </a:fld>
            <a:endParaRPr lang="en-US">
              <a:solidFill>
                <a:srgbClr val="503291"/>
              </a:solidFill>
            </a:endParaRPr>
          </a:p>
        </p:txBody>
      </p:sp>
      <p:sp>
        <p:nvSpPr>
          <p:cNvPr id="6"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Click to add action title</a:t>
            </a:r>
          </a:p>
        </p:txBody>
      </p:sp>
      <p:sp>
        <p:nvSpPr>
          <p:cNvPr id="2" name="Title 1"/>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1214783348"/>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ynthetic | Pictur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8190877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66"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tangle 14"/>
          <p:cNvSpPr/>
          <p:nvPr userDrawn="1"/>
        </p:nvSpPr>
        <p:spPr bwMode="gray">
          <a:xfrm>
            <a:off x="1" y="0"/>
            <a:ext cx="12192000" cy="6858001"/>
          </a:xfrm>
          <a:prstGeom prst="rect">
            <a:avLst/>
          </a:prstGeom>
          <a:solidFill>
            <a:srgbClr val="2DBECD"/>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grpSp>
        <p:nvGrpSpPr>
          <p:cNvPr id="4" name="Gruppieren 3"/>
          <p:cNvGrpSpPr/>
          <p:nvPr userDrawn="1"/>
        </p:nvGrpSpPr>
        <p:grpSpPr bwMode="gray">
          <a:xfrm>
            <a:off x="1" y="1885410"/>
            <a:ext cx="1552255" cy="1502862"/>
            <a:chOff x="1" y="1885410"/>
            <a:chExt cx="1552255" cy="1502862"/>
          </a:xfrm>
        </p:grpSpPr>
        <p:sp>
          <p:nvSpPr>
            <p:cNvPr id="8" name="Rectangle 2"/>
            <p:cNvSpPr/>
            <p:nvPr userDrawn="1"/>
          </p:nvSpPr>
          <p:spPr bwMode="gray">
            <a:xfrm>
              <a:off x="1" y="1885410"/>
              <a:ext cx="1552255" cy="818268"/>
            </a:xfrm>
            <a:custGeom>
              <a:avLst/>
              <a:gdLst/>
              <a:ahLst/>
              <a:cxnLst/>
              <a:rect l="l" t="t" r="r" b="b"/>
              <a:pathLst>
                <a:path w="1552255" h="818268">
                  <a:moveTo>
                    <a:pt x="876974" y="0"/>
                  </a:moveTo>
                  <a:lnTo>
                    <a:pt x="891654" y="0"/>
                  </a:lnTo>
                  <a:lnTo>
                    <a:pt x="891959" y="0"/>
                  </a:lnTo>
                  <a:lnTo>
                    <a:pt x="992885" y="327"/>
                  </a:lnTo>
                  <a:lnTo>
                    <a:pt x="1100691" y="573"/>
                  </a:lnTo>
                  <a:cubicBezTo>
                    <a:pt x="1118277" y="573"/>
                    <a:pt x="1139838" y="12929"/>
                    <a:pt x="1148401" y="28230"/>
                  </a:cubicBezTo>
                  <a:lnTo>
                    <a:pt x="1260184" y="222241"/>
                  </a:lnTo>
                  <a:cubicBezTo>
                    <a:pt x="1268747" y="237460"/>
                    <a:pt x="1268747" y="262172"/>
                    <a:pt x="1259878" y="277473"/>
                  </a:cubicBezTo>
                  <a:lnTo>
                    <a:pt x="1184795" y="406759"/>
                  </a:lnTo>
                  <a:cubicBezTo>
                    <a:pt x="1179443" y="416169"/>
                    <a:pt x="1173938" y="425579"/>
                    <a:pt x="1168586" y="434989"/>
                  </a:cubicBezTo>
                  <a:cubicBezTo>
                    <a:pt x="1166445" y="438753"/>
                    <a:pt x="1164305" y="442435"/>
                    <a:pt x="1162164" y="446200"/>
                  </a:cubicBezTo>
                  <a:cubicBezTo>
                    <a:pt x="1153295" y="461419"/>
                    <a:pt x="1160329" y="473775"/>
                    <a:pt x="1177761" y="473775"/>
                  </a:cubicBezTo>
                  <a:lnTo>
                    <a:pt x="1439402" y="474675"/>
                  </a:lnTo>
                  <a:cubicBezTo>
                    <a:pt x="1456682" y="474675"/>
                    <a:pt x="1478243" y="487276"/>
                    <a:pt x="1487112" y="502578"/>
                  </a:cubicBezTo>
                  <a:lnTo>
                    <a:pt x="1552255" y="616398"/>
                  </a:lnTo>
                  <a:cubicBezTo>
                    <a:pt x="1561124" y="631618"/>
                    <a:pt x="1561124" y="656330"/>
                    <a:pt x="1552255" y="671631"/>
                  </a:cubicBezTo>
                  <a:lnTo>
                    <a:pt x="1486042" y="785124"/>
                  </a:lnTo>
                  <a:cubicBezTo>
                    <a:pt x="1477632" y="800344"/>
                    <a:pt x="1455917" y="812700"/>
                    <a:pt x="1438485" y="812700"/>
                  </a:cubicBezTo>
                  <a:lnTo>
                    <a:pt x="1307129" y="812127"/>
                  </a:lnTo>
                  <a:cubicBezTo>
                    <a:pt x="1289544" y="812127"/>
                    <a:pt x="1267982" y="799771"/>
                    <a:pt x="1259419" y="784470"/>
                  </a:cubicBezTo>
                  <a:lnTo>
                    <a:pt x="1193971" y="670731"/>
                  </a:lnTo>
                  <a:cubicBezTo>
                    <a:pt x="1185407" y="655430"/>
                    <a:pt x="1185407" y="630800"/>
                    <a:pt x="1194276" y="615498"/>
                  </a:cubicBezTo>
                  <a:lnTo>
                    <a:pt x="1245656" y="526717"/>
                  </a:lnTo>
                  <a:cubicBezTo>
                    <a:pt x="1254526" y="511497"/>
                    <a:pt x="1247491" y="499059"/>
                    <a:pt x="1229753" y="499059"/>
                  </a:cubicBezTo>
                  <a:lnTo>
                    <a:pt x="986615" y="498159"/>
                  </a:lnTo>
                  <a:lnTo>
                    <a:pt x="890736" y="498159"/>
                  </a:lnTo>
                  <a:cubicBezTo>
                    <a:pt x="890430" y="498159"/>
                    <a:pt x="889971" y="497914"/>
                    <a:pt x="889666" y="497914"/>
                  </a:cubicBezTo>
                  <a:lnTo>
                    <a:pt x="875903" y="497914"/>
                  </a:lnTo>
                  <a:cubicBezTo>
                    <a:pt x="858318" y="497914"/>
                    <a:pt x="836756" y="485231"/>
                    <a:pt x="828193" y="470256"/>
                  </a:cubicBezTo>
                  <a:lnTo>
                    <a:pt x="821312" y="458473"/>
                  </a:lnTo>
                  <a:lnTo>
                    <a:pt x="744700" y="325096"/>
                  </a:lnTo>
                  <a:cubicBezTo>
                    <a:pt x="731702" y="302676"/>
                    <a:pt x="710600" y="302676"/>
                    <a:pt x="697602" y="325096"/>
                  </a:cubicBezTo>
                  <a:lnTo>
                    <a:pt x="434279" y="777760"/>
                  </a:lnTo>
                  <a:cubicBezTo>
                    <a:pt x="421128" y="800344"/>
                    <a:pt x="389321" y="818591"/>
                    <a:pt x="363325" y="818264"/>
                  </a:cubicBezTo>
                  <a:lnTo>
                    <a:pt x="0" y="818035"/>
                  </a:lnTo>
                  <a:lnTo>
                    <a:pt x="0" y="86319"/>
                  </a:lnTo>
                  <a:lnTo>
                    <a:pt x="17274" y="81417"/>
                  </a:lnTo>
                  <a:cubicBezTo>
                    <a:pt x="65443" y="78717"/>
                    <a:pt x="234569" y="81581"/>
                    <a:pt x="343140" y="81663"/>
                  </a:cubicBezTo>
                  <a:lnTo>
                    <a:pt x="365160" y="81663"/>
                  </a:lnTo>
                  <a:cubicBezTo>
                    <a:pt x="391003" y="81990"/>
                    <a:pt x="422810" y="100156"/>
                    <a:pt x="435655" y="122903"/>
                  </a:cubicBezTo>
                  <a:lnTo>
                    <a:pt x="579856" y="373047"/>
                  </a:lnTo>
                  <a:cubicBezTo>
                    <a:pt x="592395" y="395303"/>
                    <a:pt x="613650" y="395303"/>
                    <a:pt x="626801" y="373047"/>
                  </a:cubicBezTo>
                  <a:lnTo>
                    <a:pt x="810608" y="59324"/>
                  </a:lnTo>
                  <a:lnTo>
                    <a:pt x="829111" y="27330"/>
                  </a:lnTo>
                  <a:cubicBezTo>
                    <a:pt x="837827" y="12356"/>
                    <a:pt x="859388" y="0"/>
                    <a:pt x="876974" y="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37"/>
            <p:cNvSpPr>
              <a:spLocks/>
            </p:cNvSpPr>
            <p:nvPr userDrawn="1"/>
          </p:nvSpPr>
          <p:spPr bwMode="gray">
            <a:xfrm>
              <a:off x="495022" y="2449806"/>
              <a:ext cx="853273" cy="938466"/>
            </a:xfrm>
            <a:custGeom>
              <a:avLst/>
              <a:gdLst>
                <a:gd name="T0" fmla="*/ 2900 w 2953"/>
                <a:gd name="T1" fmla="*/ 2800 h 2900"/>
                <a:gd name="T2" fmla="*/ 2620 w 2953"/>
                <a:gd name="T3" fmla="*/ 2639 h 2900"/>
                <a:gd name="T4" fmla="*/ 1478 w 2953"/>
                <a:gd name="T5" fmla="*/ 2637 h 2900"/>
                <a:gd name="T6" fmla="*/ 1385 w 2953"/>
                <a:gd name="T7" fmla="*/ 2476 h 2900"/>
                <a:gd name="T8" fmla="*/ 2148 w 2953"/>
                <a:gd name="T9" fmla="*/ 1150 h 2900"/>
                <a:gd name="T10" fmla="*/ 2148 w 2953"/>
                <a:gd name="T11" fmla="*/ 828 h 2900"/>
                <a:gd name="T12" fmla="*/ 1764 w 2953"/>
                <a:gd name="T13" fmla="*/ 162 h 2900"/>
                <a:gd name="T14" fmla="*/ 1485 w 2953"/>
                <a:gd name="T15" fmla="*/ 0 h 2900"/>
                <a:gd name="T16" fmla="*/ 715 w 2953"/>
                <a:gd name="T17" fmla="*/ 0 h 2900"/>
                <a:gd name="T18" fmla="*/ 436 w 2953"/>
                <a:gd name="T19" fmla="*/ 161 h 2900"/>
                <a:gd name="T20" fmla="*/ 51 w 2953"/>
                <a:gd name="T21" fmla="*/ 827 h 2900"/>
                <a:gd name="T22" fmla="*/ 51 w 2953"/>
                <a:gd name="T23" fmla="*/ 1150 h 2900"/>
                <a:gd name="T24" fmla="*/ 436 w 2953"/>
                <a:gd name="T25" fmla="*/ 1816 h 2900"/>
                <a:gd name="T26" fmla="*/ 715 w 2953"/>
                <a:gd name="T27" fmla="*/ 1977 h 2900"/>
                <a:gd name="T28" fmla="*/ 1317 w 2953"/>
                <a:gd name="T29" fmla="*/ 1977 h 2900"/>
                <a:gd name="T30" fmla="*/ 1410 w 2953"/>
                <a:gd name="T31" fmla="*/ 2139 h 2900"/>
                <a:gd name="T32" fmla="*/ 972 w 2953"/>
                <a:gd name="T33" fmla="*/ 2900 h 2900"/>
                <a:gd name="T34" fmla="*/ 2953 w 2953"/>
                <a:gd name="T35" fmla="*/ 2893 h 2900"/>
                <a:gd name="T36" fmla="*/ 2900 w 2953"/>
                <a:gd name="T37" fmla="*/ 2800 h 2900"/>
                <a:gd name="connsiteX0" fmla="*/ 9648 w 9827"/>
                <a:gd name="connsiteY0" fmla="*/ 9655 h 11005"/>
                <a:gd name="connsiteX1" fmla="*/ 8699 w 9827"/>
                <a:gd name="connsiteY1" fmla="*/ 9100 h 11005"/>
                <a:gd name="connsiteX2" fmla="*/ 4832 w 9827"/>
                <a:gd name="connsiteY2" fmla="*/ 9093 h 11005"/>
                <a:gd name="connsiteX3" fmla="*/ 4517 w 9827"/>
                <a:gd name="connsiteY3" fmla="*/ 8538 h 11005"/>
                <a:gd name="connsiteX4" fmla="*/ 7101 w 9827"/>
                <a:gd name="connsiteY4" fmla="*/ 3966 h 11005"/>
                <a:gd name="connsiteX5" fmla="*/ 7101 w 9827"/>
                <a:gd name="connsiteY5" fmla="*/ 2855 h 11005"/>
                <a:gd name="connsiteX6" fmla="*/ 5801 w 9827"/>
                <a:gd name="connsiteY6" fmla="*/ 559 h 11005"/>
                <a:gd name="connsiteX7" fmla="*/ 4856 w 9827"/>
                <a:gd name="connsiteY7" fmla="*/ 0 h 11005"/>
                <a:gd name="connsiteX8" fmla="*/ 2248 w 9827"/>
                <a:gd name="connsiteY8" fmla="*/ 0 h 11005"/>
                <a:gd name="connsiteX9" fmla="*/ 1303 w 9827"/>
                <a:gd name="connsiteY9" fmla="*/ 555 h 11005"/>
                <a:gd name="connsiteX10" fmla="*/ 0 w 9827"/>
                <a:gd name="connsiteY10" fmla="*/ 2852 h 11005"/>
                <a:gd name="connsiteX11" fmla="*/ 0 w 9827"/>
                <a:gd name="connsiteY11" fmla="*/ 3966 h 11005"/>
                <a:gd name="connsiteX12" fmla="*/ 1303 w 9827"/>
                <a:gd name="connsiteY12" fmla="*/ 6262 h 11005"/>
                <a:gd name="connsiteX13" fmla="*/ 2248 w 9827"/>
                <a:gd name="connsiteY13" fmla="*/ 6817 h 11005"/>
                <a:gd name="connsiteX14" fmla="*/ 4287 w 9827"/>
                <a:gd name="connsiteY14" fmla="*/ 6817 h 11005"/>
                <a:gd name="connsiteX15" fmla="*/ 4602 w 9827"/>
                <a:gd name="connsiteY15" fmla="*/ 7376 h 11005"/>
                <a:gd name="connsiteX16" fmla="*/ 2497 w 9827"/>
                <a:gd name="connsiteY16" fmla="*/ 11005 h 11005"/>
                <a:gd name="connsiteX17" fmla="*/ 9827 w 9827"/>
                <a:gd name="connsiteY17" fmla="*/ 9976 h 11005"/>
                <a:gd name="connsiteX18" fmla="*/ 9648 w 9827"/>
                <a:gd name="connsiteY18" fmla="*/ 9655 h 1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27" h="11005">
                  <a:moveTo>
                    <a:pt x="9648" y="9655"/>
                  </a:moveTo>
                  <a:cubicBezTo>
                    <a:pt x="9471" y="9348"/>
                    <a:pt x="9048" y="9100"/>
                    <a:pt x="8699" y="9100"/>
                  </a:cubicBezTo>
                  <a:lnTo>
                    <a:pt x="4832" y="9093"/>
                  </a:lnTo>
                  <a:cubicBezTo>
                    <a:pt x="4487" y="9093"/>
                    <a:pt x="4344" y="8845"/>
                    <a:pt x="4517" y="8538"/>
                  </a:cubicBezTo>
                  <a:lnTo>
                    <a:pt x="7101" y="3966"/>
                  </a:lnTo>
                  <a:cubicBezTo>
                    <a:pt x="7277" y="3662"/>
                    <a:pt x="7277" y="3159"/>
                    <a:pt x="7101" y="2855"/>
                  </a:cubicBezTo>
                  <a:lnTo>
                    <a:pt x="5801" y="559"/>
                  </a:lnTo>
                  <a:cubicBezTo>
                    <a:pt x="5628" y="252"/>
                    <a:pt x="5201" y="0"/>
                    <a:pt x="4856" y="0"/>
                  </a:cubicBezTo>
                  <a:lnTo>
                    <a:pt x="2248" y="0"/>
                  </a:lnTo>
                  <a:cubicBezTo>
                    <a:pt x="1903" y="0"/>
                    <a:pt x="1476" y="252"/>
                    <a:pt x="1303" y="555"/>
                  </a:cubicBezTo>
                  <a:lnTo>
                    <a:pt x="0" y="2852"/>
                  </a:lnTo>
                  <a:cubicBezTo>
                    <a:pt x="-173" y="3159"/>
                    <a:pt x="-173" y="3659"/>
                    <a:pt x="0" y="3966"/>
                  </a:cubicBezTo>
                  <a:lnTo>
                    <a:pt x="1303" y="6262"/>
                  </a:lnTo>
                  <a:cubicBezTo>
                    <a:pt x="1476" y="6569"/>
                    <a:pt x="1903" y="6817"/>
                    <a:pt x="2248" y="6817"/>
                  </a:cubicBezTo>
                  <a:lnTo>
                    <a:pt x="4287" y="6817"/>
                  </a:lnTo>
                  <a:cubicBezTo>
                    <a:pt x="4632" y="6817"/>
                    <a:pt x="4900" y="6678"/>
                    <a:pt x="4602" y="7376"/>
                  </a:cubicBezTo>
                  <a:cubicBezTo>
                    <a:pt x="4304" y="8074"/>
                    <a:pt x="2497" y="11005"/>
                    <a:pt x="2497" y="11005"/>
                  </a:cubicBezTo>
                  <a:cubicBezTo>
                    <a:pt x="9205" y="10981"/>
                    <a:pt x="9827" y="9976"/>
                    <a:pt x="9827" y="9976"/>
                  </a:cubicBezTo>
                  <a:lnTo>
                    <a:pt x="9648" y="9655"/>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 name="Rectangle 2"/>
          <p:cNvSpPr/>
          <p:nvPr userDrawn="1"/>
        </p:nvSpPr>
        <p:spPr bwMode="gray">
          <a:xfrm>
            <a:off x="-1" y="0"/>
            <a:ext cx="12192000" cy="6858001"/>
          </a:xfrm>
          <a:custGeom>
            <a:avLst/>
            <a:gdLst/>
            <a:ahLst/>
            <a:cxnLst/>
            <a:rect l="l" t="t" r="r" b="b"/>
            <a:pathLst>
              <a:path w="12192000" h="6858001">
                <a:moveTo>
                  <a:pt x="4055910" y="2"/>
                </a:moveTo>
                <a:lnTo>
                  <a:pt x="4064211" y="14593"/>
                </a:lnTo>
                <a:cubicBezTo>
                  <a:pt x="4071842" y="28004"/>
                  <a:pt x="4080562" y="43331"/>
                  <a:pt x="4090528" y="60848"/>
                </a:cubicBezTo>
                <a:lnTo>
                  <a:pt x="4111980" y="98552"/>
                </a:lnTo>
                <a:lnTo>
                  <a:pt x="4110297" y="98553"/>
                </a:lnTo>
                <a:lnTo>
                  <a:pt x="4121274" y="117588"/>
                </a:lnTo>
                <a:cubicBezTo>
                  <a:pt x="4150392" y="168082"/>
                  <a:pt x="4186229" y="230229"/>
                  <a:pt x="4230336" y="306718"/>
                </a:cubicBezTo>
                <a:cubicBezTo>
                  <a:pt x="4230339" y="306723"/>
                  <a:pt x="4230370" y="306776"/>
                  <a:pt x="4230715" y="307375"/>
                </a:cubicBezTo>
                <a:lnTo>
                  <a:pt x="4233363" y="311972"/>
                </a:lnTo>
                <a:lnTo>
                  <a:pt x="4236606" y="317599"/>
                </a:lnTo>
                <a:lnTo>
                  <a:pt x="4256156" y="351961"/>
                </a:lnTo>
                <a:lnTo>
                  <a:pt x="4257049" y="353079"/>
                </a:lnTo>
                <a:lnTo>
                  <a:pt x="4277640" y="388816"/>
                </a:lnTo>
                <a:cubicBezTo>
                  <a:pt x="4306024" y="438073"/>
                  <a:pt x="4351436" y="516887"/>
                  <a:pt x="4424096" y="642989"/>
                </a:cubicBezTo>
                <a:cubicBezTo>
                  <a:pt x="4446431" y="681578"/>
                  <a:pt x="4428156" y="713204"/>
                  <a:pt x="4383488" y="713203"/>
                </a:cubicBezTo>
                <a:cubicBezTo>
                  <a:pt x="4383481" y="713203"/>
                  <a:pt x="4382093" y="713206"/>
                  <a:pt x="4118373" y="713783"/>
                </a:cubicBezTo>
                <a:cubicBezTo>
                  <a:pt x="4112860" y="713783"/>
                  <a:pt x="4107059" y="714364"/>
                  <a:pt x="4101259" y="715234"/>
                </a:cubicBezTo>
                <a:cubicBezTo>
                  <a:pt x="4060650" y="721907"/>
                  <a:pt x="4015980" y="750341"/>
                  <a:pt x="3996547" y="784287"/>
                </a:cubicBezTo>
                <a:cubicBezTo>
                  <a:pt x="3996540" y="784300"/>
                  <a:pt x="3994952" y="787041"/>
                  <a:pt x="3661817" y="1362246"/>
                </a:cubicBezTo>
                <a:cubicBezTo>
                  <a:pt x="3639482" y="1400835"/>
                  <a:pt x="3602645" y="1400835"/>
                  <a:pt x="3580311" y="1362247"/>
                </a:cubicBezTo>
                <a:cubicBezTo>
                  <a:pt x="3580300" y="1362228"/>
                  <a:pt x="3578661" y="1359392"/>
                  <a:pt x="3330859" y="930518"/>
                </a:cubicBezTo>
                <a:cubicBezTo>
                  <a:pt x="3308524" y="891930"/>
                  <a:pt x="3253412" y="860304"/>
                  <a:pt x="3208742" y="860305"/>
                </a:cubicBezTo>
                <a:cubicBezTo>
                  <a:pt x="3208730" y="860305"/>
                  <a:pt x="3206097" y="860305"/>
                  <a:pt x="2636744" y="860305"/>
                </a:cubicBezTo>
                <a:cubicBezTo>
                  <a:pt x="2592074" y="860304"/>
                  <a:pt x="2537253" y="891929"/>
                  <a:pt x="2514918" y="930518"/>
                </a:cubicBezTo>
                <a:cubicBezTo>
                  <a:pt x="2514914" y="930525"/>
                  <a:pt x="2513854" y="932363"/>
                  <a:pt x="2228920" y="1426077"/>
                </a:cubicBezTo>
                <a:cubicBezTo>
                  <a:pt x="2206584" y="1464667"/>
                  <a:pt x="2206584" y="1528206"/>
                  <a:pt x="2228919" y="1566796"/>
                </a:cubicBezTo>
                <a:cubicBezTo>
                  <a:pt x="2228927" y="1566810"/>
                  <a:pt x="2230408" y="1569375"/>
                  <a:pt x="2514919" y="2062355"/>
                </a:cubicBezTo>
                <a:cubicBezTo>
                  <a:pt x="2537254" y="2101234"/>
                  <a:pt x="2592074" y="2132858"/>
                  <a:pt x="2636744" y="2132859"/>
                </a:cubicBezTo>
                <a:cubicBezTo>
                  <a:pt x="2636762" y="2132859"/>
                  <a:pt x="2639988" y="2132859"/>
                  <a:pt x="3208742" y="2132858"/>
                </a:cubicBezTo>
                <a:cubicBezTo>
                  <a:pt x="3253413" y="2132858"/>
                  <a:pt x="3308523" y="2101233"/>
                  <a:pt x="3330858" y="2062355"/>
                </a:cubicBezTo>
                <a:cubicBezTo>
                  <a:pt x="3330866" y="2062341"/>
                  <a:pt x="3332771" y="2059049"/>
                  <a:pt x="3783933" y="1279267"/>
                </a:cubicBezTo>
                <a:cubicBezTo>
                  <a:pt x="3806268" y="1240388"/>
                  <a:pt x="3842815" y="1240388"/>
                  <a:pt x="3865149" y="1279266"/>
                </a:cubicBezTo>
                <a:cubicBezTo>
                  <a:pt x="3865156" y="1279278"/>
                  <a:pt x="3866100" y="1280911"/>
                  <a:pt x="3996547" y="1506736"/>
                </a:cubicBezTo>
                <a:cubicBezTo>
                  <a:pt x="4018881" y="1545326"/>
                  <a:pt x="4073703" y="1577240"/>
                  <a:pt x="4118373" y="1577240"/>
                </a:cubicBezTo>
                <a:cubicBezTo>
                  <a:pt x="4118396" y="1577240"/>
                  <a:pt x="4121116" y="1577240"/>
                  <a:pt x="4454262" y="1577240"/>
                </a:cubicBezTo>
                <a:cubicBezTo>
                  <a:pt x="4498932" y="1577241"/>
                  <a:pt x="4555203" y="1545326"/>
                  <a:pt x="4577538" y="1506737"/>
                </a:cubicBezTo>
                <a:cubicBezTo>
                  <a:pt x="4578118" y="1505576"/>
                  <a:pt x="4578118" y="1505576"/>
                  <a:pt x="4578408" y="1505286"/>
                </a:cubicBezTo>
                <a:cubicBezTo>
                  <a:pt x="4578419" y="1505267"/>
                  <a:pt x="4579756" y="1502951"/>
                  <a:pt x="4746063" y="1214856"/>
                </a:cubicBezTo>
                <a:cubicBezTo>
                  <a:pt x="4768398" y="1176266"/>
                  <a:pt x="4768398" y="1112727"/>
                  <a:pt x="4746063" y="1074137"/>
                </a:cubicBezTo>
                <a:cubicBezTo>
                  <a:pt x="4746051" y="1074116"/>
                  <a:pt x="4744040" y="1070620"/>
                  <a:pt x="4413364" y="495889"/>
                </a:cubicBezTo>
                <a:cubicBezTo>
                  <a:pt x="4391029" y="457010"/>
                  <a:pt x="4409303" y="425384"/>
                  <a:pt x="4453972" y="425385"/>
                </a:cubicBezTo>
                <a:cubicBezTo>
                  <a:pt x="4453988" y="425385"/>
                  <a:pt x="4455756" y="425384"/>
                  <a:pt x="4664080" y="425262"/>
                </a:cubicBezTo>
                <a:lnTo>
                  <a:pt x="4684544" y="425251"/>
                </a:lnTo>
                <a:lnTo>
                  <a:pt x="4758411" y="425795"/>
                </a:lnTo>
                <a:cubicBezTo>
                  <a:pt x="4812899" y="426196"/>
                  <a:pt x="4875172" y="426655"/>
                  <a:pt x="4946341" y="427179"/>
                </a:cubicBezTo>
                <a:cubicBezTo>
                  <a:pt x="4957449" y="427249"/>
                  <a:pt x="4969200" y="425347"/>
                  <a:pt x="4980930" y="421857"/>
                </a:cubicBezTo>
                <a:lnTo>
                  <a:pt x="4986031" y="419659"/>
                </a:lnTo>
                <a:lnTo>
                  <a:pt x="4986745" y="419546"/>
                </a:lnTo>
                <a:lnTo>
                  <a:pt x="5014597" y="407354"/>
                </a:lnTo>
                <a:lnTo>
                  <a:pt x="5015406" y="407005"/>
                </a:lnTo>
                <a:lnTo>
                  <a:pt x="5015426" y="406991"/>
                </a:lnTo>
                <a:lnTo>
                  <a:pt x="5021294" y="404423"/>
                </a:lnTo>
                <a:cubicBezTo>
                  <a:pt x="5043375" y="391656"/>
                  <a:pt x="5062664" y="374030"/>
                  <a:pt x="5073830" y="354591"/>
                </a:cubicBezTo>
                <a:cubicBezTo>
                  <a:pt x="5073838" y="354577"/>
                  <a:pt x="5074799" y="352910"/>
                  <a:pt x="5194242" y="145771"/>
                </a:cubicBezTo>
                <a:lnTo>
                  <a:pt x="5221469" y="98553"/>
                </a:lnTo>
                <a:lnTo>
                  <a:pt x="5220303" y="98552"/>
                </a:lnTo>
                <a:lnTo>
                  <a:pt x="5222692" y="94481"/>
                </a:lnTo>
                <a:lnTo>
                  <a:pt x="5278131" y="2"/>
                </a:lnTo>
                <a:close/>
                <a:moveTo>
                  <a:pt x="31806" y="0"/>
                </a:moveTo>
                <a:lnTo>
                  <a:pt x="12192000" y="0"/>
                </a:lnTo>
                <a:lnTo>
                  <a:pt x="12192000" y="6858001"/>
                </a:lnTo>
                <a:lnTo>
                  <a:pt x="5519936" y="6858001"/>
                </a:lnTo>
                <a:lnTo>
                  <a:pt x="3798641" y="6858001"/>
                </a:lnTo>
                <a:lnTo>
                  <a:pt x="0" y="6858001"/>
                </a:lnTo>
                <a:lnTo>
                  <a:pt x="0" y="5845133"/>
                </a:lnTo>
                <a:lnTo>
                  <a:pt x="0" y="3429000"/>
                </a:lnTo>
                <a:lnTo>
                  <a:pt x="0" y="1307383"/>
                </a:lnTo>
                <a:lnTo>
                  <a:pt x="69908" y="1307234"/>
                </a:lnTo>
                <a:cubicBezTo>
                  <a:pt x="380029" y="1306572"/>
                  <a:pt x="381595" y="1306569"/>
                  <a:pt x="381603" y="1306569"/>
                </a:cubicBezTo>
                <a:cubicBezTo>
                  <a:pt x="455676" y="1306275"/>
                  <a:pt x="485951" y="1358608"/>
                  <a:pt x="449209" y="1422701"/>
                </a:cubicBezTo>
                <a:cubicBezTo>
                  <a:pt x="42396" y="2135148"/>
                  <a:pt x="40932" y="2137712"/>
                  <a:pt x="40927" y="2137721"/>
                </a:cubicBezTo>
                <a:cubicBezTo>
                  <a:pt x="4184" y="2201814"/>
                  <a:pt x="4478" y="2306480"/>
                  <a:pt x="41808" y="2370279"/>
                </a:cubicBezTo>
                <a:cubicBezTo>
                  <a:pt x="515837" y="3184840"/>
                  <a:pt x="517106" y="3187019"/>
                  <a:pt x="517109" y="3187025"/>
                </a:cubicBezTo>
                <a:cubicBezTo>
                  <a:pt x="554145" y="3250824"/>
                  <a:pt x="644973" y="3302569"/>
                  <a:pt x="718752" y="3302569"/>
                </a:cubicBezTo>
                <a:cubicBezTo>
                  <a:pt x="1660268" y="3299053"/>
                  <a:pt x="1663463" y="3299041"/>
                  <a:pt x="1663474" y="3299041"/>
                </a:cubicBezTo>
                <a:cubicBezTo>
                  <a:pt x="1737253" y="3298747"/>
                  <a:pt x="1827786" y="3246120"/>
                  <a:pt x="1864529" y="3182027"/>
                </a:cubicBezTo>
                <a:cubicBezTo>
                  <a:pt x="2332938" y="2363305"/>
                  <a:pt x="2333656" y="2362049"/>
                  <a:pt x="2333657" y="2362047"/>
                </a:cubicBezTo>
                <a:cubicBezTo>
                  <a:pt x="2370399" y="2297954"/>
                  <a:pt x="2370105" y="2193288"/>
                  <a:pt x="2333069" y="2129489"/>
                </a:cubicBezTo>
                <a:cubicBezTo>
                  <a:pt x="1859393" y="1315535"/>
                  <a:pt x="1857774" y="1312753"/>
                  <a:pt x="1857768" y="1312743"/>
                </a:cubicBezTo>
                <a:cubicBezTo>
                  <a:pt x="1820438" y="1248944"/>
                  <a:pt x="1729610" y="1196905"/>
                  <a:pt x="1655832" y="1197199"/>
                </a:cubicBezTo>
                <a:cubicBezTo>
                  <a:pt x="163159" y="1201311"/>
                  <a:pt x="161737" y="1201315"/>
                  <a:pt x="161736" y="1201315"/>
                </a:cubicBezTo>
                <a:cubicBezTo>
                  <a:pt x="87957" y="1201609"/>
                  <a:pt x="57387" y="1149276"/>
                  <a:pt x="94130" y="1085183"/>
                </a:cubicBezTo>
                <a:cubicBezTo>
                  <a:pt x="308606" y="710787"/>
                  <a:pt x="309873" y="708575"/>
                  <a:pt x="309881" y="708562"/>
                </a:cubicBezTo>
                <a:cubicBezTo>
                  <a:pt x="346624" y="644469"/>
                  <a:pt x="346036" y="539803"/>
                  <a:pt x="309000" y="476004"/>
                </a:cubicBezTo>
                <a:cubicBezTo>
                  <a:pt x="99568" y="116363"/>
                  <a:pt x="47210" y="26452"/>
                  <a:pt x="34120" y="3975"/>
                </a:cubicBez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7" name="Picture Placeholder 31"/>
          <p:cNvSpPr>
            <a:spLocks noGrp="1"/>
          </p:cNvSpPr>
          <p:nvPr>
            <p:ph type="pic" sz="quarter" idx="20"/>
          </p:nvPr>
        </p:nvSpPr>
        <p:spPr bwMode="gray">
          <a:xfrm>
            <a:off x="1263273" y="2341919"/>
            <a:ext cx="5552809" cy="4516082"/>
          </a:xfrm>
          <a:custGeom>
            <a:avLst/>
            <a:gdLst>
              <a:gd name="connsiteX0" fmla="*/ 1660621 w 5552809"/>
              <a:gd name="connsiteY0" fmla="*/ 0 h 4516082"/>
              <a:gd name="connsiteX1" fmla="*/ 3503449 w 5552809"/>
              <a:gd name="connsiteY1" fmla="*/ 0 h 4516082"/>
              <a:gd name="connsiteX2" fmla="*/ 3892671 w 5552809"/>
              <a:gd name="connsiteY2" fmla="*/ 0 h 4516082"/>
              <a:gd name="connsiteX3" fmla="*/ 4028266 w 5552809"/>
              <a:gd name="connsiteY3" fmla="*/ 21596 h 4516082"/>
              <a:gd name="connsiteX4" fmla="*/ 4369271 w 5552809"/>
              <a:gd name="connsiteY4" fmla="*/ 275207 h 4516082"/>
              <a:gd name="connsiteX5" fmla="*/ 5487175 w 5552809"/>
              <a:gd name="connsiteY5" fmla="*/ 2212080 h 4516082"/>
              <a:gd name="connsiteX6" fmla="*/ 5487175 w 5552809"/>
              <a:gd name="connsiteY6" fmla="*/ 2762650 h 4516082"/>
              <a:gd name="connsiteX7" fmla="*/ 4509009 w 5552809"/>
              <a:gd name="connsiteY7" fmla="*/ 4457414 h 4516082"/>
              <a:gd name="connsiteX8" fmla="*/ 4475148 w 5552809"/>
              <a:gd name="connsiteY8" fmla="*/ 4516082 h 4516082"/>
              <a:gd name="connsiteX9" fmla="*/ 1075176 w 5552809"/>
              <a:gd name="connsiteY9" fmla="*/ 4516082 h 4516082"/>
              <a:gd name="connsiteX10" fmla="*/ 989424 w 5552809"/>
              <a:gd name="connsiteY10" fmla="*/ 4367209 h 4516082"/>
              <a:gd name="connsiteX11" fmla="*/ 65634 w 5552809"/>
              <a:gd name="connsiteY11" fmla="*/ 2763432 h 4516082"/>
              <a:gd name="connsiteX12" fmla="*/ 65634 w 5552809"/>
              <a:gd name="connsiteY12" fmla="*/ 2212863 h 4516082"/>
              <a:gd name="connsiteX13" fmla="*/ 1184242 w 5552809"/>
              <a:gd name="connsiteY13" fmla="*/ 275990 h 4516082"/>
              <a:gd name="connsiteX14" fmla="*/ 1660621 w 5552809"/>
              <a:gd name="connsiteY14" fmla="*/ 0 h 451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2809" h="4516082">
                <a:moveTo>
                  <a:pt x="1660621" y="0"/>
                </a:moveTo>
                <a:cubicBezTo>
                  <a:pt x="1660621" y="0"/>
                  <a:pt x="1660621" y="0"/>
                  <a:pt x="3503449" y="0"/>
                </a:cubicBezTo>
                <a:lnTo>
                  <a:pt x="3892671" y="0"/>
                </a:lnTo>
                <a:lnTo>
                  <a:pt x="4028266" y="21596"/>
                </a:lnTo>
                <a:cubicBezTo>
                  <a:pt x="4166548" y="63450"/>
                  <a:pt x="4303639" y="161388"/>
                  <a:pt x="4369271" y="275207"/>
                </a:cubicBezTo>
                <a:cubicBezTo>
                  <a:pt x="5487175" y="2212080"/>
                  <a:pt x="5487175" y="2212080"/>
                  <a:pt x="5487175" y="2212080"/>
                </a:cubicBezTo>
                <a:cubicBezTo>
                  <a:pt x="5574687" y="2363839"/>
                  <a:pt x="5574687" y="2611596"/>
                  <a:pt x="5487175" y="2762650"/>
                </a:cubicBezTo>
                <a:cubicBezTo>
                  <a:pt x="4928223" y="3731086"/>
                  <a:pt x="4648747" y="4215305"/>
                  <a:pt x="4509009" y="4457414"/>
                </a:cubicBezTo>
                <a:lnTo>
                  <a:pt x="4475148" y="4516082"/>
                </a:lnTo>
                <a:lnTo>
                  <a:pt x="1075176" y="4516082"/>
                </a:lnTo>
                <a:lnTo>
                  <a:pt x="989424" y="4367209"/>
                </a:lnTo>
                <a:cubicBezTo>
                  <a:pt x="753668" y="3957915"/>
                  <a:pt x="451899" y="3434018"/>
                  <a:pt x="65634" y="2763432"/>
                </a:cubicBezTo>
                <a:cubicBezTo>
                  <a:pt x="-21878" y="2611673"/>
                  <a:pt x="-21878" y="2363916"/>
                  <a:pt x="65634" y="2212863"/>
                </a:cubicBezTo>
                <a:cubicBezTo>
                  <a:pt x="65634" y="2212863"/>
                  <a:pt x="65634" y="2212863"/>
                  <a:pt x="1184242" y="275990"/>
                </a:cubicBezTo>
                <a:cubicBezTo>
                  <a:pt x="1271754" y="124230"/>
                  <a:pt x="1486301" y="0"/>
                  <a:pt x="1660621" y="0"/>
                </a:cubicBezTo>
                <a:close/>
              </a:path>
            </a:pathLst>
          </a:custGeom>
          <a:solidFill>
            <a:schemeClr val="accent1"/>
          </a:solidFill>
        </p:spPr>
        <p:txBody>
          <a:bodyPr wrap="square" tIns="720000" anchor="ctr">
            <a:noAutofit/>
          </a:bodyPr>
          <a:lstStyle>
            <a:lvl1pPr algn="ctr">
              <a:spcBef>
                <a:spcPts val="0"/>
              </a:spcBef>
              <a:spcAft>
                <a:spcPts val="0"/>
              </a:spcAft>
              <a:defRPr sz="1000" baseline="0">
                <a:solidFill>
                  <a:schemeClr val="bg1"/>
                </a:solidFill>
              </a:defRPr>
            </a:lvl1pPr>
          </a:lstStyle>
          <a:p>
            <a:r>
              <a:rPr lang="en-US" noProof="0"/>
              <a:t>Click icon to add picture</a:t>
            </a:r>
          </a:p>
        </p:txBody>
      </p:sp>
      <p:sp>
        <p:nvSpPr>
          <p:cNvPr id="7" name="Text Placeholder 12"/>
          <p:cNvSpPr>
            <a:spLocks noGrp="1"/>
          </p:cNvSpPr>
          <p:nvPr>
            <p:ph type="body" sz="quarter" idx="10" hasCustomPrompt="1"/>
          </p:nvPr>
        </p:nvSpPr>
        <p:spPr bwMode="gray">
          <a:xfrm>
            <a:off x="6527818" y="3501000"/>
            <a:ext cx="5040294"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p>
          <a:p>
            <a:r>
              <a:rPr lang="en-US" noProof="0"/>
              <a:t>Place, Date</a:t>
            </a:r>
          </a:p>
        </p:txBody>
      </p:sp>
      <p:sp>
        <p:nvSpPr>
          <p:cNvPr id="3" name="Subtitle 2"/>
          <p:cNvSpPr>
            <a:spLocks noGrp="1"/>
          </p:cNvSpPr>
          <p:nvPr>
            <p:ph type="subTitle" idx="1" hasCustomPrompt="1"/>
          </p:nvPr>
        </p:nvSpPr>
        <p:spPr bwMode="gray">
          <a:xfrm>
            <a:off x="6528047" y="2636984"/>
            <a:ext cx="5040065" cy="648000"/>
          </a:xfrm>
          <a:prstGeom prst="rect">
            <a:avLst/>
          </a:prstGeom>
        </p:spPr>
        <p:txBody>
          <a:bodyPr>
            <a:noAutofit/>
          </a:bodyPr>
          <a:lstStyle>
            <a:lvl1pPr marL="0" indent="0" algn="l">
              <a:spcBef>
                <a:spcPts val="0"/>
              </a:spcBef>
              <a:spcAft>
                <a:spcPts val="1200"/>
              </a:spcAft>
              <a:buNone/>
              <a:defRPr sz="1600" b="1" i="0" baseline="0">
                <a:solidFill>
                  <a:schemeClr val="accent1"/>
                </a:solidFill>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6528047" y="1244406"/>
            <a:ext cx="5040065"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sp>
        <p:nvSpPr>
          <p:cNvPr id="18" name="Text Placeholder 7"/>
          <p:cNvSpPr>
            <a:spLocks noGrp="1"/>
          </p:cNvSpPr>
          <p:nvPr>
            <p:ph type="body" sz="quarter" idx="19" hasCustomPrompt="1"/>
          </p:nvPr>
        </p:nvSpPr>
        <p:spPr bwMode="gray">
          <a:xfrm>
            <a:off x="468665" y="5338392"/>
            <a:ext cx="2520000" cy="1256400"/>
          </a:xfrm>
          <a:prstGeom prst="rect">
            <a:avLst/>
          </a:prstGeom>
          <a:blipFill dpi="0" rotWithShape="1">
            <a:blip r:embed="rId6"/>
            <a:srcRect/>
            <a:stretch>
              <a:fillRect/>
            </a:stretch>
          </a:blipFill>
        </p:spPr>
        <p:txBody>
          <a:bodyPr/>
          <a:lstStyle>
            <a:lvl1pPr>
              <a:defRPr/>
            </a:lvl1pPr>
          </a:lstStyle>
          <a:p>
            <a:pPr lvl="0"/>
            <a:r>
              <a:rPr lang="en-US"/>
              <a:t> </a:t>
            </a:r>
          </a:p>
        </p:txBody>
      </p:sp>
      <p:grpSp>
        <p:nvGrpSpPr>
          <p:cNvPr id="12" name="Logo Merck"/>
          <p:cNvGrpSpPr>
            <a:grpSpLocks noChangeAspect="1"/>
          </p:cNvGrpSpPr>
          <p:nvPr userDrawn="1"/>
        </p:nvGrpSpPr>
        <p:grpSpPr bwMode="gray">
          <a:xfrm>
            <a:off x="9536024" y="6170950"/>
            <a:ext cx="2248608" cy="354050"/>
            <a:chOff x="396364" y="7173520"/>
            <a:chExt cx="1871956" cy="294745"/>
          </a:xfrm>
          <a:solidFill>
            <a:schemeClr val="bg2"/>
          </a:solidFill>
        </p:grpSpPr>
        <p:sp>
          <p:nvSpPr>
            <p:cNvPr id="13"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908914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without Elements / Agenda">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bwMode="gray"/>
        <p:txBody>
          <a:bodyPr/>
          <a:lstStyle/>
          <a:p>
            <a:fld id="{FD5E7EB4-4CDF-47BB-AF16-07782904B863}" type="slidenum">
              <a:rPr lang="en-US">
                <a:solidFill>
                  <a:srgbClr val="503291"/>
                </a:solidFill>
              </a:rPr>
              <a:pPr/>
              <a:t>‹#›</a:t>
            </a:fld>
            <a:endParaRPr lang="en-US">
              <a:solidFill>
                <a:srgbClr val="503291"/>
              </a:solidFill>
            </a:endParaRPr>
          </a:p>
        </p:txBody>
      </p:sp>
    </p:spTree>
    <p:extLst>
      <p:ext uri="{BB962C8B-B14F-4D97-AF65-F5344CB8AC3E}">
        <p14:creationId xmlns:p14="http://schemas.microsoft.com/office/powerpoint/2010/main" val="376810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Plastic | Pictur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1923313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90"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6" name="Rectangle 25"/>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25" name="Freihandform 24"/>
          <p:cNvSpPr/>
          <p:nvPr userDrawn="1"/>
        </p:nvSpPr>
        <p:spPr bwMode="gray">
          <a:xfrm>
            <a:off x="2080006" y="1596994"/>
            <a:ext cx="128588" cy="577024"/>
          </a:xfrm>
          <a:custGeom>
            <a:avLst/>
            <a:gdLst>
              <a:gd name="connsiteX0" fmla="*/ 0 w 128588"/>
              <a:gd name="connsiteY0" fmla="*/ 0 h 577024"/>
              <a:gd name="connsiteX1" fmla="*/ 111894 w 128588"/>
              <a:gd name="connsiteY1" fmla="*/ 344776 h 577024"/>
              <a:gd name="connsiteX2" fmla="*/ 124387 w 128588"/>
              <a:gd name="connsiteY2" fmla="*/ 394867 h 577024"/>
              <a:gd name="connsiteX3" fmla="*/ 113945 w 128588"/>
              <a:gd name="connsiteY3" fmla="*/ 540518 h 577024"/>
              <a:gd name="connsiteX4" fmla="*/ 94620 w 128588"/>
              <a:gd name="connsiteY4" fmla="*/ 577024 h 577024"/>
              <a:gd name="connsiteX5" fmla="*/ 69548 w 128588"/>
              <a:gd name="connsiteY5" fmla="*/ 424122 h 577024"/>
              <a:gd name="connsiteX6" fmla="*/ 36876 w 128588"/>
              <a:gd name="connsiteY6" fmla="*/ 224880 h 577024"/>
              <a:gd name="connsiteX7" fmla="*/ 0 w 128588"/>
              <a:gd name="connsiteY7" fmla="*/ 0 h 57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588" h="577024">
                <a:moveTo>
                  <a:pt x="0" y="0"/>
                </a:moveTo>
                <a:lnTo>
                  <a:pt x="111894" y="344776"/>
                </a:lnTo>
                <a:lnTo>
                  <a:pt x="124387" y="394867"/>
                </a:lnTo>
                <a:cubicBezTo>
                  <a:pt x="132657" y="445250"/>
                  <a:pt x="128481" y="495806"/>
                  <a:pt x="113945" y="540518"/>
                </a:cubicBezTo>
                <a:lnTo>
                  <a:pt x="94620" y="577024"/>
                </a:lnTo>
                <a:lnTo>
                  <a:pt x="69548" y="424122"/>
                </a:lnTo>
                <a:cubicBezTo>
                  <a:pt x="59400" y="362234"/>
                  <a:pt x="48526" y="295925"/>
                  <a:pt x="36876" y="224880"/>
                </a:cubicBezTo>
                <a:lnTo>
                  <a:pt x="0" y="0"/>
                </a:lnTo>
                <a:close/>
              </a:path>
            </a:pathLst>
          </a:custGeom>
          <a:solidFill>
            <a:srgbClr val="52328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chemeClr val="tx1"/>
              </a:solidFill>
            </a:endParaRPr>
          </a:p>
        </p:txBody>
      </p:sp>
      <p:grpSp>
        <p:nvGrpSpPr>
          <p:cNvPr id="5" name="Gruppieren 4"/>
          <p:cNvGrpSpPr/>
          <p:nvPr userDrawn="1"/>
        </p:nvGrpSpPr>
        <p:grpSpPr bwMode="gray">
          <a:xfrm>
            <a:off x="1" y="1"/>
            <a:ext cx="6160369" cy="5981521"/>
            <a:chOff x="1" y="1"/>
            <a:chExt cx="6160369" cy="5981521"/>
          </a:xfrm>
        </p:grpSpPr>
        <p:sp>
          <p:nvSpPr>
            <p:cNvPr id="24" name="Freihandform 23"/>
            <p:cNvSpPr/>
            <p:nvPr userDrawn="1"/>
          </p:nvSpPr>
          <p:spPr bwMode="gray">
            <a:xfrm>
              <a:off x="1" y="1"/>
              <a:ext cx="2246612" cy="2662617"/>
            </a:xfrm>
            <a:custGeom>
              <a:avLst/>
              <a:gdLst>
                <a:gd name="connsiteX0" fmla="*/ 500398 w 2246612"/>
                <a:gd name="connsiteY0" fmla="*/ 0 h 2662617"/>
                <a:gd name="connsiteX1" fmla="*/ 954996 w 2246612"/>
                <a:gd name="connsiteY1" fmla="*/ 0 h 2662617"/>
                <a:gd name="connsiteX2" fmla="*/ 966522 w 2246612"/>
                <a:gd name="connsiteY2" fmla="*/ 7772 h 2662617"/>
                <a:gd name="connsiteX3" fmla="*/ 1413376 w 2246612"/>
                <a:gd name="connsiteY3" fmla="*/ 253371 h 2662617"/>
                <a:gd name="connsiteX4" fmla="*/ 1776605 w 2246612"/>
                <a:gd name="connsiteY4" fmla="*/ 233048 h 2662617"/>
                <a:gd name="connsiteX5" fmla="*/ 2055400 w 2246612"/>
                <a:gd name="connsiteY5" fmla="*/ 0 h 2662617"/>
                <a:gd name="connsiteX6" fmla="*/ 2246612 w 2246612"/>
                <a:gd name="connsiteY6" fmla="*/ 0 h 2662617"/>
                <a:gd name="connsiteX7" fmla="*/ 1871641 w 2246612"/>
                <a:gd name="connsiteY7" fmla="*/ 317812 h 2662617"/>
                <a:gd name="connsiteX8" fmla="*/ 1785210 w 2246612"/>
                <a:gd name="connsiteY8" fmla="*/ 688648 h 2662617"/>
                <a:gd name="connsiteX9" fmla="*/ 2191896 w 2246612"/>
                <a:gd name="connsiteY9" fmla="*/ 1941757 h 2662617"/>
                <a:gd name="connsiteX10" fmla="*/ 2191899 w 2246612"/>
                <a:gd name="connsiteY10" fmla="*/ 1941769 h 2662617"/>
                <a:gd name="connsiteX11" fmla="*/ 2080005 w 2246612"/>
                <a:gd name="connsiteY11" fmla="*/ 1596993 h 2662617"/>
                <a:gd name="connsiteX12" fmla="*/ 2116881 w 2246612"/>
                <a:gd name="connsiteY12" fmla="*/ 1821873 h 2662617"/>
                <a:gd name="connsiteX13" fmla="*/ 2149553 w 2246612"/>
                <a:gd name="connsiteY13" fmla="*/ 2021115 h 2662617"/>
                <a:gd name="connsiteX14" fmla="*/ 2174625 w 2246612"/>
                <a:gd name="connsiteY14" fmla="*/ 2174017 h 2662617"/>
                <a:gd name="connsiteX15" fmla="*/ 2151682 w 2246612"/>
                <a:gd name="connsiteY15" fmla="*/ 2217358 h 2662617"/>
                <a:gd name="connsiteX16" fmla="*/ 2085496 w 2246612"/>
                <a:gd name="connsiteY16" fmla="*/ 2270920 h 2662617"/>
                <a:gd name="connsiteX17" fmla="*/ 1306147 w 2246612"/>
                <a:gd name="connsiteY17" fmla="*/ 2644371 h 2662617"/>
                <a:gd name="connsiteX18" fmla="*/ 982487 w 2246612"/>
                <a:gd name="connsiteY18" fmla="*/ 2525680 h 2662617"/>
                <a:gd name="connsiteX19" fmla="*/ 0 w 2246612"/>
                <a:gd name="connsiteY19" fmla="*/ 1029945 h 2662617"/>
                <a:gd name="connsiteX20" fmla="*/ 0 w 2246612"/>
                <a:gd name="connsiteY20" fmla="*/ 407538 h 2662617"/>
                <a:gd name="connsiteX21" fmla="*/ 490569 w 2246612"/>
                <a:gd name="connsiteY21" fmla="*/ 8907 h 2662617"/>
                <a:gd name="connsiteX22" fmla="*/ 500398 w 2246612"/>
                <a:gd name="connsiteY22" fmla="*/ 0 h 266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46612" h="2662617">
                  <a:moveTo>
                    <a:pt x="500398" y="0"/>
                  </a:moveTo>
                  <a:lnTo>
                    <a:pt x="954996" y="0"/>
                  </a:lnTo>
                  <a:lnTo>
                    <a:pt x="966522" y="7772"/>
                  </a:lnTo>
                  <a:lnTo>
                    <a:pt x="1413376" y="253371"/>
                  </a:lnTo>
                  <a:cubicBezTo>
                    <a:pt x="1524743" y="311277"/>
                    <a:pt x="1688138" y="303257"/>
                    <a:pt x="1776605" y="233048"/>
                  </a:cubicBezTo>
                  <a:lnTo>
                    <a:pt x="2055400" y="0"/>
                  </a:lnTo>
                  <a:lnTo>
                    <a:pt x="2246612" y="0"/>
                  </a:lnTo>
                  <a:lnTo>
                    <a:pt x="1871641" y="317812"/>
                  </a:lnTo>
                  <a:cubicBezTo>
                    <a:pt x="1779936" y="389573"/>
                    <a:pt x="1746443" y="557888"/>
                    <a:pt x="1785210" y="688648"/>
                  </a:cubicBezTo>
                  <a:lnTo>
                    <a:pt x="2191896" y="1941757"/>
                  </a:lnTo>
                  <a:lnTo>
                    <a:pt x="2191899" y="1941769"/>
                  </a:lnTo>
                  <a:lnTo>
                    <a:pt x="2080005" y="1596993"/>
                  </a:lnTo>
                  <a:lnTo>
                    <a:pt x="2116881" y="1821873"/>
                  </a:lnTo>
                  <a:cubicBezTo>
                    <a:pt x="2128531" y="1892918"/>
                    <a:pt x="2139405" y="1959227"/>
                    <a:pt x="2149553" y="2021115"/>
                  </a:cubicBezTo>
                  <a:lnTo>
                    <a:pt x="2174625" y="2174017"/>
                  </a:lnTo>
                  <a:lnTo>
                    <a:pt x="2151682" y="2217358"/>
                  </a:lnTo>
                  <a:cubicBezTo>
                    <a:pt x="2133401" y="2240187"/>
                    <a:pt x="2111133" y="2258636"/>
                    <a:pt x="2085496" y="2270920"/>
                  </a:cubicBezTo>
                  <a:lnTo>
                    <a:pt x="1306147" y="2644371"/>
                  </a:lnTo>
                  <a:cubicBezTo>
                    <a:pt x="1203601" y="2693509"/>
                    <a:pt x="1055796" y="2639888"/>
                    <a:pt x="982487" y="2525680"/>
                  </a:cubicBezTo>
                  <a:lnTo>
                    <a:pt x="0" y="1029945"/>
                  </a:lnTo>
                  <a:lnTo>
                    <a:pt x="0" y="407538"/>
                  </a:lnTo>
                  <a:lnTo>
                    <a:pt x="490569" y="8907"/>
                  </a:lnTo>
                  <a:lnTo>
                    <a:pt x="500398" y="0"/>
                  </a:ln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chemeClr val="tx1"/>
                </a:solidFill>
              </a:endParaRPr>
            </a:p>
          </p:txBody>
        </p:sp>
        <p:sp>
          <p:nvSpPr>
            <p:cNvPr id="23" name="Freihandform 22"/>
            <p:cNvSpPr/>
            <p:nvPr userDrawn="1"/>
          </p:nvSpPr>
          <p:spPr bwMode="gray">
            <a:xfrm>
              <a:off x="2653779" y="1"/>
              <a:ext cx="3506591" cy="1390583"/>
            </a:xfrm>
            <a:custGeom>
              <a:avLst/>
              <a:gdLst>
                <a:gd name="connsiteX0" fmla="*/ 0 w 3506591"/>
                <a:gd name="connsiteY0" fmla="*/ 0 h 1390583"/>
                <a:gd name="connsiteX1" fmla="*/ 3390444 w 3506591"/>
                <a:gd name="connsiteY1" fmla="*/ 0 h 1390583"/>
                <a:gd name="connsiteX2" fmla="*/ 3460045 w 3506591"/>
                <a:gd name="connsiteY2" fmla="*/ 104891 h 1390583"/>
                <a:gd name="connsiteX3" fmla="*/ 3413013 w 3506591"/>
                <a:gd name="connsiteY3" fmla="*/ 405605 h 1390583"/>
                <a:gd name="connsiteX4" fmla="*/ 1397716 w 3506591"/>
                <a:gd name="connsiteY4" fmla="*/ 1371303 h 1390583"/>
                <a:gd name="connsiteX5" fmla="*/ 1050940 w 3506591"/>
                <a:gd name="connsiteY5" fmla="*/ 1268080 h 1390583"/>
                <a:gd name="connsiteX6" fmla="*/ 0 w 3506591"/>
                <a:gd name="connsiteY6" fmla="*/ 0 h 13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6591" h="1390583">
                  <a:moveTo>
                    <a:pt x="0" y="0"/>
                  </a:moveTo>
                  <a:lnTo>
                    <a:pt x="3390444" y="0"/>
                  </a:lnTo>
                  <a:lnTo>
                    <a:pt x="3460045" y="104891"/>
                  </a:lnTo>
                  <a:cubicBezTo>
                    <a:pt x="3537733" y="219929"/>
                    <a:pt x="3515559" y="356467"/>
                    <a:pt x="3413013" y="405605"/>
                  </a:cubicBezTo>
                  <a:lnTo>
                    <a:pt x="1397716" y="1371303"/>
                  </a:lnTo>
                  <a:cubicBezTo>
                    <a:pt x="1296249" y="1419924"/>
                    <a:pt x="1139871" y="1373339"/>
                    <a:pt x="1050940" y="1268080"/>
                  </a:cubicBezTo>
                  <a:lnTo>
                    <a:pt x="0" y="0"/>
                  </a:ln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chemeClr val="tx1"/>
                </a:solidFill>
              </a:endParaRPr>
            </a:p>
          </p:txBody>
        </p:sp>
        <p:sp>
          <p:nvSpPr>
            <p:cNvPr id="21" name="Freihandform 20"/>
            <p:cNvSpPr/>
            <p:nvPr userDrawn="1"/>
          </p:nvSpPr>
          <p:spPr bwMode="gray">
            <a:xfrm>
              <a:off x="1" y="2978510"/>
              <a:ext cx="1254096" cy="3003012"/>
            </a:xfrm>
            <a:custGeom>
              <a:avLst/>
              <a:gdLst>
                <a:gd name="connsiteX0" fmla="*/ 0 w 1254096"/>
                <a:gd name="connsiteY0" fmla="*/ 0 h 3003012"/>
                <a:gd name="connsiteX1" fmla="*/ 983737 w 1254096"/>
                <a:gd name="connsiteY1" fmla="*/ 707595 h 3003012"/>
                <a:gd name="connsiteX2" fmla="*/ 1196849 w 1254096"/>
                <a:gd name="connsiteY2" fmla="*/ 1088625 h 3003012"/>
                <a:gd name="connsiteX3" fmla="*/ 1253012 w 1254096"/>
                <a:gd name="connsiteY3" fmla="*/ 1729339 h 3003012"/>
                <a:gd name="connsiteX4" fmla="*/ 1087196 w 1254096"/>
                <a:gd name="connsiteY4" fmla="*/ 2059155 h 3003012"/>
                <a:gd name="connsiteX5" fmla="*/ 213936 w 1254096"/>
                <a:gd name="connsiteY5" fmla="*/ 2477607 h 3003012"/>
                <a:gd name="connsiteX6" fmla="*/ 13209 w 1254096"/>
                <a:gd name="connsiteY6" fmla="*/ 2806583 h 3003012"/>
                <a:gd name="connsiteX7" fmla="*/ 0 w 1254096"/>
                <a:gd name="connsiteY7" fmla="*/ 3003012 h 3003012"/>
                <a:gd name="connsiteX8" fmla="*/ 0 w 1254096"/>
                <a:gd name="connsiteY8" fmla="*/ 0 h 300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4096" h="3003012">
                  <a:moveTo>
                    <a:pt x="0" y="0"/>
                  </a:moveTo>
                  <a:lnTo>
                    <a:pt x="983737" y="707595"/>
                  </a:lnTo>
                  <a:cubicBezTo>
                    <a:pt x="1092175" y="781545"/>
                    <a:pt x="1186903" y="954302"/>
                    <a:pt x="1196849" y="1088625"/>
                  </a:cubicBezTo>
                  <a:lnTo>
                    <a:pt x="1253012" y="1729339"/>
                  </a:lnTo>
                  <a:cubicBezTo>
                    <a:pt x="1264037" y="1863145"/>
                    <a:pt x="1189742" y="2010016"/>
                    <a:pt x="1087196" y="2059155"/>
                  </a:cubicBezTo>
                  <a:lnTo>
                    <a:pt x="213936" y="2477607"/>
                  </a:lnTo>
                  <a:cubicBezTo>
                    <a:pt x="111391" y="2526745"/>
                    <a:pt x="19192" y="2677804"/>
                    <a:pt x="13209" y="2806583"/>
                  </a:cubicBezTo>
                  <a:lnTo>
                    <a:pt x="0" y="3003012"/>
                  </a:lnTo>
                  <a:lnTo>
                    <a:pt x="0" y="0"/>
                  </a:ln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chemeClr val="tx1"/>
                </a:solidFill>
              </a:endParaRPr>
            </a:p>
          </p:txBody>
        </p:sp>
      </p:grpSp>
      <p:grpSp>
        <p:nvGrpSpPr>
          <p:cNvPr id="6" name="Gruppieren 5"/>
          <p:cNvGrpSpPr/>
          <p:nvPr userDrawn="1"/>
        </p:nvGrpSpPr>
        <p:grpSpPr bwMode="gray">
          <a:xfrm>
            <a:off x="0" y="1"/>
            <a:ext cx="6160368" cy="5981521"/>
            <a:chOff x="0" y="1"/>
            <a:chExt cx="6160368" cy="5981521"/>
          </a:xfrm>
        </p:grpSpPr>
        <p:sp>
          <p:nvSpPr>
            <p:cNvPr id="34" name="Freeform 33"/>
            <p:cNvSpPr>
              <a:spLocks/>
            </p:cNvSpPr>
            <p:nvPr userDrawn="1"/>
          </p:nvSpPr>
          <p:spPr bwMode="gray">
            <a:xfrm>
              <a:off x="0" y="2978510"/>
              <a:ext cx="1253258" cy="3003012"/>
            </a:xfrm>
            <a:custGeom>
              <a:avLst/>
              <a:gdLst>
                <a:gd name="connsiteX0" fmla="*/ 0 w 1253258"/>
                <a:gd name="connsiteY0" fmla="*/ 0 h 3003012"/>
                <a:gd name="connsiteX1" fmla="*/ 644699 w 1253258"/>
                <a:gd name="connsiteY1" fmla="*/ 463727 h 3003012"/>
                <a:gd name="connsiteX2" fmla="*/ 625018 w 1253258"/>
                <a:gd name="connsiteY2" fmla="*/ 474245 h 3003012"/>
                <a:gd name="connsiteX3" fmla="*/ 465974 w 1253258"/>
                <a:gd name="connsiteY3" fmla="*/ 627800 h 3003012"/>
                <a:gd name="connsiteX4" fmla="*/ 267051 w 1253258"/>
                <a:gd name="connsiteY4" fmla="*/ 928336 h 3003012"/>
                <a:gd name="connsiteX5" fmla="*/ 345869 w 1253258"/>
                <a:gd name="connsiteY5" fmla="*/ 1247655 h 3003012"/>
                <a:gd name="connsiteX6" fmla="*/ 1238476 w 1253258"/>
                <a:gd name="connsiteY6" fmla="*/ 1756027 h 3003012"/>
                <a:gd name="connsiteX7" fmla="*/ 1253183 w 1253258"/>
                <a:gd name="connsiteY7" fmla="*/ 1764403 h 3003012"/>
                <a:gd name="connsiteX8" fmla="*/ 1253258 w 1253258"/>
                <a:gd name="connsiteY8" fmla="*/ 1779912 h 3003012"/>
                <a:gd name="connsiteX9" fmla="*/ 1087196 w 1253258"/>
                <a:gd name="connsiteY9" fmla="*/ 2059155 h 3003012"/>
                <a:gd name="connsiteX10" fmla="*/ 213936 w 1253258"/>
                <a:gd name="connsiteY10" fmla="*/ 2477607 h 3003012"/>
                <a:gd name="connsiteX11" fmla="*/ 13209 w 1253258"/>
                <a:gd name="connsiteY11" fmla="*/ 2806583 h 3003012"/>
                <a:gd name="connsiteX12" fmla="*/ 0 w 1253258"/>
                <a:gd name="connsiteY12" fmla="*/ 3003012 h 3003012"/>
                <a:gd name="connsiteX13" fmla="*/ 0 w 1253258"/>
                <a:gd name="connsiteY13" fmla="*/ 1103514 h 3003012"/>
                <a:gd name="connsiteX14" fmla="*/ 30463 w 1253258"/>
                <a:gd name="connsiteY14" fmla="*/ 1057811 h 3003012"/>
                <a:gd name="connsiteX15" fmla="*/ 327103 w 1253258"/>
                <a:gd name="connsiteY15" fmla="*/ 612773 h 3003012"/>
                <a:gd name="connsiteX16" fmla="*/ 255791 w 1253258"/>
                <a:gd name="connsiteY16" fmla="*/ 289697 h 3003012"/>
                <a:gd name="connsiteX17" fmla="*/ 62447 w 1253258"/>
                <a:gd name="connsiteY17" fmla="*/ 165880 h 3003012"/>
                <a:gd name="connsiteX18" fmla="*/ 0 w 1253258"/>
                <a:gd name="connsiteY18" fmla="*/ 125890 h 3003012"/>
                <a:gd name="connsiteX19" fmla="*/ 0 w 1253258"/>
                <a:gd name="connsiteY19" fmla="*/ 0 h 300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53258" h="3003012">
                  <a:moveTo>
                    <a:pt x="0" y="0"/>
                  </a:moveTo>
                  <a:lnTo>
                    <a:pt x="644699" y="463727"/>
                  </a:lnTo>
                  <a:lnTo>
                    <a:pt x="625018" y="474245"/>
                  </a:lnTo>
                  <a:cubicBezTo>
                    <a:pt x="559805" y="516977"/>
                    <a:pt x="501629" y="571450"/>
                    <a:pt x="465974" y="627800"/>
                  </a:cubicBezTo>
                  <a:cubicBezTo>
                    <a:pt x="465974" y="627800"/>
                    <a:pt x="465974" y="627800"/>
                    <a:pt x="267051" y="928336"/>
                  </a:cubicBezTo>
                  <a:cubicBezTo>
                    <a:pt x="195739" y="1037280"/>
                    <a:pt x="233272" y="1183791"/>
                    <a:pt x="345869" y="1247655"/>
                  </a:cubicBezTo>
                  <a:cubicBezTo>
                    <a:pt x="345869" y="1247655"/>
                    <a:pt x="345869" y="1247655"/>
                    <a:pt x="1238476" y="1756027"/>
                  </a:cubicBezTo>
                  <a:lnTo>
                    <a:pt x="1253183" y="1764403"/>
                  </a:lnTo>
                  <a:lnTo>
                    <a:pt x="1253258" y="1779912"/>
                  </a:lnTo>
                  <a:cubicBezTo>
                    <a:pt x="1245022" y="1898336"/>
                    <a:pt x="1176924" y="2016159"/>
                    <a:pt x="1087196" y="2059155"/>
                  </a:cubicBezTo>
                  <a:lnTo>
                    <a:pt x="213936" y="2477607"/>
                  </a:lnTo>
                  <a:cubicBezTo>
                    <a:pt x="111391" y="2526745"/>
                    <a:pt x="19192" y="2677804"/>
                    <a:pt x="13209" y="2806583"/>
                  </a:cubicBezTo>
                  <a:lnTo>
                    <a:pt x="0" y="3003012"/>
                  </a:lnTo>
                  <a:lnTo>
                    <a:pt x="0" y="1103514"/>
                  </a:lnTo>
                  <a:lnTo>
                    <a:pt x="30463" y="1057811"/>
                  </a:lnTo>
                  <a:cubicBezTo>
                    <a:pt x="123035" y="918929"/>
                    <a:pt x="221777" y="770789"/>
                    <a:pt x="327103" y="612773"/>
                  </a:cubicBezTo>
                  <a:cubicBezTo>
                    <a:pt x="398415" y="507585"/>
                    <a:pt x="368389" y="357317"/>
                    <a:pt x="255791" y="289697"/>
                  </a:cubicBezTo>
                  <a:cubicBezTo>
                    <a:pt x="255791" y="289697"/>
                    <a:pt x="255791" y="289697"/>
                    <a:pt x="62447" y="165880"/>
                  </a:cubicBezTo>
                  <a:lnTo>
                    <a:pt x="0" y="12589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30"/>
            <p:cNvSpPr/>
            <p:nvPr userDrawn="1"/>
          </p:nvSpPr>
          <p:spPr bwMode="gray">
            <a:xfrm>
              <a:off x="3045424" y="1"/>
              <a:ext cx="3114944" cy="1390583"/>
            </a:xfrm>
            <a:custGeom>
              <a:avLst/>
              <a:gdLst>
                <a:gd name="connsiteX0" fmla="*/ 1954302 w 3114944"/>
                <a:gd name="connsiteY0" fmla="*/ 0 h 1390583"/>
                <a:gd name="connsiteX1" fmla="*/ 2998798 w 3114944"/>
                <a:gd name="connsiteY1" fmla="*/ 0 h 1390583"/>
                <a:gd name="connsiteX2" fmla="*/ 3068398 w 3114944"/>
                <a:gd name="connsiteY2" fmla="*/ 104891 h 1390583"/>
                <a:gd name="connsiteX3" fmla="*/ 3021366 w 3114944"/>
                <a:gd name="connsiteY3" fmla="*/ 405605 h 1390583"/>
                <a:gd name="connsiteX4" fmla="*/ 2489182 w 3114944"/>
                <a:gd name="connsiteY4" fmla="*/ 660619 h 1390583"/>
                <a:gd name="connsiteX5" fmla="*/ 2437018 w 3114944"/>
                <a:gd name="connsiteY5" fmla="*/ 627214 h 1390583"/>
                <a:gd name="connsiteX6" fmla="*/ 2175618 w 3114944"/>
                <a:gd name="connsiteY6" fmla="*/ 459813 h 1390583"/>
                <a:gd name="connsiteX7" fmla="*/ 1762760 w 3114944"/>
                <a:gd name="connsiteY7" fmla="*/ 441030 h 1390583"/>
                <a:gd name="connsiteX8" fmla="*/ 1327382 w 3114944"/>
                <a:gd name="connsiteY8" fmla="*/ 673945 h 1390583"/>
                <a:gd name="connsiteX9" fmla="*/ 1079668 w 3114944"/>
                <a:gd name="connsiteY9" fmla="*/ 1019562 h 1390583"/>
                <a:gd name="connsiteX10" fmla="*/ 1026896 w 3114944"/>
                <a:gd name="connsiteY10" fmla="*/ 1341833 h 1390583"/>
                <a:gd name="connsiteX11" fmla="*/ 1023432 w 3114944"/>
                <a:gd name="connsiteY11" fmla="*/ 1362983 h 1390583"/>
                <a:gd name="connsiteX12" fmla="*/ 1006070 w 3114944"/>
                <a:gd name="connsiteY12" fmla="*/ 1371303 h 1390583"/>
                <a:gd name="connsiteX13" fmla="*/ 659294 w 3114944"/>
                <a:gd name="connsiteY13" fmla="*/ 1268080 h 1390583"/>
                <a:gd name="connsiteX14" fmla="*/ 0 w 3114944"/>
                <a:gd name="connsiteY14" fmla="*/ 472566 h 1390583"/>
                <a:gd name="connsiteX15" fmla="*/ 40018 w 3114944"/>
                <a:gd name="connsiteY15" fmla="*/ 482354 h 1390583"/>
                <a:gd name="connsiteX16" fmla="*/ 824446 w 3114944"/>
                <a:gd name="connsiteY16" fmla="*/ 636378 h 1390583"/>
                <a:gd name="connsiteX17" fmla="*/ 1267330 w 3114944"/>
                <a:gd name="connsiteY17" fmla="*/ 572514 h 1390583"/>
                <a:gd name="connsiteX18" fmla="*/ 1725228 w 3114944"/>
                <a:gd name="connsiteY18" fmla="*/ 328329 h 1390583"/>
                <a:gd name="connsiteX19" fmla="*/ 1949470 w 3114944"/>
                <a:gd name="connsiteY19" fmla="*/ 28021 h 1390583"/>
                <a:gd name="connsiteX20" fmla="*/ 1954302 w 3114944"/>
                <a:gd name="connsiteY20" fmla="*/ 0 h 13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14944" h="1390583">
                  <a:moveTo>
                    <a:pt x="1954302" y="0"/>
                  </a:moveTo>
                  <a:lnTo>
                    <a:pt x="2998798" y="0"/>
                  </a:lnTo>
                  <a:lnTo>
                    <a:pt x="3068398" y="104891"/>
                  </a:lnTo>
                  <a:cubicBezTo>
                    <a:pt x="3146086" y="219929"/>
                    <a:pt x="3123914" y="356467"/>
                    <a:pt x="3021366" y="405605"/>
                  </a:cubicBezTo>
                  <a:lnTo>
                    <a:pt x="2489182" y="660619"/>
                  </a:lnTo>
                  <a:lnTo>
                    <a:pt x="2437018" y="627214"/>
                  </a:lnTo>
                  <a:cubicBezTo>
                    <a:pt x="2361228" y="578677"/>
                    <a:pt x="2274610" y="523207"/>
                    <a:pt x="2175618" y="459813"/>
                  </a:cubicBezTo>
                  <a:cubicBezTo>
                    <a:pt x="2063020" y="392193"/>
                    <a:pt x="1879110" y="380923"/>
                    <a:pt x="1762760" y="441030"/>
                  </a:cubicBezTo>
                  <a:cubicBezTo>
                    <a:pt x="1762760" y="441030"/>
                    <a:pt x="1762760" y="441030"/>
                    <a:pt x="1327382" y="673945"/>
                  </a:cubicBezTo>
                  <a:cubicBezTo>
                    <a:pt x="1211032" y="737809"/>
                    <a:pt x="1098434" y="891834"/>
                    <a:pt x="1079668" y="1019562"/>
                  </a:cubicBezTo>
                  <a:cubicBezTo>
                    <a:pt x="1079668" y="1019562"/>
                    <a:pt x="1079668" y="1019562"/>
                    <a:pt x="1026896" y="1341833"/>
                  </a:cubicBezTo>
                  <a:lnTo>
                    <a:pt x="1023432" y="1362983"/>
                  </a:lnTo>
                  <a:lnTo>
                    <a:pt x="1006070" y="1371303"/>
                  </a:lnTo>
                  <a:cubicBezTo>
                    <a:pt x="904602" y="1419924"/>
                    <a:pt x="748226" y="1373339"/>
                    <a:pt x="659294" y="1268080"/>
                  </a:cubicBezTo>
                  <a:lnTo>
                    <a:pt x="0" y="472566"/>
                  </a:lnTo>
                  <a:lnTo>
                    <a:pt x="40018" y="482354"/>
                  </a:lnTo>
                  <a:cubicBezTo>
                    <a:pt x="40018" y="482354"/>
                    <a:pt x="40018" y="482354"/>
                    <a:pt x="824446" y="636378"/>
                  </a:cubicBezTo>
                  <a:cubicBezTo>
                    <a:pt x="952058" y="662675"/>
                    <a:pt x="1150980" y="632622"/>
                    <a:pt x="1267330" y="572514"/>
                  </a:cubicBezTo>
                  <a:cubicBezTo>
                    <a:pt x="1267330" y="572514"/>
                    <a:pt x="1267330" y="572514"/>
                    <a:pt x="1725228" y="328329"/>
                  </a:cubicBezTo>
                  <a:cubicBezTo>
                    <a:pt x="1827034" y="272448"/>
                    <a:pt x="1920222" y="144662"/>
                    <a:pt x="1949470" y="28021"/>
                  </a:cubicBezTo>
                  <a:lnTo>
                    <a:pt x="1954302"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32" name="Freeform 31"/>
            <p:cNvSpPr/>
            <p:nvPr userDrawn="1"/>
          </p:nvSpPr>
          <p:spPr bwMode="gray">
            <a:xfrm>
              <a:off x="0" y="137804"/>
              <a:ext cx="2047830" cy="1873007"/>
            </a:xfrm>
            <a:custGeom>
              <a:avLst/>
              <a:gdLst>
                <a:gd name="connsiteX0" fmla="*/ 331946 w 2047830"/>
                <a:gd name="connsiteY0" fmla="*/ 0 h 1873007"/>
                <a:gd name="connsiteX1" fmla="*/ 360420 w 2047830"/>
                <a:gd name="connsiteY1" fmla="*/ 47686 h 1873007"/>
                <a:gd name="connsiteX2" fmla="*/ 717140 w 2047830"/>
                <a:gd name="connsiteY2" fmla="*/ 645087 h 1873007"/>
                <a:gd name="connsiteX3" fmla="*/ 1073698 w 2047830"/>
                <a:gd name="connsiteY3" fmla="*/ 896785 h 1873007"/>
                <a:gd name="connsiteX4" fmla="*/ 1861882 w 2047830"/>
                <a:gd name="connsiteY4" fmla="*/ 1062080 h 1873007"/>
                <a:gd name="connsiteX5" fmla="*/ 1912830 w 2047830"/>
                <a:gd name="connsiteY5" fmla="*/ 1067987 h 1873007"/>
                <a:gd name="connsiteX6" fmla="*/ 1952650 w 2047830"/>
                <a:gd name="connsiteY6" fmla="*/ 1066776 h 1873007"/>
                <a:gd name="connsiteX7" fmla="*/ 2047830 w 2047830"/>
                <a:gd name="connsiteY7" fmla="*/ 1360050 h 1873007"/>
                <a:gd name="connsiteX8" fmla="*/ 1986678 w 2047830"/>
                <a:gd name="connsiteY8" fmla="*/ 1274333 h 1873007"/>
                <a:gd name="connsiteX9" fmla="*/ 1809336 w 2047830"/>
                <a:gd name="connsiteY9" fmla="*/ 1171024 h 1873007"/>
                <a:gd name="connsiteX10" fmla="*/ 1148764 w 2047830"/>
                <a:gd name="connsiteY10" fmla="*/ 1028270 h 1873007"/>
                <a:gd name="connsiteX11" fmla="*/ 844750 w 2047830"/>
                <a:gd name="connsiteY11" fmla="*/ 1212348 h 1873007"/>
                <a:gd name="connsiteX12" fmla="*/ 649990 w 2047830"/>
                <a:gd name="connsiteY12" fmla="*/ 1854215 h 1873007"/>
                <a:gd name="connsiteX13" fmla="*/ 644290 w 2047830"/>
                <a:gd name="connsiteY13" fmla="*/ 1873007 h 1873007"/>
                <a:gd name="connsiteX14" fmla="*/ 0 w 2047830"/>
                <a:gd name="connsiteY14" fmla="*/ 892142 h 1873007"/>
                <a:gd name="connsiteX15" fmla="*/ 0 w 2047830"/>
                <a:gd name="connsiteY15" fmla="*/ 269735 h 1873007"/>
                <a:gd name="connsiteX16" fmla="*/ 331946 w 2047830"/>
                <a:gd name="connsiteY16" fmla="*/ 0 h 187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47830" h="1873007">
                  <a:moveTo>
                    <a:pt x="331946" y="0"/>
                  </a:moveTo>
                  <a:lnTo>
                    <a:pt x="360420" y="47686"/>
                  </a:lnTo>
                  <a:cubicBezTo>
                    <a:pt x="455658" y="207182"/>
                    <a:pt x="572874" y="403484"/>
                    <a:pt x="717140" y="645087"/>
                  </a:cubicBezTo>
                  <a:cubicBezTo>
                    <a:pt x="784698" y="754031"/>
                    <a:pt x="946088" y="870488"/>
                    <a:pt x="1073698" y="896785"/>
                  </a:cubicBezTo>
                  <a:cubicBezTo>
                    <a:pt x="1073698" y="896785"/>
                    <a:pt x="1073698" y="896785"/>
                    <a:pt x="1861882" y="1062080"/>
                  </a:cubicBezTo>
                  <a:cubicBezTo>
                    <a:pt x="1878302" y="1065367"/>
                    <a:pt x="1895368" y="1067304"/>
                    <a:pt x="1912830" y="1067987"/>
                  </a:cubicBezTo>
                  <a:lnTo>
                    <a:pt x="1952650" y="1066776"/>
                  </a:lnTo>
                  <a:lnTo>
                    <a:pt x="2047830" y="1360050"/>
                  </a:lnTo>
                  <a:lnTo>
                    <a:pt x="1986678" y="1274333"/>
                  </a:lnTo>
                  <a:cubicBezTo>
                    <a:pt x="1937886" y="1222679"/>
                    <a:pt x="1875018" y="1184173"/>
                    <a:pt x="1809336" y="1171024"/>
                  </a:cubicBezTo>
                  <a:cubicBezTo>
                    <a:pt x="1809336" y="1171024"/>
                    <a:pt x="1809336" y="1171024"/>
                    <a:pt x="1148764" y="1028270"/>
                  </a:cubicBezTo>
                  <a:cubicBezTo>
                    <a:pt x="1017400" y="1001973"/>
                    <a:pt x="882282" y="1084620"/>
                    <a:pt x="844750" y="1212348"/>
                  </a:cubicBezTo>
                  <a:cubicBezTo>
                    <a:pt x="844750" y="1212348"/>
                    <a:pt x="844750" y="1212348"/>
                    <a:pt x="649990" y="1854215"/>
                  </a:cubicBezTo>
                  <a:lnTo>
                    <a:pt x="644290" y="1873007"/>
                  </a:lnTo>
                  <a:lnTo>
                    <a:pt x="0" y="892142"/>
                  </a:lnTo>
                  <a:lnTo>
                    <a:pt x="0" y="269735"/>
                  </a:lnTo>
                  <a:lnTo>
                    <a:pt x="331946"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sp>
        <p:nvSpPr>
          <p:cNvPr id="28" name="Picture Placeholder 19"/>
          <p:cNvSpPr>
            <a:spLocks noGrp="1"/>
          </p:cNvSpPr>
          <p:nvPr userDrawn="1">
            <p:ph type="pic" sz="quarter" idx="18"/>
          </p:nvPr>
        </p:nvSpPr>
        <p:spPr bwMode="gray">
          <a:xfrm>
            <a:off x="1416000" y="1501931"/>
            <a:ext cx="4385900" cy="3924309"/>
          </a:xfrm>
          <a:custGeom>
            <a:avLst/>
            <a:gdLst>
              <a:gd name="connsiteX0" fmla="*/ 2640160 w 4025900"/>
              <a:gd name="connsiteY0" fmla="*/ 1421 h 3602197"/>
              <a:gd name="connsiteX1" fmla="*/ 3141707 w 4025900"/>
              <a:gd name="connsiteY1" fmla="*/ 189633 h 3602197"/>
              <a:gd name="connsiteX2" fmla="*/ 3728661 w 4025900"/>
              <a:gd name="connsiteY2" fmla="*/ 513040 h 3602197"/>
              <a:gd name="connsiteX3" fmla="*/ 4025900 w 4025900"/>
              <a:gd name="connsiteY3" fmla="*/ 1016954 h 3602197"/>
              <a:gd name="connsiteX4" fmla="*/ 4025900 w 4025900"/>
              <a:gd name="connsiteY4" fmla="*/ 3295850 h 3602197"/>
              <a:gd name="connsiteX5" fmla="*/ 3687273 w 4025900"/>
              <a:gd name="connsiteY5" fmla="*/ 3600454 h 3602197"/>
              <a:gd name="connsiteX6" fmla="*/ 338627 w 4025900"/>
              <a:gd name="connsiteY6" fmla="*/ 3235681 h 3602197"/>
              <a:gd name="connsiteX7" fmla="*/ 0 w 4025900"/>
              <a:gd name="connsiteY7" fmla="*/ 2855865 h 3602197"/>
              <a:gd name="connsiteX8" fmla="*/ 0 w 4025900"/>
              <a:gd name="connsiteY8" fmla="*/ 1550953 h 3602197"/>
              <a:gd name="connsiteX9" fmla="*/ 308527 w 4025900"/>
              <a:gd name="connsiteY9" fmla="*/ 1065842 h 3602197"/>
              <a:gd name="connsiteX10" fmla="*/ 2374152 w 4025900"/>
              <a:gd name="connsiteY10" fmla="*/ 95619 h 3602197"/>
              <a:gd name="connsiteX11" fmla="*/ 2640160 w 4025900"/>
              <a:gd name="connsiteY11" fmla="*/ 1421 h 360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25900" h="3602197">
                <a:moveTo>
                  <a:pt x="2640160" y="1421"/>
                </a:moveTo>
                <a:cubicBezTo>
                  <a:pt x="2765455" y="-10147"/>
                  <a:pt x="2883034" y="48612"/>
                  <a:pt x="3141707" y="189633"/>
                </a:cubicBezTo>
                <a:cubicBezTo>
                  <a:pt x="3141707" y="189633"/>
                  <a:pt x="3141707" y="189633"/>
                  <a:pt x="3728661" y="513040"/>
                </a:cubicBezTo>
                <a:cubicBezTo>
                  <a:pt x="3890449" y="603293"/>
                  <a:pt x="4025900" y="828927"/>
                  <a:pt x="4025900" y="1016954"/>
                </a:cubicBezTo>
                <a:cubicBezTo>
                  <a:pt x="4025900" y="1016954"/>
                  <a:pt x="4025900" y="1016954"/>
                  <a:pt x="4025900" y="3295850"/>
                </a:cubicBezTo>
                <a:cubicBezTo>
                  <a:pt x="4025900" y="3483877"/>
                  <a:pt x="3875399" y="3619257"/>
                  <a:pt x="3687273" y="3600454"/>
                </a:cubicBezTo>
                <a:cubicBezTo>
                  <a:pt x="3687273" y="3600454"/>
                  <a:pt x="3687273" y="3600454"/>
                  <a:pt x="338627" y="3235681"/>
                </a:cubicBezTo>
                <a:cubicBezTo>
                  <a:pt x="154264" y="3213117"/>
                  <a:pt x="0" y="3043892"/>
                  <a:pt x="0" y="2855865"/>
                </a:cubicBezTo>
                <a:cubicBezTo>
                  <a:pt x="0" y="2855865"/>
                  <a:pt x="0" y="2855865"/>
                  <a:pt x="0" y="1550953"/>
                </a:cubicBezTo>
                <a:cubicBezTo>
                  <a:pt x="0" y="1366686"/>
                  <a:pt x="139213" y="1144813"/>
                  <a:pt x="308527" y="1065842"/>
                </a:cubicBezTo>
                <a:cubicBezTo>
                  <a:pt x="308527" y="1065842"/>
                  <a:pt x="308527" y="1065842"/>
                  <a:pt x="2374152" y="95619"/>
                </a:cubicBezTo>
                <a:cubicBezTo>
                  <a:pt x="2487028" y="40621"/>
                  <a:pt x="2564983" y="8362"/>
                  <a:pt x="2640160" y="1421"/>
                </a:cubicBezTo>
                <a:close/>
              </a:path>
            </a:pathLst>
          </a:custGeom>
          <a:solidFill>
            <a:schemeClr val="accent1"/>
          </a:solidFill>
        </p:spPr>
        <p:txBody>
          <a:bodyPr wrap="square" tIns="756000" anchor="ctr">
            <a:noAutofit/>
          </a:bodyPr>
          <a:lstStyle>
            <a:lvl1pPr algn="ctr">
              <a:spcBef>
                <a:spcPts val="0"/>
              </a:spcBef>
              <a:spcAft>
                <a:spcPts val="0"/>
              </a:spcAft>
              <a:defRPr sz="1000" baseline="0">
                <a:solidFill>
                  <a:schemeClr val="bg1"/>
                </a:solidFill>
              </a:defRPr>
            </a:lvl1pPr>
          </a:lstStyle>
          <a:p>
            <a:r>
              <a:rPr lang="en-US" noProof="0"/>
              <a:t>Click icon to add picture</a:t>
            </a:r>
          </a:p>
        </p:txBody>
      </p:sp>
      <p:sp>
        <p:nvSpPr>
          <p:cNvPr id="7" name="Text Placeholder 12"/>
          <p:cNvSpPr>
            <a:spLocks noGrp="1"/>
          </p:cNvSpPr>
          <p:nvPr userDrawn="1">
            <p:ph type="body" sz="quarter" idx="10" hasCustomPrompt="1"/>
          </p:nvPr>
        </p:nvSpPr>
        <p:spPr bwMode="gray">
          <a:xfrm>
            <a:off x="6095999" y="4293096"/>
            <a:ext cx="5472113"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latin typeface="+mn-lt"/>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p>
          <a:p>
            <a:r>
              <a:rPr lang="en-US" noProof="0"/>
              <a:t>Place, Date</a:t>
            </a:r>
          </a:p>
        </p:txBody>
      </p:sp>
      <p:sp>
        <p:nvSpPr>
          <p:cNvPr id="3" name="Subtitle 2"/>
          <p:cNvSpPr>
            <a:spLocks noGrp="1"/>
          </p:cNvSpPr>
          <p:nvPr userDrawn="1">
            <p:ph type="subTitle" idx="1" hasCustomPrompt="1"/>
          </p:nvPr>
        </p:nvSpPr>
        <p:spPr bwMode="gray">
          <a:xfrm>
            <a:off x="6096000" y="3501080"/>
            <a:ext cx="5472113" cy="648000"/>
          </a:xfrm>
          <a:prstGeom prst="rect">
            <a:avLst/>
          </a:prstGeom>
        </p:spPr>
        <p:txBody>
          <a:bodyPr>
            <a:noAutofit/>
          </a:bodyPr>
          <a:lstStyle>
            <a:lvl1pPr marL="0" indent="0" algn="l">
              <a:spcBef>
                <a:spcPts val="0"/>
              </a:spcBef>
              <a:spcAft>
                <a:spcPts val="0"/>
              </a:spcAft>
              <a:buNone/>
              <a:defRPr sz="1600" b="1" i="0" baseline="0">
                <a:solidFill>
                  <a:schemeClr val="accent1"/>
                </a:solidFill>
                <a:latin typeface="+mn-lt"/>
              </a:defRPr>
            </a:lvl1pPr>
            <a:lvl2pPr marL="0" indent="0" algn="l">
              <a:spcBef>
                <a:spcPts val="0"/>
              </a:spcBef>
              <a:spcAft>
                <a:spcPts val="0"/>
              </a:spcAft>
              <a:buNone/>
              <a:defRPr sz="1600" b="1">
                <a:solidFill>
                  <a:schemeClr val="accent1"/>
                </a:solidFill>
              </a:defRPr>
            </a:lvl2pPr>
            <a:lvl3pPr marL="0" indent="0" algn="l">
              <a:spcBef>
                <a:spcPts val="0"/>
              </a:spcBef>
              <a:spcAft>
                <a:spcPts val="0"/>
              </a:spcAft>
              <a:buNone/>
              <a:defRPr sz="1600" b="1">
                <a:solidFill>
                  <a:schemeClr val="accent1"/>
                </a:solidFill>
              </a:defRPr>
            </a:lvl3pPr>
            <a:lvl4pPr marL="0" indent="0" algn="l">
              <a:spcBef>
                <a:spcPts val="0"/>
              </a:spcBef>
              <a:spcAft>
                <a:spcPts val="0"/>
              </a:spcAft>
              <a:buNone/>
              <a:defRPr sz="1600" b="1">
                <a:solidFill>
                  <a:schemeClr val="accent1"/>
                </a:solidFill>
              </a:defRPr>
            </a:lvl4pPr>
            <a:lvl5pPr marL="0" indent="0" algn="l">
              <a:spcBef>
                <a:spcPts val="0"/>
              </a:spcBef>
              <a:spcAft>
                <a:spcPts val="0"/>
              </a:spcAft>
              <a:buNone/>
              <a:defRPr sz="1600" b="1">
                <a:solidFill>
                  <a:schemeClr val="accent1"/>
                </a:solidFill>
              </a:defRPr>
            </a:lvl5pPr>
            <a:lvl6pPr marL="0" indent="0" algn="l">
              <a:spcBef>
                <a:spcPts val="0"/>
              </a:spcBef>
              <a:spcAft>
                <a:spcPts val="0"/>
              </a:spcAft>
              <a:buNone/>
              <a:defRPr sz="1600" b="1">
                <a:solidFill>
                  <a:schemeClr val="accent1"/>
                </a:solidFill>
              </a:defRPr>
            </a:lvl6pPr>
            <a:lvl7pPr marL="0" indent="0" algn="l">
              <a:spcBef>
                <a:spcPts val="0"/>
              </a:spcBef>
              <a:spcAft>
                <a:spcPts val="0"/>
              </a:spcAft>
              <a:buNone/>
              <a:defRPr sz="1600" b="1">
                <a:solidFill>
                  <a:schemeClr val="accent1"/>
                </a:solidFill>
              </a:defRPr>
            </a:lvl7pPr>
            <a:lvl8pPr marL="0" indent="0" algn="l">
              <a:spcBef>
                <a:spcPts val="0"/>
              </a:spcBef>
              <a:spcAft>
                <a:spcPts val="0"/>
              </a:spcAft>
              <a:buNone/>
              <a:defRPr sz="1600" b="1">
                <a:solidFill>
                  <a:schemeClr val="accent1"/>
                </a:solidFill>
              </a:defRPr>
            </a:lvl8pPr>
            <a:lvl9pPr marL="0" indent="0" algn="l">
              <a:spcBef>
                <a:spcPts val="0"/>
              </a:spcBef>
              <a:spcAft>
                <a:spcPts val="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userDrawn="1">
            <p:ph type="ctrTitle" hasCustomPrompt="1"/>
          </p:nvPr>
        </p:nvSpPr>
        <p:spPr bwMode="gray">
          <a:xfrm>
            <a:off x="6096000" y="2107718"/>
            <a:ext cx="5472113"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pic>
        <p:nvPicPr>
          <p:cNvPr id="4" name="Grafik 3"/>
          <p:cNvPicPr>
            <a:picLocks noChangeAspect="1"/>
          </p:cNvPicPr>
          <p:nvPr userDrawn="1"/>
        </p:nvPicPr>
        <p:blipFill>
          <a:blip r:embed="rId6"/>
          <a:stretch>
            <a:fillRect/>
          </a:stretch>
        </p:blipFill>
        <p:spPr bwMode="gray">
          <a:xfrm>
            <a:off x="1271744" y="5271077"/>
            <a:ext cx="2520000" cy="1254267"/>
          </a:xfrm>
          <a:prstGeom prst="rect">
            <a:avLst/>
          </a:prstGeom>
        </p:spPr>
      </p:pic>
      <p:grpSp>
        <p:nvGrpSpPr>
          <p:cNvPr id="19" name="Logo Merck"/>
          <p:cNvGrpSpPr>
            <a:grpSpLocks noChangeAspect="1"/>
          </p:cNvGrpSpPr>
          <p:nvPr userDrawn="1"/>
        </p:nvGrpSpPr>
        <p:grpSpPr bwMode="gray">
          <a:xfrm>
            <a:off x="9536024" y="6170950"/>
            <a:ext cx="2248608" cy="354050"/>
            <a:chOff x="396364" y="7173520"/>
            <a:chExt cx="1871956" cy="294745"/>
          </a:xfrm>
          <a:solidFill>
            <a:schemeClr val="accent5"/>
          </a:solidFill>
        </p:grpSpPr>
        <p:sp>
          <p:nvSpPr>
            <p:cNvPr id="20"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36048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2.xml"/><Relationship Id="rId40"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43"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tags" Target="../tags/tag29.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oleObject" Target="../embeddings/oleObject19.bin"/><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tags" Target="../tags/tag28.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41" Type="http://schemas.openxmlformats.org/officeDocument/2006/relationships/tags" Target="../tags/tag31.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tags" Target="../tags/tag27.xml"/><Relationship Id="rId40" Type="http://schemas.openxmlformats.org/officeDocument/2006/relationships/tags" Target="../tags/tag30.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vmlDrawing" Target="../drawings/vmlDrawing19.v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theme" Target="../theme/theme3.xml"/><Relationship Id="rId43"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7"/>
            </p:custDataLst>
            <p:extLst>
              <p:ext uri="{D42A27DB-BD31-4B8C-83A1-F6EECF244321}">
                <p14:modId xmlns:p14="http://schemas.microsoft.com/office/powerpoint/2010/main" val="2009919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4" name="think-cell Slide" r:id="rId42" imgW="353" imgH="353" progId="TCLayout.ActiveDocument.1">
                  <p:embed/>
                </p:oleObj>
              </mc:Choice>
              <mc:Fallback>
                <p:oleObj name="think-cell Slide" r:id="rId42" imgW="353" imgH="353" progId="TCLayout.ActiveDocument.1">
                  <p:embed/>
                  <p:pic>
                    <p:nvPicPr>
                      <p:cNvPr id="0" name=""/>
                      <p:cNvPicPr/>
                      <p:nvPr/>
                    </p:nvPicPr>
                    <p:blipFill>
                      <a:blip r:embed="rId43"/>
                      <a:stretch>
                        <a:fillRect/>
                      </a:stretch>
                    </p:blipFill>
                    <p:spPr>
                      <a:xfrm>
                        <a:off x="1588" y="1588"/>
                        <a:ext cx="1587" cy="1587"/>
                      </a:xfrm>
                      <a:prstGeom prst="rect">
                        <a:avLst/>
                      </a:prstGeom>
                    </p:spPr>
                  </p:pic>
                </p:oleObj>
              </mc:Fallback>
            </mc:AlternateContent>
          </a:graphicData>
        </a:graphic>
      </p:graphicFrame>
      <p:cxnSp>
        <p:nvCxnSpPr>
          <p:cNvPr id="14" name="Gerade Verbindung 36"/>
          <p:cNvCxnSpPr/>
          <p:nvPr userDrawn="1"/>
        </p:nvCxnSpPr>
        <p:spPr bwMode="gray">
          <a:xfrm flipV="1">
            <a:off x="624000" y="-171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5" name="Gerade Verbindung 37"/>
          <p:cNvCxnSpPr/>
          <p:nvPr userDrawn="1"/>
        </p:nvCxnSpPr>
        <p:spPr bwMode="gray">
          <a:xfrm flipV="1">
            <a:off x="1272000" y="-171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6" name="Gerade Verbindung 36"/>
          <p:cNvCxnSpPr/>
          <p:nvPr userDrawn="1"/>
        </p:nvCxnSpPr>
        <p:spPr bwMode="gray">
          <a:xfrm flipV="1">
            <a:off x="1560000" y="-170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7" name="Gerade Verbindung 37"/>
          <p:cNvCxnSpPr/>
          <p:nvPr userDrawn="1"/>
        </p:nvCxnSpPr>
        <p:spPr bwMode="gray">
          <a:xfrm flipV="1">
            <a:off x="2208000" y="-171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8" name="Gerade Verbindung 36"/>
          <p:cNvCxnSpPr/>
          <p:nvPr userDrawn="1"/>
        </p:nvCxnSpPr>
        <p:spPr bwMode="gray">
          <a:xfrm flipV="1">
            <a:off x="2496000" y="-170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9" name="Gerade Verbindung 37"/>
          <p:cNvCxnSpPr/>
          <p:nvPr userDrawn="1"/>
        </p:nvCxnSpPr>
        <p:spPr bwMode="gray">
          <a:xfrm flipV="1">
            <a:off x="3144000" y="-170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0" name="Gerade Verbindung 36"/>
          <p:cNvCxnSpPr/>
          <p:nvPr userDrawn="1"/>
        </p:nvCxnSpPr>
        <p:spPr bwMode="gray">
          <a:xfrm flipV="1">
            <a:off x="3432000" y="-169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1" name="Gerade Verbindung 37"/>
          <p:cNvCxnSpPr/>
          <p:nvPr userDrawn="1"/>
        </p:nvCxnSpPr>
        <p:spPr bwMode="gray">
          <a:xfrm flipV="1">
            <a:off x="4080000" y="-170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2" name="Gerade Verbindung 36"/>
          <p:cNvCxnSpPr/>
          <p:nvPr userDrawn="1"/>
        </p:nvCxnSpPr>
        <p:spPr bwMode="gray">
          <a:xfrm flipV="1">
            <a:off x="4368000" y="-169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3" name="Gerade Verbindung 37"/>
          <p:cNvCxnSpPr/>
          <p:nvPr userDrawn="1"/>
        </p:nvCxnSpPr>
        <p:spPr bwMode="gray">
          <a:xfrm flipV="1">
            <a:off x="5016000" y="-169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4" name="Gerade Verbindung 36"/>
          <p:cNvCxnSpPr/>
          <p:nvPr userDrawn="1"/>
        </p:nvCxnSpPr>
        <p:spPr bwMode="gray">
          <a:xfrm flipV="1">
            <a:off x="5304000" y="-169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5" name="Gerade Verbindung 37"/>
          <p:cNvCxnSpPr/>
          <p:nvPr userDrawn="1"/>
        </p:nvCxnSpPr>
        <p:spPr bwMode="gray">
          <a:xfrm flipV="1">
            <a:off x="5952000" y="-169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6" name="Gerade Verbindung 36"/>
          <p:cNvCxnSpPr/>
          <p:nvPr userDrawn="1"/>
        </p:nvCxnSpPr>
        <p:spPr bwMode="gray">
          <a:xfrm flipV="1">
            <a:off x="6240000" y="-168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7" name="Gerade Verbindung 37"/>
          <p:cNvCxnSpPr/>
          <p:nvPr userDrawn="1"/>
        </p:nvCxnSpPr>
        <p:spPr bwMode="gray">
          <a:xfrm flipV="1">
            <a:off x="6888000" y="-169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8" name="Gerade Verbindung 36"/>
          <p:cNvCxnSpPr/>
          <p:nvPr userDrawn="1"/>
        </p:nvCxnSpPr>
        <p:spPr bwMode="gray">
          <a:xfrm flipV="1">
            <a:off x="7176000" y="-168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9" name="Gerade Verbindung 37"/>
          <p:cNvCxnSpPr/>
          <p:nvPr userDrawn="1"/>
        </p:nvCxnSpPr>
        <p:spPr bwMode="gray">
          <a:xfrm flipV="1">
            <a:off x="7824000" y="-168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0" name="Gerade Verbindung 36"/>
          <p:cNvCxnSpPr/>
          <p:nvPr userDrawn="1"/>
        </p:nvCxnSpPr>
        <p:spPr bwMode="gray">
          <a:xfrm flipV="1">
            <a:off x="8112000" y="-167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1" name="Gerade Verbindung 37"/>
          <p:cNvCxnSpPr/>
          <p:nvPr userDrawn="1"/>
        </p:nvCxnSpPr>
        <p:spPr bwMode="gray">
          <a:xfrm flipV="1">
            <a:off x="8760000" y="-168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2" name="Gerade Verbindung 36"/>
          <p:cNvCxnSpPr/>
          <p:nvPr userDrawn="1"/>
        </p:nvCxnSpPr>
        <p:spPr bwMode="gray">
          <a:xfrm flipV="1">
            <a:off x="9048000" y="-167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3" name="Gerade Verbindung 37"/>
          <p:cNvCxnSpPr/>
          <p:nvPr userDrawn="1"/>
        </p:nvCxnSpPr>
        <p:spPr bwMode="gray">
          <a:xfrm flipV="1">
            <a:off x="9696000" y="-167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4" name="Gerade Verbindung 36"/>
          <p:cNvCxnSpPr/>
          <p:nvPr userDrawn="1"/>
        </p:nvCxnSpPr>
        <p:spPr bwMode="gray">
          <a:xfrm flipV="1">
            <a:off x="9984000" y="-16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5" name="Gerade Verbindung 37"/>
          <p:cNvCxnSpPr/>
          <p:nvPr userDrawn="1"/>
        </p:nvCxnSpPr>
        <p:spPr bwMode="gray">
          <a:xfrm flipV="1">
            <a:off x="10632000" y="-167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6" name="Gerade Verbindung 36"/>
          <p:cNvCxnSpPr/>
          <p:nvPr userDrawn="1"/>
        </p:nvCxnSpPr>
        <p:spPr bwMode="gray">
          <a:xfrm flipV="1">
            <a:off x="10920000" y="-16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7" name="Gerade Verbindung 37"/>
          <p:cNvCxnSpPr/>
          <p:nvPr userDrawn="1"/>
        </p:nvCxnSpPr>
        <p:spPr bwMode="gray">
          <a:xfrm flipV="1">
            <a:off x="11568000" y="-16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8" name="Gerade Verbindung 36"/>
          <p:cNvCxnSpPr/>
          <p:nvPr userDrawn="1"/>
        </p:nvCxnSpPr>
        <p:spPr bwMode="gray">
          <a:xfrm flipV="1">
            <a:off x="624000" y="6952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9" name="Gerade Verbindung 37"/>
          <p:cNvCxnSpPr/>
          <p:nvPr userDrawn="1"/>
        </p:nvCxnSpPr>
        <p:spPr bwMode="gray">
          <a:xfrm flipV="1">
            <a:off x="1272000" y="6952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0" name="Gerade Verbindung 36"/>
          <p:cNvCxnSpPr/>
          <p:nvPr userDrawn="1"/>
        </p:nvCxnSpPr>
        <p:spPr bwMode="gray">
          <a:xfrm flipV="1">
            <a:off x="1560000" y="6953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1" name="Gerade Verbindung 37"/>
          <p:cNvCxnSpPr/>
          <p:nvPr userDrawn="1"/>
        </p:nvCxnSpPr>
        <p:spPr bwMode="gray">
          <a:xfrm flipV="1">
            <a:off x="2208000" y="6952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2" name="Gerade Verbindung 36"/>
          <p:cNvCxnSpPr/>
          <p:nvPr userDrawn="1"/>
        </p:nvCxnSpPr>
        <p:spPr bwMode="gray">
          <a:xfrm flipV="1">
            <a:off x="2496000" y="6953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3" name="Gerade Verbindung 37"/>
          <p:cNvCxnSpPr/>
          <p:nvPr userDrawn="1"/>
        </p:nvCxnSpPr>
        <p:spPr bwMode="gray">
          <a:xfrm flipV="1">
            <a:off x="3144000" y="6953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4" name="Gerade Verbindung 36"/>
          <p:cNvCxnSpPr/>
          <p:nvPr userDrawn="1"/>
        </p:nvCxnSpPr>
        <p:spPr bwMode="gray">
          <a:xfrm flipV="1">
            <a:off x="3432000" y="6953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5" name="Gerade Verbindung 37"/>
          <p:cNvCxnSpPr/>
          <p:nvPr userDrawn="1"/>
        </p:nvCxnSpPr>
        <p:spPr bwMode="gray">
          <a:xfrm flipV="1">
            <a:off x="4080000" y="6953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6" name="Gerade Verbindung 36"/>
          <p:cNvCxnSpPr/>
          <p:nvPr userDrawn="1"/>
        </p:nvCxnSpPr>
        <p:spPr bwMode="gray">
          <a:xfrm flipV="1">
            <a:off x="4368000" y="6954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7" name="Gerade Verbindung 37"/>
          <p:cNvCxnSpPr/>
          <p:nvPr userDrawn="1"/>
        </p:nvCxnSpPr>
        <p:spPr bwMode="gray">
          <a:xfrm flipV="1">
            <a:off x="5016000" y="6953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8" name="Gerade Verbindung 36"/>
          <p:cNvCxnSpPr/>
          <p:nvPr userDrawn="1"/>
        </p:nvCxnSpPr>
        <p:spPr bwMode="gray">
          <a:xfrm flipV="1">
            <a:off x="5304000" y="6954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9" name="Gerade Verbindung 37"/>
          <p:cNvCxnSpPr/>
          <p:nvPr userDrawn="1"/>
        </p:nvCxnSpPr>
        <p:spPr bwMode="gray">
          <a:xfrm flipV="1">
            <a:off x="5952000" y="6954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0" name="Gerade Verbindung 36"/>
          <p:cNvCxnSpPr/>
          <p:nvPr userDrawn="1"/>
        </p:nvCxnSpPr>
        <p:spPr bwMode="gray">
          <a:xfrm flipV="1">
            <a:off x="6240000" y="6955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1" name="Gerade Verbindung 37"/>
          <p:cNvCxnSpPr/>
          <p:nvPr userDrawn="1"/>
        </p:nvCxnSpPr>
        <p:spPr bwMode="gray">
          <a:xfrm flipV="1">
            <a:off x="6888000" y="6954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2" name="Gerade Verbindung 36"/>
          <p:cNvCxnSpPr/>
          <p:nvPr userDrawn="1"/>
        </p:nvCxnSpPr>
        <p:spPr bwMode="gray">
          <a:xfrm flipV="1">
            <a:off x="7176000" y="6955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3" name="Gerade Verbindung 37"/>
          <p:cNvCxnSpPr/>
          <p:nvPr userDrawn="1"/>
        </p:nvCxnSpPr>
        <p:spPr bwMode="gray">
          <a:xfrm flipV="1">
            <a:off x="7824000" y="6955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4" name="Gerade Verbindung 36"/>
          <p:cNvCxnSpPr/>
          <p:nvPr userDrawn="1"/>
        </p:nvCxnSpPr>
        <p:spPr bwMode="gray">
          <a:xfrm flipV="1">
            <a:off x="8112000" y="6955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5" name="Gerade Verbindung 37"/>
          <p:cNvCxnSpPr/>
          <p:nvPr userDrawn="1"/>
        </p:nvCxnSpPr>
        <p:spPr bwMode="gray">
          <a:xfrm flipV="1">
            <a:off x="8760000" y="6955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6" name="Gerade Verbindung 36"/>
          <p:cNvCxnSpPr/>
          <p:nvPr userDrawn="1"/>
        </p:nvCxnSpPr>
        <p:spPr bwMode="gray">
          <a:xfrm flipV="1">
            <a:off x="9048000" y="6956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7" name="Gerade Verbindung 37"/>
          <p:cNvCxnSpPr/>
          <p:nvPr userDrawn="1"/>
        </p:nvCxnSpPr>
        <p:spPr bwMode="gray">
          <a:xfrm flipV="1">
            <a:off x="9696000" y="6955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8" name="Gerade Verbindung 36"/>
          <p:cNvCxnSpPr/>
          <p:nvPr userDrawn="1"/>
        </p:nvCxnSpPr>
        <p:spPr bwMode="gray">
          <a:xfrm flipV="1">
            <a:off x="9984000" y="695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9" name="Gerade Verbindung 37"/>
          <p:cNvCxnSpPr/>
          <p:nvPr userDrawn="1"/>
        </p:nvCxnSpPr>
        <p:spPr bwMode="gray">
          <a:xfrm flipV="1">
            <a:off x="10632000" y="6956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0" name="Gerade Verbindung 36"/>
          <p:cNvCxnSpPr/>
          <p:nvPr userDrawn="1"/>
        </p:nvCxnSpPr>
        <p:spPr bwMode="gray">
          <a:xfrm flipV="1">
            <a:off x="10920000" y="695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1" name="Gerade Verbindung 37"/>
          <p:cNvCxnSpPr/>
          <p:nvPr userDrawn="1"/>
        </p:nvCxnSpPr>
        <p:spPr bwMode="gray">
          <a:xfrm flipV="1">
            <a:off x="11568000" y="695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bwMode="gray">
          <a:xfrm rot="5400000" flipV="1">
            <a:off x="-192704" y="1437000"/>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bwMode="gray">
          <a:xfrm rot="5400000" flipV="1">
            <a:off x="-192704" y="6045296"/>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4" name="Gerade Verbindung 64"/>
          <p:cNvCxnSpPr/>
          <p:nvPr userDrawn="1"/>
        </p:nvCxnSpPr>
        <p:spPr bwMode="gray">
          <a:xfrm rot="5400000" flipV="1">
            <a:off x="-192704" y="356664"/>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sp>
        <p:nvSpPr>
          <p:cNvPr id="65" name="empower - DO NOT DELETE!!!" hidden="1"/>
          <p:cNvSpPr/>
          <p:nvPr userDrawn="1">
            <p:custDataLst>
              <p:tags r:id="rId38"/>
            </p:custDataLst>
          </p:nvPr>
        </p:nvSpPr>
        <p:spPr bwMode="gray">
          <a:xfrm>
            <a:off x="-1270000" y="-1270000"/>
            <a:ext cx="0" cy="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6" name="Slide Number Placeholder 65"/>
          <p:cNvSpPr>
            <a:spLocks noGrp="1"/>
          </p:cNvSpPr>
          <p:nvPr>
            <p:ph type="sldNum" sz="quarter" idx="4"/>
          </p:nvPr>
        </p:nvSpPr>
        <p:spPr bwMode="gray">
          <a:xfrm>
            <a:off x="624001" y="6380999"/>
            <a:ext cx="648000" cy="216172"/>
          </a:xfrm>
          <a:prstGeom prst="rect">
            <a:avLst/>
          </a:prstGeom>
        </p:spPr>
        <p:txBody>
          <a:bodyPr vert="horz" lIns="0" tIns="0" rIns="0" bIns="36000" rtlCol="0" anchor="b" anchorCtr="0"/>
          <a:lstStyle>
            <a:lvl1pPr>
              <a:defRPr lang="de-DE" sz="80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fld id="{FD5E7EB4-4CDF-47BB-AF16-07782904B863}" type="slidenum">
              <a:rPr lang="en-US" noProof="0" smtClean="0"/>
              <a:pPr/>
              <a:t>‹#›</a:t>
            </a:fld>
            <a:endParaRPr lang="en-US" noProof="0"/>
          </a:p>
        </p:txBody>
      </p:sp>
      <p:sp>
        <p:nvSpPr>
          <p:cNvPr id="13" name="Text Placeholder 12"/>
          <p:cNvSpPr>
            <a:spLocks noGrp="1"/>
          </p:cNvSpPr>
          <p:nvPr>
            <p:ph type="body" idx="1"/>
          </p:nvPr>
        </p:nvSpPr>
        <p:spPr bwMode="gray">
          <a:xfrm>
            <a:off x="623888" y="1485000"/>
            <a:ext cx="10944227" cy="460782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3"/>
          <p:cNvSpPr>
            <a:spLocks noGrp="1"/>
          </p:cNvSpPr>
          <p:nvPr>
            <p:ph type="title"/>
          </p:nvPr>
        </p:nvSpPr>
        <p:spPr bwMode="gray">
          <a:xfrm>
            <a:off x="623888" y="700022"/>
            <a:ext cx="10944225" cy="356730"/>
          </a:xfrm>
          <a:prstGeom prst="rect">
            <a:avLst/>
          </a:prstGeom>
          <a:solidFill>
            <a:schemeClr val="bg1"/>
          </a:solidFill>
        </p:spPr>
        <p:txBody>
          <a:bodyPr vert="horz" lIns="0" tIns="0" rIns="0" bIns="18000" rtlCol="0" anchor="t" anchorCtr="0">
            <a:spAutoFit/>
          </a:bodyPr>
          <a:lstStyle/>
          <a:p>
            <a:pPr lvl="0">
              <a:lnSpc>
                <a:spcPct val="100000"/>
              </a:lnSpc>
            </a:pPr>
            <a:r>
              <a:rPr lang="en-US" noProof="0"/>
              <a:t>Insert slide title here (max. 2 lines | max. 1 line with Action Title)</a:t>
            </a:r>
          </a:p>
        </p:txBody>
      </p:sp>
      <p:grpSp>
        <p:nvGrpSpPr>
          <p:cNvPr id="7" name="Logo Merck"/>
          <p:cNvGrpSpPr>
            <a:grpSpLocks noChangeAspect="1"/>
          </p:cNvGrpSpPr>
          <p:nvPr userDrawn="1">
            <p:custDataLst>
              <p:tags r:id="rId39"/>
            </p:custDataLst>
          </p:nvPr>
        </p:nvGrpSpPr>
        <p:grpSpPr bwMode="gray">
          <a:xfrm>
            <a:off x="10539522" y="6440320"/>
            <a:ext cx="1028592" cy="162000"/>
            <a:chOff x="-4548188" y="3063875"/>
            <a:chExt cx="2741613" cy="431800"/>
          </a:xfrm>
          <a:solidFill>
            <a:schemeClr val="bg2"/>
          </a:solidFill>
        </p:grpSpPr>
        <p:sp>
          <p:nvSpPr>
            <p:cNvPr id="8" name="Logo K"/>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Logo C"/>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ogo R"/>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ogo E"/>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ogo M"/>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AcnSubjectTitle_ID_3" hidden="1"/>
          <p:cNvSpPr txBox="1"/>
          <p:nvPr userDrawn="1">
            <p:custDataLst>
              <p:tags r:id="rId40"/>
            </p:custDataLst>
          </p:nvPr>
        </p:nvSpPr>
        <p:spPr bwMode="gray">
          <a:xfrm>
            <a:off x="623888" y="1420813"/>
            <a:ext cx="6985000" cy="246221"/>
          </a:xfrm>
          <a:prstGeom prst="rect">
            <a:avLst/>
          </a:prstGeom>
          <a:noFill/>
        </p:spPr>
        <p:txBody>
          <a:bodyPr vert="horz" wrap="square" lIns="0" tIns="0" rIns="0" bIns="0" rtlCol="0">
            <a:spAutoFit/>
          </a:bodyPr>
          <a:lstStyle/>
          <a:p>
            <a:pPr marL="0" marR="0" indent="0" algn="l" defTabSz="914400" rtl="0" eaLnBrk="1" fontAlgn="auto" latinLnBrk="0" hangingPunct="1">
              <a:lnSpc>
                <a:spcPct val="100000"/>
              </a:lnSpc>
              <a:spcBef>
                <a:spcPts val="300"/>
              </a:spcBef>
              <a:spcAft>
                <a:spcPts val="300"/>
              </a:spcAft>
              <a:buClr>
                <a:schemeClr val="accent1"/>
              </a:buClr>
              <a:buSzTx/>
              <a:buFontTx/>
              <a:buNone/>
              <a:tabLst/>
            </a:pPr>
            <a:r>
              <a:rPr kumimoji="0" lang="en-US" sz="1600" b="1" i="0" u="none" strike="noStrike" kern="120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Subject Title</a:t>
            </a:r>
            <a:endParaRPr kumimoji="0" lang="en-US" sz="1600" b="1" i="0" u="none" strike="noStrike" kern="1200" cap="none" spc="0" normalizeH="0" baseline="0" noProof="0" err="1">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5" name="AcnFootnote_ID_5" hidden="1"/>
          <p:cNvSpPr txBox="1"/>
          <p:nvPr userDrawn="1">
            <p:custDataLst>
              <p:tags r:id="rId41"/>
            </p:custDataLst>
          </p:nvPr>
        </p:nvSpPr>
        <p:spPr bwMode="gray">
          <a:xfrm>
            <a:off x="623888" y="6254750"/>
            <a:ext cx="10944225" cy="377026"/>
          </a:xfrm>
          <a:prstGeom prst="rect">
            <a:avLst/>
          </a:prstGeom>
          <a:noFill/>
        </p:spPr>
        <p:txBody>
          <a:bodyPr vert="horz" wrap="square" lIns="0" tIns="0" rIns="0" bIns="0" rtlCol="0" anchor="b">
            <a:spAutoFit/>
          </a:bodyPr>
          <a:lstStyle/>
          <a:p>
            <a:pPr marL="538163" marR="0" indent="-538163" algn="l" defTabSz="914400" rtl="0" eaLnBrk="1" fontAlgn="auto" latinLnBrk="0" hangingPunct="1">
              <a:lnSpc>
                <a:spcPct val="100000"/>
              </a:lnSpc>
              <a:spcBef>
                <a:spcPts val="300"/>
              </a:spcBef>
              <a:spcAft>
                <a:spcPts val="300"/>
              </a:spcAft>
              <a:buClr>
                <a:schemeClr val="accent1"/>
              </a:buClr>
              <a:buSzTx/>
              <a:buFontTx/>
              <a:buNone/>
              <a:tabLst/>
            </a:pPr>
            <a:r>
              <a:rPr kumimoji="0" lang="en-US" sz="1000" b="0" i="0" u="none" strike="noStrike" kern="120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Footnote</a:t>
            </a:r>
          </a:p>
          <a:p>
            <a:pPr marL="538163" marR="0" indent="-538163" algn="l" defTabSz="914400" rtl="0" eaLnBrk="1" fontAlgn="auto" latinLnBrk="0" hangingPunct="1">
              <a:lnSpc>
                <a:spcPct val="100000"/>
              </a:lnSpc>
              <a:spcBef>
                <a:spcPct val="20000"/>
              </a:spcBef>
              <a:spcAft>
                <a:spcPts val="300"/>
              </a:spcAft>
              <a:buClr>
                <a:schemeClr val="accent1"/>
              </a:buClr>
              <a:buSzTx/>
              <a:buFontTx/>
              <a:buNone/>
              <a:tabLst/>
            </a:pPr>
            <a:r>
              <a:rPr kumimoji="0" lang="en-US" sz="1000" b="0" i="0" u="none" strike="noStrike" kern="120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Source:	Source</a:t>
            </a:r>
            <a:endParaRPr kumimoji="0" lang="en-US" sz="1000" b="0" i="0" u="none" strike="noStrike" kern="1200" cap="none" spc="0" normalizeH="0" baseline="0" noProof="0" err="1">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cSld>
  <p:clrMap bg1="lt1" tx1="dk1" bg2="lt2" tx2="dk2" accent1="accent1" accent2="accent2" accent3="accent3" accent4="accent4" accent5="accent5" accent6="accent6" hlink="hlink" folHlink="folHlink"/>
  <p:sldLayoutIdLst>
    <p:sldLayoutId id="2147483649" r:id="rId1"/>
    <p:sldLayoutId id="2147483666" r:id="rId2"/>
    <p:sldLayoutId id="2147483693" r:id="rId3"/>
    <p:sldLayoutId id="2147483672" r:id="rId4"/>
    <p:sldLayoutId id="2147483650" r:id="rId5"/>
    <p:sldLayoutId id="2147483660" r:id="rId6"/>
    <p:sldLayoutId id="2147483662" r:id="rId7"/>
    <p:sldLayoutId id="2147483690" r:id="rId8"/>
    <p:sldLayoutId id="2147483691" r:id="rId9"/>
    <p:sldLayoutId id="2147483692" r:id="rId10"/>
    <p:sldLayoutId id="2147483651" r:id="rId11"/>
    <p:sldLayoutId id="2147483664" r:id="rId12"/>
    <p:sldLayoutId id="2147483665" r:id="rId13"/>
    <p:sldLayoutId id="2147483687" r:id="rId14"/>
    <p:sldLayoutId id="2147483685" r:id="rId15"/>
    <p:sldLayoutId id="2147483686" r:id="rId16"/>
    <p:sldLayoutId id="2147483656" r:id="rId17"/>
    <p:sldLayoutId id="2147483657" r:id="rId18"/>
    <p:sldLayoutId id="2147483658" r:id="rId19"/>
    <p:sldLayoutId id="2147483652" r:id="rId20"/>
    <p:sldLayoutId id="2147483669" r:id="rId21"/>
    <p:sldLayoutId id="2147483668" r:id="rId22"/>
    <p:sldLayoutId id="2147483671" r:id="rId23"/>
    <p:sldLayoutId id="2147483673" r:id="rId24"/>
    <p:sldLayoutId id="2147483678" r:id="rId25"/>
    <p:sldLayoutId id="2147483674" r:id="rId26"/>
    <p:sldLayoutId id="2147483675" r:id="rId27"/>
    <p:sldLayoutId id="2147483679" r:id="rId28"/>
    <p:sldLayoutId id="2147483676" r:id="rId29"/>
    <p:sldLayoutId id="2147483677" r:id="rId30"/>
    <p:sldLayoutId id="2147483689" r:id="rId31"/>
    <p:sldLayoutId id="2147483683" r:id="rId32"/>
    <p:sldLayoutId id="2147483688" r:id="rId33"/>
    <p:sldLayoutId id="2147483682" r:id="rId34"/>
  </p:sldLayoutIdLst>
  <p:hf hdr="0" dt="0"/>
  <p:txStyles>
    <p:titleStyle>
      <a:lvl1pPr algn="l" defTabSz="914400" rtl="0" eaLnBrk="1" latinLnBrk="0" hangingPunct="1">
        <a:lnSpc>
          <a:spcPts val="2400"/>
        </a:lnSpc>
        <a:spcBef>
          <a:spcPct val="0"/>
        </a:spcBef>
        <a:buNone/>
        <a:defRPr lang="de-DE" sz="2200" b="1"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5000"/>
        </a:lnSpc>
        <a:spcBef>
          <a:spcPts val="600"/>
        </a:spcBef>
        <a:spcAft>
          <a:spcPts val="300"/>
        </a:spcAft>
        <a:buFont typeface="Arial" panose="020B0604020202020204" pitchFamily="34" charset="0"/>
        <a:buNone/>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p:bodyStyle>
    <p:otherStyle>
      <a:defPPr>
        <a:defRPr lang="fr-FR"/>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orient="horz" pos="935" userDrawn="1">
          <p15:clr>
            <a:srgbClr val="F26B43"/>
          </p15:clr>
        </p15:guide>
        <p15:guide id="3" orient="horz" pos="3838" userDrawn="1">
          <p15:clr>
            <a:srgbClr val="F26B43"/>
          </p15:clr>
        </p15:guide>
        <p15:guide id="4" pos="393" userDrawn="1">
          <p15:clr>
            <a:srgbClr val="F26B43"/>
          </p15:clr>
        </p15:guide>
        <p15:guide id="5" pos="72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A3CF5-F2A6-4FB0-87C9-DBBA5A821609}" type="datetimeFigureOut">
              <a:rPr lang="en-US" smtClean="0">
                <a:solidFill>
                  <a:prstClr val="black">
                    <a:tint val="75000"/>
                  </a:prstClr>
                </a:solidFill>
              </a:rPr>
              <a:pPr/>
              <a:t>4/10/2017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46306-BEDC-46C2-82F7-68EA6B27DB0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777643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02" name="think-cell Slide" r:id="rId42" imgW="353" imgH="353" progId="TCLayout.ActiveDocument.1">
                  <p:embed/>
                </p:oleObj>
              </mc:Choice>
              <mc:Fallback>
                <p:oleObj name="think-cell Slide" r:id="rId42" imgW="353" imgH="353" progId="TCLayout.ActiveDocument.1">
                  <p:embed/>
                  <p:pic>
                    <p:nvPicPr>
                      <p:cNvPr id="0" name=""/>
                      <p:cNvPicPr/>
                      <p:nvPr/>
                    </p:nvPicPr>
                    <p:blipFill>
                      <a:blip r:embed="rId43"/>
                      <a:stretch>
                        <a:fillRect/>
                      </a:stretch>
                    </p:blipFill>
                    <p:spPr>
                      <a:xfrm>
                        <a:off x="1588" y="1588"/>
                        <a:ext cx="1587" cy="1587"/>
                      </a:xfrm>
                      <a:prstGeom prst="rect">
                        <a:avLst/>
                      </a:prstGeom>
                    </p:spPr>
                  </p:pic>
                </p:oleObj>
              </mc:Fallback>
            </mc:AlternateContent>
          </a:graphicData>
        </a:graphic>
      </p:graphicFrame>
      <p:cxnSp>
        <p:nvCxnSpPr>
          <p:cNvPr id="14" name="Gerade Verbindung 36"/>
          <p:cNvCxnSpPr/>
          <p:nvPr userDrawn="1"/>
        </p:nvCxnSpPr>
        <p:spPr bwMode="gray">
          <a:xfrm flipV="1">
            <a:off x="624000" y="-171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5" name="Gerade Verbindung 37"/>
          <p:cNvCxnSpPr/>
          <p:nvPr userDrawn="1"/>
        </p:nvCxnSpPr>
        <p:spPr bwMode="gray">
          <a:xfrm flipV="1">
            <a:off x="1272000" y="-171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6" name="Gerade Verbindung 36"/>
          <p:cNvCxnSpPr/>
          <p:nvPr userDrawn="1"/>
        </p:nvCxnSpPr>
        <p:spPr bwMode="gray">
          <a:xfrm flipV="1">
            <a:off x="1560000" y="-170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7" name="Gerade Verbindung 37"/>
          <p:cNvCxnSpPr/>
          <p:nvPr userDrawn="1"/>
        </p:nvCxnSpPr>
        <p:spPr bwMode="gray">
          <a:xfrm flipV="1">
            <a:off x="2208000" y="-171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8" name="Gerade Verbindung 36"/>
          <p:cNvCxnSpPr/>
          <p:nvPr userDrawn="1"/>
        </p:nvCxnSpPr>
        <p:spPr bwMode="gray">
          <a:xfrm flipV="1">
            <a:off x="2496000" y="-170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9" name="Gerade Verbindung 37"/>
          <p:cNvCxnSpPr/>
          <p:nvPr userDrawn="1"/>
        </p:nvCxnSpPr>
        <p:spPr bwMode="gray">
          <a:xfrm flipV="1">
            <a:off x="3144000" y="-170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0" name="Gerade Verbindung 36"/>
          <p:cNvCxnSpPr/>
          <p:nvPr userDrawn="1"/>
        </p:nvCxnSpPr>
        <p:spPr bwMode="gray">
          <a:xfrm flipV="1">
            <a:off x="3432000" y="-169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1" name="Gerade Verbindung 37"/>
          <p:cNvCxnSpPr/>
          <p:nvPr userDrawn="1"/>
        </p:nvCxnSpPr>
        <p:spPr bwMode="gray">
          <a:xfrm flipV="1">
            <a:off x="4080000" y="-170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2" name="Gerade Verbindung 36"/>
          <p:cNvCxnSpPr/>
          <p:nvPr userDrawn="1"/>
        </p:nvCxnSpPr>
        <p:spPr bwMode="gray">
          <a:xfrm flipV="1">
            <a:off x="4368000" y="-169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3" name="Gerade Verbindung 37"/>
          <p:cNvCxnSpPr/>
          <p:nvPr userDrawn="1"/>
        </p:nvCxnSpPr>
        <p:spPr bwMode="gray">
          <a:xfrm flipV="1">
            <a:off x="5016000" y="-169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4" name="Gerade Verbindung 36"/>
          <p:cNvCxnSpPr/>
          <p:nvPr userDrawn="1"/>
        </p:nvCxnSpPr>
        <p:spPr bwMode="gray">
          <a:xfrm flipV="1">
            <a:off x="5304000" y="-169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5" name="Gerade Verbindung 37"/>
          <p:cNvCxnSpPr/>
          <p:nvPr userDrawn="1"/>
        </p:nvCxnSpPr>
        <p:spPr bwMode="gray">
          <a:xfrm flipV="1">
            <a:off x="5952000" y="-169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6" name="Gerade Verbindung 36"/>
          <p:cNvCxnSpPr/>
          <p:nvPr userDrawn="1"/>
        </p:nvCxnSpPr>
        <p:spPr bwMode="gray">
          <a:xfrm flipV="1">
            <a:off x="6240000" y="-168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7" name="Gerade Verbindung 37"/>
          <p:cNvCxnSpPr/>
          <p:nvPr userDrawn="1"/>
        </p:nvCxnSpPr>
        <p:spPr bwMode="gray">
          <a:xfrm flipV="1">
            <a:off x="6888000" y="-169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8" name="Gerade Verbindung 36"/>
          <p:cNvCxnSpPr/>
          <p:nvPr userDrawn="1"/>
        </p:nvCxnSpPr>
        <p:spPr bwMode="gray">
          <a:xfrm flipV="1">
            <a:off x="7176000" y="-168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9" name="Gerade Verbindung 37"/>
          <p:cNvCxnSpPr/>
          <p:nvPr userDrawn="1"/>
        </p:nvCxnSpPr>
        <p:spPr bwMode="gray">
          <a:xfrm flipV="1">
            <a:off x="7824000" y="-168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0" name="Gerade Verbindung 36"/>
          <p:cNvCxnSpPr/>
          <p:nvPr userDrawn="1"/>
        </p:nvCxnSpPr>
        <p:spPr bwMode="gray">
          <a:xfrm flipV="1">
            <a:off x="8112000" y="-167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1" name="Gerade Verbindung 37"/>
          <p:cNvCxnSpPr/>
          <p:nvPr userDrawn="1"/>
        </p:nvCxnSpPr>
        <p:spPr bwMode="gray">
          <a:xfrm flipV="1">
            <a:off x="8760000" y="-168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2" name="Gerade Verbindung 36"/>
          <p:cNvCxnSpPr/>
          <p:nvPr userDrawn="1"/>
        </p:nvCxnSpPr>
        <p:spPr bwMode="gray">
          <a:xfrm flipV="1">
            <a:off x="9048000" y="-167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3" name="Gerade Verbindung 37"/>
          <p:cNvCxnSpPr/>
          <p:nvPr userDrawn="1"/>
        </p:nvCxnSpPr>
        <p:spPr bwMode="gray">
          <a:xfrm flipV="1">
            <a:off x="9696000" y="-167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4" name="Gerade Verbindung 36"/>
          <p:cNvCxnSpPr/>
          <p:nvPr userDrawn="1"/>
        </p:nvCxnSpPr>
        <p:spPr bwMode="gray">
          <a:xfrm flipV="1">
            <a:off x="9984000" y="-16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5" name="Gerade Verbindung 37"/>
          <p:cNvCxnSpPr/>
          <p:nvPr userDrawn="1"/>
        </p:nvCxnSpPr>
        <p:spPr bwMode="gray">
          <a:xfrm flipV="1">
            <a:off x="10632000" y="-167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6" name="Gerade Verbindung 36"/>
          <p:cNvCxnSpPr/>
          <p:nvPr userDrawn="1"/>
        </p:nvCxnSpPr>
        <p:spPr bwMode="gray">
          <a:xfrm flipV="1">
            <a:off x="10920000" y="-16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7" name="Gerade Verbindung 37"/>
          <p:cNvCxnSpPr/>
          <p:nvPr userDrawn="1"/>
        </p:nvCxnSpPr>
        <p:spPr bwMode="gray">
          <a:xfrm flipV="1">
            <a:off x="11568000" y="-16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8" name="Gerade Verbindung 36"/>
          <p:cNvCxnSpPr/>
          <p:nvPr userDrawn="1"/>
        </p:nvCxnSpPr>
        <p:spPr bwMode="gray">
          <a:xfrm flipV="1">
            <a:off x="624000" y="6952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9" name="Gerade Verbindung 37"/>
          <p:cNvCxnSpPr/>
          <p:nvPr userDrawn="1"/>
        </p:nvCxnSpPr>
        <p:spPr bwMode="gray">
          <a:xfrm flipV="1">
            <a:off x="1272000" y="6952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0" name="Gerade Verbindung 36"/>
          <p:cNvCxnSpPr/>
          <p:nvPr userDrawn="1"/>
        </p:nvCxnSpPr>
        <p:spPr bwMode="gray">
          <a:xfrm flipV="1">
            <a:off x="1560000" y="6953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1" name="Gerade Verbindung 37"/>
          <p:cNvCxnSpPr/>
          <p:nvPr userDrawn="1"/>
        </p:nvCxnSpPr>
        <p:spPr bwMode="gray">
          <a:xfrm flipV="1">
            <a:off x="2208000" y="6952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2" name="Gerade Verbindung 36"/>
          <p:cNvCxnSpPr/>
          <p:nvPr userDrawn="1"/>
        </p:nvCxnSpPr>
        <p:spPr bwMode="gray">
          <a:xfrm flipV="1">
            <a:off x="2496000" y="6953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3" name="Gerade Verbindung 37"/>
          <p:cNvCxnSpPr/>
          <p:nvPr userDrawn="1"/>
        </p:nvCxnSpPr>
        <p:spPr bwMode="gray">
          <a:xfrm flipV="1">
            <a:off x="3144000" y="6953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4" name="Gerade Verbindung 36"/>
          <p:cNvCxnSpPr/>
          <p:nvPr userDrawn="1"/>
        </p:nvCxnSpPr>
        <p:spPr bwMode="gray">
          <a:xfrm flipV="1">
            <a:off x="3432000" y="6953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5" name="Gerade Verbindung 37"/>
          <p:cNvCxnSpPr/>
          <p:nvPr userDrawn="1"/>
        </p:nvCxnSpPr>
        <p:spPr bwMode="gray">
          <a:xfrm flipV="1">
            <a:off x="4080000" y="6953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6" name="Gerade Verbindung 36"/>
          <p:cNvCxnSpPr/>
          <p:nvPr userDrawn="1"/>
        </p:nvCxnSpPr>
        <p:spPr bwMode="gray">
          <a:xfrm flipV="1">
            <a:off x="4368000" y="6954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7" name="Gerade Verbindung 37"/>
          <p:cNvCxnSpPr/>
          <p:nvPr userDrawn="1"/>
        </p:nvCxnSpPr>
        <p:spPr bwMode="gray">
          <a:xfrm flipV="1">
            <a:off x="5016000" y="6953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8" name="Gerade Verbindung 36"/>
          <p:cNvCxnSpPr/>
          <p:nvPr userDrawn="1"/>
        </p:nvCxnSpPr>
        <p:spPr bwMode="gray">
          <a:xfrm flipV="1">
            <a:off x="5304000" y="6954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9" name="Gerade Verbindung 37"/>
          <p:cNvCxnSpPr/>
          <p:nvPr userDrawn="1"/>
        </p:nvCxnSpPr>
        <p:spPr bwMode="gray">
          <a:xfrm flipV="1">
            <a:off x="5952000" y="6954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0" name="Gerade Verbindung 36"/>
          <p:cNvCxnSpPr/>
          <p:nvPr userDrawn="1"/>
        </p:nvCxnSpPr>
        <p:spPr bwMode="gray">
          <a:xfrm flipV="1">
            <a:off x="6240000" y="6955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1" name="Gerade Verbindung 37"/>
          <p:cNvCxnSpPr/>
          <p:nvPr userDrawn="1"/>
        </p:nvCxnSpPr>
        <p:spPr bwMode="gray">
          <a:xfrm flipV="1">
            <a:off x="6888000" y="6954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2" name="Gerade Verbindung 36"/>
          <p:cNvCxnSpPr/>
          <p:nvPr userDrawn="1"/>
        </p:nvCxnSpPr>
        <p:spPr bwMode="gray">
          <a:xfrm flipV="1">
            <a:off x="7176000" y="6955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3" name="Gerade Verbindung 37"/>
          <p:cNvCxnSpPr/>
          <p:nvPr userDrawn="1"/>
        </p:nvCxnSpPr>
        <p:spPr bwMode="gray">
          <a:xfrm flipV="1">
            <a:off x="7824000" y="6955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4" name="Gerade Verbindung 36"/>
          <p:cNvCxnSpPr/>
          <p:nvPr userDrawn="1"/>
        </p:nvCxnSpPr>
        <p:spPr bwMode="gray">
          <a:xfrm flipV="1">
            <a:off x="8112000" y="6955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5" name="Gerade Verbindung 37"/>
          <p:cNvCxnSpPr/>
          <p:nvPr userDrawn="1"/>
        </p:nvCxnSpPr>
        <p:spPr bwMode="gray">
          <a:xfrm flipV="1">
            <a:off x="8760000" y="6955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6" name="Gerade Verbindung 36"/>
          <p:cNvCxnSpPr/>
          <p:nvPr userDrawn="1"/>
        </p:nvCxnSpPr>
        <p:spPr bwMode="gray">
          <a:xfrm flipV="1">
            <a:off x="9048000" y="6956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7" name="Gerade Verbindung 37"/>
          <p:cNvCxnSpPr/>
          <p:nvPr userDrawn="1"/>
        </p:nvCxnSpPr>
        <p:spPr bwMode="gray">
          <a:xfrm flipV="1">
            <a:off x="9696000" y="6955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8" name="Gerade Verbindung 36"/>
          <p:cNvCxnSpPr/>
          <p:nvPr userDrawn="1"/>
        </p:nvCxnSpPr>
        <p:spPr bwMode="gray">
          <a:xfrm flipV="1">
            <a:off x="9984000" y="695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9" name="Gerade Verbindung 37"/>
          <p:cNvCxnSpPr/>
          <p:nvPr userDrawn="1"/>
        </p:nvCxnSpPr>
        <p:spPr bwMode="gray">
          <a:xfrm flipV="1">
            <a:off x="10632000" y="6956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0" name="Gerade Verbindung 36"/>
          <p:cNvCxnSpPr/>
          <p:nvPr userDrawn="1"/>
        </p:nvCxnSpPr>
        <p:spPr bwMode="gray">
          <a:xfrm flipV="1">
            <a:off x="10920000" y="695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1" name="Gerade Verbindung 37"/>
          <p:cNvCxnSpPr/>
          <p:nvPr userDrawn="1"/>
        </p:nvCxnSpPr>
        <p:spPr bwMode="gray">
          <a:xfrm flipV="1">
            <a:off x="11568000" y="695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bwMode="gray">
          <a:xfrm rot="5400000" flipV="1">
            <a:off x="-192704" y="1437000"/>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bwMode="gray">
          <a:xfrm rot="5400000" flipV="1">
            <a:off x="-192704" y="6045296"/>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4" name="Gerade Verbindung 64"/>
          <p:cNvCxnSpPr/>
          <p:nvPr userDrawn="1"/>
        </p:nvCxnSpPr>
        <p:spPr bwMode="gray">
          <a:xfrm rot="5400000" flipV="1">
            <a:off x="-192704" y="356664"/>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sp>
        <p:nvSpPr>
          <p:cNvPr id="65" name="empower - DO NOT DELETE!!!" hidden="1"/>
          <p:cNvSpPr/>
          <p:nvPr userDrawn="1">
            <p:custDataLst>
              <p:tags r:id="rId38"/>
            </p:custDataLst>
          </p:nvPr>
        </p:nvSpPr>
        <p:spPr bwMode="gray">
          <a:xfrm>
            <a:off x="-1270000" y="-1270000"/>
            <a:ext cx="0" cy="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FFFF"/>
              </a:solidFill>
              <a:ea typeface="Verdana" panose="020B0604030504040204" pitchFamily="34" charset="0"/>
              <a:cs typeface="Verdana" panose="020B0604030504040204" pitchFamily="34" charset="0"/>
            </a:endParaRPr>
          </a:p>
        </p:txBody>
      </p:sp>
      <p:sp>
        <p:nvSpPr>
          <p:cNvPr id="66" name="Slide Number Placeholder 65"/>
          <p:cNvSpPr>
            <a:spLocks noGrp="1"/>
          </p:cNvSpPr>
          <p:nvPr>
            <p:ph type="sldNum" sz="quarter" idx="4"/>
          </p:nvPr>
        </p:nvSpPr>
        <p:spPr bwMode="gray">
          <a:xfrm>
            <a:off x="624001" y="6380999"/>
            <a:ext cx="648000" cy="216172"/>
          </a:xfrm>
          <a:prstGeom prst="rect">
            <a:avLst/>
          </a:prstGeom>
        </p:spPr>
        <p:txBody>
          <a:bodyPr vert="horz" lIns="0" tIns="0" rIns="0" bIns="36000" rtlCol="0" anchor="b" anchorCtr="0"/>
          <a:lstStyle>
            <a:lvl1pPr>
              <a:defRPr lang="de-DE" sz="80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fld id="{FD5E7EB4-4CDF-47BB-AF16-07782904B863}" type="slidenum">
              <a:rPr lang="en-US">
                <a:solidFill>
                  <a:srgbClr val="503291"/>
                </a:solidFill>
              </a:rPr>
              <a:pPr/>
              <a:t>‹#›</a:t>
            </a:fld>
            <a:endParaRPr lang="en-US">
              <a:solidFill>
                <a:srgbClr val="503291"/>
              </a:solidFill>
            </a:endParaRPr>
          </a:p>
        </p:txBody>
      </p:sp>
      <p:sp>
        <p:nvSpPr>
          <p:cNvPr id="13" name="Text Placeholder 12"/>
          <p:cNvSpPr>
            <a:spLocks noGrp="1"/>
          </p:cNvSpPr>
          <p:nvPr>
            <p:ph type="body" idx="1"/>
          </p:nvPr>
        </p:nvSpPr>
        <p:spPr bwMode="gray">
          <a:xfrm>
            <a:off x="623888" y="1485000"/>
            <a:ext cx="10944227" cy="460782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3"/>
          <p:cNvSpPr>
            <a:spLocks noGrp="1"/>
          </p:cNvSpPr>
          <p:nvPr>
            <p:ph type="title"/>
          </p:nvPr>
        </p:nvSpPr>
        <p:spPr bwMode="gray">
          <a:xfrm>
            <a:off x="623888" y="700022"/>
            <a:ext cx="10944225" cy="356730"/>
          </a:xfrm>
          <a:prstGeom prst="rect">
            <a:avLst/>
          </a:prstGeom>
          <a:solidFill>
            <a:schemeClr val="bg1"/>
          </a:solidFill>
        </p:spPr>
        <p:txBody>
          <a:bodyPr vert="horz" lIns="0" tIns="0" rIns="0" bIns="18000" rtlCol="0" anchor="t" anchorCtr="0">
            <a:spAutoFit/>
          </a:bodyPr>
          <a:lstStyle/>
          <a:p>
            <a:pPr lvl="0">
              <a:lnSpc>
                <a:spcPct val="100000"/>
              </a:lnSpc>
            </a:pPr>
            <a:r>
              <a:rPr lang="en-US" noProof="0"/>
              <a:t>Insert slide title here (max. 2 lines | max. 1 line with Action Title)</a:t>
            </a:r>
          </a:p>
        </p:txBody>
      </p:sp>
      <p:grpSp>
        <p:nvGrpSpPr>
          <p:cNvPr id="7" name="Logo Merck"/>
          <p:cNvGrpSpPr>
            <a:grpSpLocks noChangeAspect="1"/>
          </p:cNvGrpSpPr>
          <p:nvPr userDrawn="1">
            <p:custDataLst>
              <p:tags r:id="rId39"/>
            </p:custDataLst>
          </p:nvPr>
        </p:nvGrpSpPr>
        <p:grpSpPr bwMode="gray">
          <a:xfrm>
            <a:off x="10539522" y="6440320"/>
            <a:ext cx="1028592" cy="162000"/>
            <a:chOff x="-4548188" y="3063875"/>
            <a:chExt cx="2741613" cy="431800"/>
          </a:xfrm>
          <a:solidFill>
            <a:schemeClr val="bg2"/>
          </a:solidFill>
        </p:grpSpPr>
        <p:sp>
          <p:nvSpPr>
            <p:cNvPr id="8" name="Logo K"/>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Logo C"/>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Logo R"/>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Logo E"/>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Logo M"/>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 name="AcnSubjectTitle_ID_3" hidden="1"/>
          <p:cNvSpPr txBox="1"/>
          <p:nvPr userDrawn="1">
            <p:custDataLst>
              <p:tags r:id="rId40"/>
            </p:custDataLst>
          </p:nvPr>
        </p:nvSpPr>
        <p:spPr bwMode="gray">
          <a:xfrm>
            <a:off x="623888" y="1420813"/>
            <a:ext cx="6985000" cy="246221"/>
          </a:xfrm>
          <a:prstGeom prst="rect">
            <a:avLst/>
          </a:prstGeom>
          <a:noFill/>
        </p:spPr>
        <p:txBody>
          <a:bodyPr vert="horz" wrap="square" lIns="0" tIns="0" rIns="0" bIns="0" rtlCol="0">
            <a:spAutoFit/>
          </a:bodyPr>
          <a:lstStyle/>
          <a:p>
            <a:pPr>
              <a:spcBef>
                <a:spcPts val="300"/>
              </a:spcBef>
              <a:spcAft>
                <a:spcPts val="300"/>
              </a:spcAft>
              <a:buClr>
                <a:srgbClr val="503291"/>
              </a:buClr>
            </a:pPr>
            <a:r>
              <a:rPr lang="en-US" sz="1600" b="1">
                <a:solidFill>
                  <a:srgbClr val="000000"/>
                </a:solidFill>
                <a:ea typeface="Verdana" panose="020B0604030504040204" pitchFamily="34" charset="0"/>
                <a:cs typeface="Verdana" panose="020B0604030504040204" pitchFamily="34" charset="0"/>
              </a:rPr>
              <a:t>Subject Title</a:t>
            </a:r>
            <a:endParaRPr lang="en-US" sz="1600" b="1" err="1">
              <a:solidFill>
                <a:srgbClr val="000000"/>
              </a:solidFill>
              <a:ea typeface="Verdana" panose="020B0604030504040204" pitchFamily="34" charset="0"/>
              <a:cs typeface="Verdana" panose="020B0604030504040204" pitchFamily="34" charset="0"/>
            </a:endParaRPr>
          </a:p>
        </p:txBody>
      </p:sp>
      <p:sp>
        <p:nvSpPr>
          <p:cNvPr id="5" name="AcnFootnote_ID_5" hidden="1"/>
          <p:cNvSpPr txBox="1"/>
          <p:nvPr userDrawn="1">
            <p:custDataLst>
              <p:tags r:id="rId41"/>
            </p:custDataLst>
          </p:nvPr>
        </p:nvSpPr>
        <p:spPr bwMode="gray">
          <a:xfrm>
            <a:off x="623888" y="6254750"/>
            <a:ext cx="10944225" cy="377026"/>
          </a:xfrm>
          <a:prstGeom prst="rect">
            <a:avLst/>
          </a:prstGeom>
          <a:noFill/>
        </p:spPr>
        <p:txBody>
          <a:bodyPr vert="horz" wrap="square" lIns="0" tIns="0" rIns="0" bIns="0" rtlCol="0" anchor="b">
            <a:spAutoFit/>
          </a:bodyPr>
          <a:lstStyle/>
          <a:p>
            <a:pPr marL="538163" indent="-538163">
              <a:spcBef>
                <a:spcPts val="300"/>
              </a:spcBef>
              <a:spcAft>
                <a:spcPts val="300"/>
              </a:spcAft>
              <a:buClr>
                <a:srgbClr val="503291"/>
              </a:buClr>
            </a:pPr>
            <a:r>
              <a:rPr lang="en-US" sz="1000">
                <a:solidFill>
                  <a:srgbClr val="000000"/>
                </a:solidFill>
                <a:ea typeface="Verdana" panose="020B0604030504040204" pitchFamily="34" charset="0"/>
                <a:cs typeface="Verdana" panose="020B0604030504040204" pitchFamily="34" charset="0"/>
              </a:rPr>
              <a:t>*	Footnote</a:t>
            </a:r>
          </a:p>
          <a:p>
            <a:pPr marL="538163" indent="-538163">
              <a:spcBef>
                <a:spcPct val="20000"/>
              </a:spcBef>
              <a:spcAft>
                <a:spcPts val="300"/>
              </a:spcAft>
              <a:buClr>
                <a:srgbClr val="503291"/>
              </a:buClr>
            </a:pPr>
            <a:r>
              <a:rPr lang="en-US" sz="1000">
                <a:solidFill>
                  <a:srgbClr val="000000"/>
                </a:solidFill>
                <a:ea typeface="Verdana" panose="020B0604030504040204" pitchFamily="34" charset="0"/>
                <a:cs typeface="Verdana" panose="020B0604030504040204" pitchFamily="34" charset="0"/>
              </a:rPr>
              <a:t>Source:	Source</a:t>
            </a:r>
            <a:endParaRPr lang="en-US" sz="1000" err="1">
              <a:solidFill>
                <a:srgbClr val="000000"/>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754453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 id="2147483741" r:id="rId31"/>
    <p:sldLayoutId id="2147483742" r:id="rId32"/>
    <p:sldLayoutId id="2147483743" r:id="rId33"/>
    <p:sldLayoutId id="2147483744" r:id="rId34"/>
  </p:sldLayoutIdLst>
  <p:hf hdr="0" dt="0"/>
  <p:txStyles>
    <p:titleStyle>
      <a:lvl1pPr algn="l" defTabSz="914400" rtl="0" eaLnBrk="1" latinLnBrk="0" hangingPunct="1">
        <a:lnSpc>
          <a:spcPts val="2400"/>
        </a:lnSpc>
        <a:spcBef>
          <a:spcPct val="0"/>
        </a:spcBef>
        <a:buNone/>
        <a:defRPr lang="de-DE" sz="2200" b="1"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5000"/>
        </a:lnSpc>
        <a:spcBef>
          <a:spcPts val="600"/>
        </a:spcBef>
        <a:spcAft>
          <a:spcPts val="300"/>
        </a:spcAft>
        <a:buFont typeface="Arial" panose="020B0604020202020204" pitchFamily="34" charset="0"/>
        <a:buNone/>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p:bodyStyle>
    <p:otherStyle>
      <a:defPPr>
        <a:defRPr lang="fr-FR"/>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orient="horz" pos="935">
          <p15:clr>
            <a:srgbClr val="F26B43"/>
          </p15:clr>
        </p15:guide>
        <p15:guide id="3" orient="horz" pos="3838">
          <p15:clr>
            <a:srgbClr val="F26B43"/>
          </p15:clr>
        </p15:guide>
        <p15:guide id="4" pos="393">
          <p15:clr>
            <a:srgbClr val="F26B43"/>
          </p15:clr>
        </p15:guide>
        <p15:guide id="5" pos="728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ispe.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48.xml"/><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48.xml"/><Relationship Id="rId6" Type="http://schemas.openxmlformats.org/officeDocument/2006/relationships/image" Target="../media/image31.png"/><Relationship Id="rId5" Type="http://schemas.openxmlformats.org/officeDocument/2006/relationships/image" Target="../media/image39.emf"/><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36.xml"/><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36.xml"/><Relationship Id="rId5" Type="http://schemas.openxmlformats.org/officeDocument/2006/relationships/image" Target="../media/image41.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6.xml"/><Relationship Id="rId5" Type="http://schemas.openxmlformats.org/officeDocument/2006/relationships/image" Target="../media/image47.pn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41.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36.xml"/><Relationship Id="rId5" Type="http://schemas.openxmlformats.org/officeDocument/2006/relationships/image" Target="../media/image36.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41.xml"/><Relationship Id="rId5" Type="http://schemas.openxmlformats.org/officeDocument/2006/relationships/image" Target="../media/image50.jpe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41.xml"/><Relationship Id="rId5" Type="http://schemas.openxmlformats.org/officeDocument/2006/relationships/image" Target="../media/image50.jpe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5.png"/><Relationship Id="rId7" Type="http://schemas.openxmlformats.org/officeDocument/2006/relationships/diagramColors" Target="../diagrams/colors1.xml"/><Relationship Id="rId2" Type="http://schemas.openxmlformats.org/officeDocument/2006/relationships/notesSlide" Target="../notesSlides/notesSlide50.xml"/><Relationship Id="rId1" Type="http://schemas.openxmlformats.org/officeDocument/2006/relationships/slideLayout" Target="../slideLayouts/slideLayout3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35.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35.xml"/><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hyperlink" Target="http://www.fda.go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www.emea.eu.int/"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bwMode="gray"/>
        <p:txBody>
          <a:bodyPr/>
          <a:lstStyle/>
          <a:p>
            <a:r>
              <a:rPr lang="en-US" dirty="0" err="1" smtClean="0"/>
              <a:t>Molsheim</a:t>
            </a:r>
            <a:r>
              <a:rPr lang="en-US" smtClean="0"/>
              <a:t>, France</a:t>
            </a:r>
            <a:endParaRPr lang="en-US" dirty="0" smtClean="0"/>
          </a:p>
          <a:p>
            <a:r>
              <a:rPr lang="en-US" dirty="0" smtClean="0"/>
              <a:t>Bob Verhoeff</a:t>
            </a:r>
            <a:endParaRPr lang="en-US" dirty="0"/>
          </a:p>
        </p:txBody>
      </p:sp>
      <p:sp>
        <p:nvSpPr>
          <p:cNvPr id="3" name="Subtitle 2"/>
          <p:cNvSpPr>
            <a:spLocks noGrp="1"/>
          </p:cNvSpPr>
          <p:nvPr>
            <p:ph type="subTitle" idx="1"/>
          </p:nvPr>
        </p:nvSpPr>
        <p:spPr bwMode="gray"/>
        <p:txBody>
          <a:bodyPr/>
          <a:lstStyle/>
          <a:p>
            <a:r>
              <a:rPr lang="en-US" smtClean="0"/>
              <a:t>QMS TRAINING v0.2</a:t>
            </a:r>
            <a:endParaRPr lang="en-US" dirty="0"/>
          </a:p>
        </p:txBody>
      </p:sp>
      <p:sp>
        <p:nvSpPr>
          <p:cNvPr id="2" name="Title 1"/>
          <p:cNvSpPr>
            <a:spLocks noGrp="1"/>
          </p:cNvSpPr>
          <p:nvPr>
            <p:ph type="ctrTitle"/>
          </p:nvPr>
        </p:nvSpPr>
        <p:spPr bwMode="gray">
          <a:xfrm>
            <a:off x="5160000" y="301299"/>
            <a:ext cx="6408113" cy="2480388"/>
          </a:xfrm>
        </p:spPr>
        <p:txBody>
          <a:bodyPr/>
          <a:lstStyle/>
          <a:p>
            <a:r>
              <a:rPr lang="de-DE" dirty="0"/>
              <a:t/>
            </a:r>
            <a:br>
              <a:rPr lang="de-DE" dirty="0"/>
            </a:br>
            <a:r>
              <a:rPr lang="de-DE" dirty="0"/>
              <a:t>Merck IOT/Automation Platform</a:t>
            </a:r>
            <a:endParaRPr lang="en-US" dirty="0"/>
          </a:p>
        </p:txBody>
      </p:sp>
    </p:spTree>
    <p:custDataLst>
      <p:tags r:id="rId1"/>
    </p:custDataLst>
    <p:extLst>
      <p:ext uri="{BB962C8B-B14F-4D97-AF65-F5344CB8AC3E}">
        <p14:creationId xmlns:p14="http://schemas.microsoft.com/office/powerpoint/2010/main" val="1239117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10</a:t>
            </a:fld>
            <a:endParaRPr lang="en-US"/>
          </a:p>
        </p:txBody>
      </p:sp>
      <p:sp>
        <p:nvSpPr>
          <p:cNvPr id="4" name="Text Placeholder 3"/>
          <p:cNvSpPr>
            <a:spLocks noGrp="1"/>
          </p:cNvSpPr>
          <p:nvPr>
            <p:ph type="body" sz="quarter" idx="13"/>
          </p:nvPr>
        </p:nvSpPr>
        <p:spPr/>
        <p:txBody>
          <a:bodyPr/>
          <a:lstStyle/>
          <a:p>
            <a:r>
              <a:rPr lang="en-US" dirty="0"/>
              <a:t>PART 1 – QA Introduction</a:t>
            </a:r>
          </a:p>
        </p:txBody>
      </p:sp>
      <p:sp>
        <p:nvSpPr>
          <p:cNvPr id="5" name="Title 4"/>
          <p:cNvSpPr>
            <a:spLocks noGrp="1"/>
          </p:cNvSpPr>
          <p:nvPr>
            <p:ph type="title"/>
          </p:nvPr>
        </p:nvSpPr>
        <p:spPr>
          <a:xfrm>
            <a:off x="623888" y="730800"/>
            <a:ext cx="10944225" cy="325952"/>
          </a:xfrm>
        </p:spPr>
        <p:txBody>
          <a:bodyPr/>
          <a:lstStyle/>
          <a:p>
            <a:r>
              <a:rPr lang="en-US" sz="2400" dirty="0" smtClean="0"/>
              <a:t>Quality Principles</a:t>
            </a:r>
            <a:endParaRPr lang="en-US" dirty="0"/>
          </a:p>
        </p:txBody>
      </p:sp>
      <p:sp>
        <p:nvSpPr>
          <p:cNvPr id="6" name="Content Placeholder 5"/>
          <p:cNvSpPr>
            <a:spLocks noGrp="1"/>
          </p:cNvSpPr>
          <p:nvPr>
            <p:ph sz="quarter" idx="14"/>
          </p:nvPr>
        </p:nvSpPr>
        <p:spPr/>
        <p:txBody>
          <a:bodyPr/>
          <a:lstStyle/>
          <a:p>
            <a:r>
              <a:rPr lang="en-US" sz="2400" b="1" dirty="0" smtClean="0">
                <a:solidFill>
                  <a:srgbClr val="503291"/>
                </a:solidFill>
              </a:rPr>
              <a:t>2</a:t>
            </a:r>
            <a:r>
              <a:rPr lang="en-US" sz="2400" b="1" baseline="30000" dirty="0" smtClean="0">
                <a:solidFill>
                  <a:srgbClr val="503291"/>
                </a:solidFill>
              </a:rPr>
              <a:t>nd</a:t>
            </a:r>
            <a:r>
              <a:rPr lang="en-US" sz="2400" b="1" dirty="0" smtClean="0">
                <a:solidFill>
                  <a:srgbClr val="503291"/>
                </a:solidFill>
              </a:rPr>
              <a:t> Principle</a:t>
            </a:r>
            <a:r>
              <a:rPr lang="en-US" sz="2400" b="1" dirty="0">
                <a:solidFill>
                  <a:srgbClr val="503291"/>
                </a:solidFill>
              </a:rPr>
              <a:t>: </a:t>
            </a:r>
            <a:r>
              <a:rPr lang="en-US" sz="2400" b="1" dirty="0" smtClean="0">
                <a:solidFill>
                  <a:srgbClr val="503291"/>
                </a:solidFill>
              </a:rPr>
              <a:t>Do what has been written …</a:t>
            </a:r>
            <a:endParaRPr lang="en-US" sz="2400" b="1" dirty="0">
              <a:solidFill>
                <a:srgbClr val="503291"/>
              </a:solidFill>
            </a:endParaRPr>
          </a:p>
          <a:p>
            <a:endParaRPr lang="en-US" dirty="0">
              <a:solidFill>
                <a:srgbClr val="503291"/>
              </a:solidFill>
            </a:endParaRPr>
          </a:p>
          <a:p>
            <a:r>
              <a:rPr lang="en-US" dirty="0" smtClean="0">
                <a:solidFill>
                  <a:srgbClr val="503291"/>
                </a:solidFill>
              </a:rPr>
              <a:t>The Requirements tells you what to create, if and only if:</a:t>
            </a:r>
          </a:p>
          <a:p>
            <a:pPr marL="285750" indent="-285750">
              <a:buFont typeface="Wingdings" panose="05000000000000000000" pitchFamily="2" charset="2"/>
              <a:buChar char="Ø"/>
            </a:pPr>
            <a:r>
              <a:rPr lang="en-US" dirty="0" smtClean="0">
                <a:solidFill>
                  <a:srgbClr val="503291"/>
                </a:solidFill>
              </a:rPr>
              <a:t>it has been written ‘</a:t>
            </a:r>
            <a:r>
              <a:rPr lang="en-US" b="1" i="1" dirty="0" smtClean="0">
                <a:solidFill>
                  <a:srgbClr val="503291"/>
                </a:solidFill>
              </a:rPr>
              <a:t>SMART’  (Specific, Measurable, Accurate, Result oriented and Testable) </a:t>
            </a:r>
            <a:r>
              <a:rPr lang="en-US" dirty="0" smtClean="0">
                <a:solidFill>
                  <a:srgbClr val="503291"/>
                </a:solidFill>
              </a:rPr>
              <a:t>according to</a:t>
            </a:r>
            <a:r>
              <a:rPr lang="en-US" b="1" i="1" dirty="0" smtClean="0">
                <a:solidFill>
                  <a:srgbClr val="503291"/>
                </a:solidFill>
              </a:rPr>
              <a:t> Good Documentation Practices;</a:t>
            </a:r>
          </a:p>
          <a:p>
            <a:pPr marL="285750" indent="-285750">
              <a:buFont typeface="Wingdings" panose="05000000000000000000" pitchFamily="2" charset="2"/>
              <a:buChar char="Ø"/>
            </a:pPr>
            <a:endParaRPr lang="en-US" b="1" i="1" dirty="0">
              <a:solidFill>
                <a:srgbClr val="503291"/>
              </a:solidFill>
            </a:endParaRPr>
          </a:p>
          <a:p>
            <a:pPr marL="285750" indent="-285750">
              <a:buFont typeface="Wingdings" panose="05000000000000000000" pitchFamily="2" charset="2"/>
              <a:buChar char="Ø"/>
            </a:pPr>
            <a:r>
              <a:rPr lang="en-US" dirty="0" smtClean="0">
                <a:solidFill>
                  <a:srgbClr val="503291"/>
                </a:solidFill>
              </a:rPr>
              <a:t>Testing allows you to verify</a:t>
            </a:r>
            <a:r>
              <a:rPr lang="en-US" b="1" i="1" dirty="0" smtClean="0">
                <a:solidFill>
                  <a:srgbClr val="503291"/>
                </a:solidFill>
              </a:rPr>
              <a:t> what has been built according to the ‘Requirements and Specifications’;</a:t>
            </a:r>
          </a:p>
          <a:p>
            <a:endParaRPr lang="en-US" b="1" i="1" dirty="0" smtClean="0">
              <a:solidFill>
                <a:srgbClr val="503291"/>
              </a:solidFill>
            </a:endParaRPr>
          </a:p>
          <a:p>
            <a:pPr marL="285750" indent="-285750">
              <a:buFont typeface="Wingdings" panose="05000000000000000000" pitchFamily="2" charset="2"/>
              <a:buChar char="Ø"/>
            </a:pPr>
            <a:r>
              <a:rPr lang="en-US" dirty="0">
                <a:solidFill>
                  <a:srgbClr val="503291"/>
                </a:solidFill>
              </a:rPr>
              <a:t>Testing must cover all identified </a:t>
            </a:r>
            <a:r>
              <a:rPr lang="en-US" dirty="0" smtClean="0">
                <a:solidFill>
                  <a:srgbClr val="503291"/>
                </a:solidFill>
              </a:rPr>
              <a:t>risk: each risk(s) of FMEA/FRA must be covered by one (or more ) test case(s). Traceability in JAMA will create the required evidence. </a:t>
            </a:r>
            <a:endParaRPr lang="en-US" dirty="0">
              <a:solidFill>
                <a:srgbClr val="503291"/>
              </a:solidFill>
            </a:endParaRPr>
          </a:p>
        </p:txBody>
      </p:sp>
    </p:spTree>
    <p:extLst>
      <p:ext uri="{BB962C8B-B14F-4D97-AF65-F5344CB8AC3E}">
        <p14:creationId xmlns:p14="http://schemas.microsoft.com/office/powerpoint/2010/main" val="186100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11</a:t>
            </a:fld>
            <a:endParaRPr lang="en-US"/>
          </a:p>
        </p:txBody>
      </p:sp>
      <p:sp>
        <p:nvSpPr>
          <p:cNvPr id="4" name="Text Placeholder 3"/>
          <p:cNvSpPr>
            <a:spLocks noGrp="1"/>
          </p:cNvSpPr>
          <p:nvPr>
            <p:ph type="body" sz="quarter" idx="13"/>
          </p:nvPr>
        </p:nvSpPr>
        <p:spPr/>
        <p:txBody>
          <a:bodyPr/>
          <a:lstStyle/>
          <a:p>
            <a:r>
              <a:rPr lang="en-US" dirty="0"/>
              <a:t>PART 1 – QA Introduction</a:t>
            </a:r>
          </a:p>
        </p:txBody>
      </p:sp>
      <p:sp>
        <p:nvSpPr>
          <p:cNvPr id="5" name="Title 4"/>
          <p:cNvSpPr>
            <a:spLocks noGrp="1"/>
          </p:cNvSpPr>
          <p:nvPr>
            <p:ph type="title"/>
          </p:nvPr>
        </p:nvSpPr>
        <p:spPr>
          <a:xfrm>
            <a:off x="623888" y="730800"/>
            <a:ext cx="10944225" cy="325952"/>
          </a:xfrm>
        </p:spPr>
        <p:txBody>
          <a:bodyPr/>
          <a:lstStyle/>
          <a:p>
            <a:r>
              <a:rPr lang="en-US" sz="2400" dirty="0"/>
              <a:t>Quality </a:t>
            </a:r>
            <a:r>
              <a:rPr lang="en-US" sz="2400" dirty="0" smtClean="0"/>
              <a:t>Principles</a:t>
            </a:r>
            <a:endParaRPr lang="en-US" dirty="0"/>
          </a:p>
        </p:txBody>
      </p:sp>
      <p:sp>
        <p:nvSpPr>
          <p:cNvPr id="6" name="Content Placeholder 5"/>
          <p:cNvSpPr>
            <a:spLocks noGrp="1"/>
          </p:cNvSpPr>
          <p:nvPr>
            <p:ph sz="quarter" idx="14"/>
          </p:nvPr>
        </p:nvSpPr>
        <p:spPr>
          <a:xfrm>
            <a:off x="623888" y="1454896"/>
            <a:ext cx="10944227" cy="4608511"/>
          </a:xfrm>
        </p:spPr>
        <p:txBody>
          <a:bodyPr/>
          <a:lstStyle/>
          <a:p>
            <a:r>
              <a:rPr lang="en-US" sz="2400" b="1" dirty="0" smtClean="0">
                <a:solidFill>
                  <a:srgbClr val="503291"/>
                </a:solidFill>
              </a:rPr>
              <a:t>3</a:t>
            </a:r>
            <a:r>
              <a:rPr lang="en-US" sz="2400" b="1" baseline="30000" dirty="0" smtClean="0">
                <a:solidFill>
                  <a:srgbClr val="503291"/>
                </a:solidFill>
              </a:rPr>
              <a:t>rd</a:t>
            </a:r>
            <a:r>
              <a:rPr lang="en-US" sz="2400" b="1" dirty="0" smtClean="0">
                <a:solidFill>
                  <a:srgbClr val="503291"/>
                </a:solidFill>
              </a:rPr>
              <a:t> </a:t>
            </a:r>
            <a:r>
              <a:rPr lang="en-US" sz="2400" b="1" dirty="0">
                <a:solidFill>
                  <a:srgbClr val="503291"/>
                </a:solidFill>
              </a:rPr>
              <a:t>Principle</a:t>
            </a:r>
            <a:r>
              <a:rPr lang="en-US" sz="2400" b="1" dirty="0" smtClean="0">
                <a:solidFill>
                  <a:srgbClr val="503291"/>
                </a:solidFill>
              </a:rPr>
              <a:t>: </a:t>
            </a:r>
            <a:r>
              <a:rPr lang="en-US" sz="2400" b="1" dirty="0">
                <a:solidFill>
                  <a:srgbClr val="503291"/>
                </a:solidFill>
              </a:rPr>
              <a:t>Document what has been </a:t>
            </a:r>
            <a:r>
              <a:rPr lang="en-US" sz="2400" b="1" dirty="0" smtClean="0">
                <a:solidFill>
                  <a:srgbClr val="503291"/>
                </a:solidFill>
              </a:rPr>
              <a:t>done</a:t>
            </a:r>
          </a:p>
          <a:p>
            <a:endParaRPr lang="en-US" sz="2400" b="1" dirty="0" smtClean="0">
              <a:solidFill>
                <a:srgbClr val="503291"/>
              </a:solidFill>
            </a:endParaRPr>
          </a:p>
          <a:p>
            <a:pPr marL="0" lvl="1" indent="0">
              <a:lnSpc>
                <a:spcPct val="150000"/>
              </a:lnSpc>
              <a:spcBef>
                <a:spcPct val="20000"/>
              </a:spcBef>
              <a:buNone/>
            </a:pPr>
            <a:r>
              <a:rPr lang="en-US" sz="2000" dirty="0" smtClean="0">
                <a:solidFill>
                  <a:srgbClr val="503291"/>
                </a:solidFill>
                <a:cs typeface="Calibri" pitchFamily="34" charset="0"/>
              </a:rPr>
              <a:t>Rule is  </a:t>
            </a:r>
            <a:r>
              <a:rPr lang="en-US" sz="2000" i="1" dirty="0">
                <a:solidFill>
                  <a:srgbClr val="503291"/>
                </a:solidFill>
                <a:cs typeface="Calibri" pitchFamily="34" charset="0"/>
              </a:rPr>
              <a:t>“IF IT IS NOT SIGNED AND DATED, IT’S NOT DOCUMENTED”</a:t>
            </a:r>
          </a:p>
          <a:p>
            <a:pPr marL="0" lvl="1" indent="0">
              <a:lnSpc>
                <a:spcPct val="150000"/>
              </a:lnSpc>
              <a:spcBef>
                <a:spcPct val="20000"/>
              </a:spcBef>
              <a:buNone/>
            </a:pPr>
            <a:r>
              <a:rPr lang="en-US" sz="2000" dirty="0">
                <a:solidFill>
                  <a:srgbClr val="503291"/>
                </a:solidFill>
                <a:cs typeface="Calibri" pitchFamily="34" charset="0"/>
              </a:rPr>
              <a:t>	plus </a:t>
            </a:r>
          </a:p>
          <a:p>
            <a:pPr marL="0" lvl="1" indent="0">
              <a:lnSpc>
                <a:spcPct val="150000"/>
              </a:lnSpc>
              <a:spcBef>
                <a:spcPct val="20000"/>
              </a:spcBef>
              <a:buNone/>
            </a:pPr>
            <a:r>
              <a:rPr lang="en-US" sz="2000" dirty="0">
                <a:solidFill>
                  <a:srgbClr val="503291"/>
                </a:solidFill>
                <a:cs typeface="Calibri" pitchFamily="34" charset="0"/>
              </a:rPr>
              <a:t>	  </a:t>
            </a:r>
            <a:r>
              <a:rPr lang="en-US" sz="2000" i="1" dirty="0">
                <a:solidFill>
                  <a:srgbClr val="503291"/>
                </a:solidFill>
                <a:cs typeface="Calibri" pitchFamily="34" charset="0"/>
              </a:rPr>
              <a:t>“IF IT IS NOT DOCUMENTED, IT WASN’T DONE AT ALL”</a:t>
            </a:r>
          </a:p>
          <a:p>
            <a:endParaRPr lang="en-US" b="1" dirty="0">
              <a:solidFill>
                <a:srgbClr val="503291"/>
              </a:solidFill>
            </a:endParaRPr>
          </a:p>
        </p:txBody>
      </p:sp>
      <p:sp>
        <p:nvSpPr>
          <p:cNvPr id="8" name="Rectangle 7"/>
          <p:cNvSpPr/>
          <p:nvPr/>
        </p:nvSpPr>
        <p:spPr>
          <a:xfrm>
            <a:off x="1400789" y="4652093"/>
            <a:ext cx="8976360" cy="1312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prstClr val="white"/>
                </a:solidFill>
              </a:rPr>
              <a:t>GxP</a:t>
            </a:r>
            <a:r>
              <a:rPr lang="en-US" sz="2800" b="1" dirty="0" smtClean="0">
                <a:solidFill>
                  <a:prstClr val="white"/>
                </a:solidFill>
              </a:rPr>
              <a:t> is emphasizing </a:t>
            </a:r>
            <a:r>
              <a:rPr lang="en-US" sz="2800" b="1" dirty="0">
                <a:solidFill>
                  <a:prstClr val="white"/>
                </a:solidFill>
              </a:rPr>
              <a:t>the third QA principle</a:t>
            </a:r>
            <a:r>
              <a:rPr lang="en-US" sz="2800" b="1" dirty="0" smtClean="0">
                <a:solidFill>
                  <a:prstClr val="white"/>
                </a:solidFill>
              </a:rPr>
              <a:t>:  “</a:t>
            </a:r>
            <a:r>
              <a:rPr lang="en-US" sz="2800" b="1" i="1" dirty="0">
                <a:solidFill>
                  <a:prstClr val="white"/>
                </a:solidFill>
              </a:rPr>
              <a:t>Document what has been done” </a:t>
            </a:r>
          </a:p>
        </p:txBody>
      </p:sp>
    </p:spTree>
    <p:extLst>
      <p:ext uri="{BB962C8B-B14F-4D97-AF65-F5344CB8AC3E}">
        <p14:creationId xmlns:p14="http://schemas.microsoft.com/office/powerpoint/2010/main" val="267416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12</a:t>
            </a:fld>
            <a:endParaRPr lang="en-US"/>
          </a:p>
        </p:txBody>
      </p:sp>
      <p:sp>
        <p:nvSpPr>
          <p:cNvPr id="4" name="Text Placeholder 3"/>
          <p:cNvSpPr>
            <a:spLocks noGrp="1"/>
          </p:cNvSpPr>
          <p:nvPr>
            <p:ph type="body" sz="quarter" idx="13"/>
          </p:nvPr>
        </p:nvSpPr>
        <p:spPr/>
        <p:txBody>
          <a:bodyPr/>
          <a:lstStyle/>
          <a:p>
            <a:r>
              <a:rPr lang="en-US" dirty="0"/>
              <a:t>PART 1 – QA Introduction</a:t>
            </a:r>
          </a:p>
        </p:txBody>
      </p:sp>
      <p:sp>
        <p:nvSpPr>
          <p:cNvPr id="5" name="Title 4"/>
          <p:cNvSpPr>
            <a:spLocks noGrp="1"/>
          </p:cNvSpPr>
          <p:nvPr>
            <p:ph type="title"/>
          </p:nvPr>
        </p:nvSpPr>
        <p:spPr>
          <a:xfrm>
            <a:off x="623888" y="730800"/>
            <a:ext cx="10944225" cy="325952"/>
          </a:xfrm>
        </p:spPr>
        <p:txBody>
          <a:bodyPr/>
          <a:lstStyle/>
          <a:p>
            <a:r>
              <a:rPr lang="en-US" sz="2400" dirty="0"/>
              <a:t>Quality </a:t>
            </a:r>
            <a:r>
              <a:rPr lang="en-US" sz="2400" dirty="0" smtClean="0"/>
              <a:t>Principles</a:t>
            </a:r>
            <a:endParaRPr lang="en-US" dirty="0"/>
          </a:p>
        </p:txBody>
      </p:sp>
      <p:sp>
        <p:nvSpPr>
          <p:cNvPr id="6" name="Content Placeholder 5"/>
          <p:cNvSpPr>
            <a:spLocks noGrp="1"/>
          </p:cNvSpPr>
          <p:nvPr>
            <p:ph sz="quarter" idx="14"/>
          </p:nvPr>
        </p:nvSpPr>
        <p:spPr/>
        <p:txBody>
          <a:bodyPr/>
          <a:lstStyle/>
          <a:p>
            <a:r>
              <a:rPr lang="en-US" sz="1800" b="1" dirty="0">
                <a:solidFill>
                  <a:srgbClr val="503291"/>
                </a:solidFill>
              </a:rPr>
              <a:t>Conclusion </a:t>
            </a:r>
            <a:r>
              <a:rPr lang="en-US" sz="1800" b="1" dirty="0" smtClean="0">
                <a:solidFill>
                  <a:srgbClr val="503291"/>
                </a:solidFill>
              </a:rPr>
              <a:t>of general quality principles:</a:t>
            </a:r>
            <a:endParaRPr lang="en-US" sz="1800" dirty="0" smtClean="0">
              <a:solidFill>
                <a:srgbClr val="503291"/>
              </a:solidFill>
            </a:endParaRPr>
          </a:p>
          <a:p>
            <a:endParaRPr lang="en-US" sz="1800" dirty="0">
              <a:solidFill>
                <a:srgbClr val="503291"/>
              </a:solidFill>
            </a:endParaRPr>
          </a:p>
          <a:p>
            <a:r>
              <a:rPr lang="en-US" sz="1800" b="1" dirty="0">
                <a:solidFill>
                  <a:srgbClr val="503291"/>
                </a:solidFill>
              </a:rPr>
              <a:t>Write what to do, </a:t>
            </a:r>
          </a:p>
          <a:p>
            <a:r>
              <a:rPr lang="en-US" sz="1800" b="1" dirty="0">
                <a:solidFill>
                  <a:srgbClr val="503291"/>
                </a:solidFill>
              </a:rPr>
              <a:t>	Do what is described and,</a:t>
            </a:r>
          </a:p>
          <a:p>
            <a:r>
              <a:rPr lang="en-US" sz="1800" b="1" dirty="0">
                <a:solidFill>
                  <a:srgbClr val="503291"/>
                </a:solidFill>
              </a:rPr>
              <a:t>		Document what has been done …</a:t>
            </a:r>
            <a:endParaRPr lang="fr-FR" sz="1800" dirty="0">
              <a:solidFill>
                <a:srgbClr val="503291"/>
              </a:solidFill>
            </a:endParaRPr>
          </a:p>
          <a:p>
            <a:endParaRPr lang="en-US" sz="1800" dirty="0" smtClean="0">
              <a:solidFill>
                <a:srgbClr val="503291"/>
              </a:solidFill>
            </a:endParaRPr>
          </a:p>
          <a:p>
            <a:r>
              <a:rPr lang="en-US" sz="1800" b="1" dirty="0" smtClean="0">
                <a:solidFill>
                  <a:srgbClr val="503291"/>
                </a:solidFill>
              </a:rPr>
              <a:t>… </a:t>
            </a:r>
            <a:r>
              <a:rPr lang="en-US" sz="1800" b="1" dirty="0">
                <a:solidFill>
                  <a:srgbClr val="503291"/>
                </a:solidFill>
              </a:rPr>
              <a:t>is supported by good documentation practices (part of </a:t>
            </a:r>
            <a:r>
              <a:rPr lang="en-US" sz="1800" b="1" dirty="0" err="1">
                <a:solidFill>
                  <a:srgbClr val="503291"/>
                </a:solidFill>
              </a:rPr>
              <a:t>GxP</a:t>
            </a:r>
            <a:r>
              <a:rPr lang="en-US" sz="1800" b="1" dirty="0">
                <a:solidFill>
                  <a:srgbClr val="503291"/>
                </a:solidFill>
              </a:rPr>
              <a:t>).</a:t>
            </a:r>
          </a:p>
          <a:p>
            <a:endParaRPr lang="en-US" dirty="0">
              <a:solidFill>
                <a:srgbClr val="503291"/>
              </a:solidFill>
            </a:endParaRPr>
          </a:p>
        </p:txBody>
      </p:sp>
      <p:sp>
        <p:nvSpPr>
          <p:cNvPr id="8" name="Rectangle 7"/>
          <p:cNvSpPr/>
          <p:nvPr/>
        </p:nvSpPr>
        <p:spPr>
          <a:xfrm>
            <a:off x="1272001" y="4511642"/>
            <a:ext cx="9139010" cy="1543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prstClr val="white"/>
                </a:solidFill>
              </a:rPr>
              <a:t>QA is about creating </a:t>
            </a:r>
            <a:r>
              <a:rPr lang="en-US" sz="2800" b="1" i="1" dirty="0">
                <a:solidFill>
                  <a:prstClr val="white"/>
                </a:solidFill>
              </a:rPr>
              <a:t>evidence</a:t>
            </a:r>
            <a:r>
              <a:rPr lang="en-US" sz="2800" b="1" dirty="0">
                <a:solidFill>
                  <a:prstClr val="white"/>
                </a:solidFill>
              </a:rPr>
              <a:t> which </a:t>
            </a:r>
            <a:r>
              <a:rPr lang="en-US" sz="2800" b="1" dirty="0" smtClean="0">
                <a:solidFill>
                  <a:prstClr val="white"/>
                </a:solidFill>
              </a:rPr>
              <a:t>is </a:t>
            </a:r>
            <a:r>
              <a:rPr lang="en-US" sz="2800" b="1" i="1" dirty="0" smtClean="0">
                <a:solidFill>
                  <a:prstClr val="white"/>
                </a:solidFill>
              </a:rPr>
              <a:t>accessible</a:t>
            </a:r>
            <a:r>
              <a:rPr lang="en-US" sz="2800" b="1" dirty="0">
                <a:solidFill>
                  <a:prstClr val="white"/>
                </a:solidFill>
              </a:rPr>
              <a:t>, </a:t>
            </a:r>
            <a:r>
              <a:rPr lang="en-US" sz="2800" b="1" i="1" dirty="0">
                <a:solidFill>
                  <a:prstClr val="white"/>
                </a:solidFill>
              </a:rPr>
              <a:t>traceable and </a:t>
            </a:r>
            <a:r>
              <a:rPr lang="en-US" sz="2800" b="1" i="1" dirty="0" smtClean="0">
                <a:solidFill>
                  <a:prstClr val="white"/>
                </a:solidFill>
              </a:rPr>
              <a:t>timely stored.</a:t>
            </a:r>
            <a:endParaRPr lang="fr-FR" sz="2800" b="1" i="1" dirty="0">
              <a:solidFill>
                <a:prstClr val="white"/>
              </a:solidFill>
            </a:endParaRPr>
          </a:p>
        </p:txBody>
      </p:sp>
    </p:spTree>
    <p:extLst>
      <p:ext uri="{BB962C8B-B14F-4D97-AF65-F5344CB8AC3E}">
        <p14:creationId xmlns:p14="http://schemas.microsoft.com/office/powerpoint/2010/main" val="248665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13</a:t>
            </a:fld>
            <a:endParaRPr lang="en-US"/>
          </a:p>
        </p:txBody>
      </p:sp>
      <p:sp>
        <p:nvSpPr>
          <p:cNvPr id="3" name="Content Placeholder 2"/>
          <p:cNvSpPr>
            <a:spLocks noGrp="1"/>
          </p:cNvSpPr>
          <p:nvPr>
            <p:ph sz="quarter" idx="14"/>
          </p:nvPr>
        </p:nvSpPr>
        <p:spPr/>
        <p:txBody>
          <a:bodyPr/>
          <a:lstStyle/>
          <a:p>
            <a:pPr marL="342900" indent="-342900">
              <a:buFont typeface="Wingdings" panose="05000000000000000000" pitchFamily="2" charset="2"/>
              <a:buChar char="Ø"/>
            </a:pPr>
            <a:r>
              <a:rPr lang="fr-FR" sz="2000" b="1" dirty="0" err="1">
                <a:solidFill>
                  <a:srgbClr val="503291"/>
                </a:solidFill>
              </a:rPr>
              <a:t>Follow</a:t>
            </a:r>
            <a:r>
              <a:rPr lang="fr-FR" sz="2000" b="1" dirty="0">
                <a:solidFill>
                  <a:srgbClr val="503291"/>
                </a:solidFill>
              </a:rPr>
              <a:t> the flow ! </a:t>
            </a:r>
          </a:p>
          <a:p>
            <a:r>
              <a:rPr lang="fr-FR" sz="2000" dirty="0">
                <a:solidFill>
                  <a:srgbClr val="503291"/>
                </a:solidFill>
              </a:rPr>
              <a:t>	</a:t>
            </a:r>
            <a:r>
              <a:rPr lang="fr-FR" sz="2000" dirty="0" err="1">
                <a:solidFill>
                  <a:srgbClr val="503291"/>
                </a:solidFill>
              </a:rPr>
              <a:t>Approve</a:t>
            </a:r>
            <a:r>
              <a:rPr lang="fr-FR" sz="2000" dirty="0">
                <a:solidFill>
                  <a:srgbClr val="503291"/>
                </a:solidFill>
              </a:rPr>
              <a:t> </a:t>
            </a:r>
            <a:r>
              <a:rPr lang="fr-FR" sz="2000" dirty="0" err="1">
                <a:solidFill>
                  <a:srgbClr val="503291"/>
                </a:solidFill>
              </a:rPr>
              <a:t>Requirement</a:t>
            </a:r>
            <a:r>
              <a:rPr lang="fr-FR" sz="2000" dirty="0">
                <a:solidFill>
                  <a:srgbClr val="503291"/>
                </a:solidFill>
              </a:rPr>
              <a:t> </a:t>
            </a:r>
            <a:r>
              <a:rPr lang="fr-FR" sz="2000" dirty="0" err="1">
                <a:solidFill>
                  <a:srgbClr val="503291"/>
                </a:solidFill>
              </a:rPr>
              <a:t>before</a:t>
            </a:r>
            <a:r>
              <a:rPr lang="fr-FR" sz="2000" dirty="0">
                <a:solidFill>
                  <a:srgbClr val="503291"/>
                </a:solidFill>
              </a:rPr>
              <a:t> </a:t>
            </a:r>
            <a:r>
              <a:rPr lang="fr-FR" sz="2000" dirty="0" err="1">
                <a:solidFill>
                  <a:srgbClr val="503291"/>
                </a:solidFill>
              </a:rPr>
              <a:t>Specifications</a:t>
            </a:r>
            <a:endParaRPr lang="fr-FR" sz="2000" dirty="0">
              <a:solidFill>
                <a:srgbClr val="503291"/>
              </a:solidFill>
            </a:endParaRPr>
          </a:p>
          <a:p>
            <a:r>
              <a:rPr lang="fr-FR" sz="2000" dirty="0">
                <a:solidFill>
                  <a:srgbClr val="503291"/>
                </a:solidFill>
              </a:rPr>
              <a:t>		</a:t>
            </a:r>
            <a:r>
              <a:rPr lang="fr-FR" sz="2000" dirty="0" err="1">
                <a:solidFill>
                  <a:srgbClr val="503291"/>
                </a:solidFill>
              </a:rPr>
              <a:t>Approve</a:t>
            </a:r>
            <a:r>
              <a:rPr lang="fr-FR" sz="2000" dirty="0">
                <a:solidFill>
                  <a:srgbClr val="503291"/>
                </a:solidFill>
              </a:rPr>
              <a:t> </a:t>
            </a:r>
            <a:r>
              <a:rPr lang="fr-FR" sz="2000" dirty="0" err="1">
                <a:solidFill>
                  <a:srgbClr val="503291"/>
                </a:solidFill>
              </a:rPr>
              <a:t>Specifications</a:t>
            </a:r>
            <a:r>
              <a:rPr lang="fr-FR" sz="2000" dirty="0">
                <a:solidFill>
                  <a:srgbClr val="503291"/>
                </a:solidFill>
              </a:rPr>
              <a:t> </a:t>
            </a:r>
            <a:r>
              <a:rPr lang="fr-FR" sz="2000" dirty="0" err="1">
                <a:solidFill>
                  <a:srgbClr val="503291"/>
                </a:solidFill>
              </a:rPr>
              <a:t>before</a:t>
            </a:r>
            <a:r>
              <a:rPr lang="fr-FR" sz="2000" dirty="0">
                <a:solidFill>
                  <a:srgbClr val="503291"/>
                </a:solidFill>
              </a:rPr>
              <a:t> release code</a:t>
            </a:r>
          </a:p>
          <a:p>
            <a:r>
              <a:rPr lang="fr-FR" sz="2000" dirty="0">
                <a:solidFill>
                  <a:srgbClr val="503291"/>
                </a:solidFill>
              </a:rPr>
              <a:t>			</a:t>
            </a:r>
            <a:r>
              <a:rPr lang="fr-FR" sz="2000" dirty="0" err="1">
                <a:solidFill>
                  <a:srgbClr val="503291"/>
                </a:solidFill>
              </a:rPr>
              <a:t>Approve</a:t>
            </a:r>
            <a:r>
              <a:rPr lang="fr-FR" sz="2000" dirty="0">
                <a:solidFill>
                  <a:srgbClr val="503291"/>
                </a:solidFill>
              </a:rPr>
              <a:t> test cases </a:t>
            </a:r>
            <a:r>
              <a:rPr lang="fr-FR" sz="2000" dirty="0" err="1">
                <a:solidFill>
                  <a:srgbClr val="503291"/>
                </a:solidFill>
              </a:rPr>
              <a:t>before</a:t>
            </a:r>
            <a:r>
              <a:rPr lang="fr-FR" sz="2000" dirty="0">
                <a:solidFill>
                  <a:srgbClr val="503291"/>
                </a:solidFill>
              </a:rPr>
              <a:t> </a:t>
            </a:r>
            <a:r>
              <a:rPr lang="fr-FR" sz="2000" dirty="0" err="1">
                <a:solidFill>
                  <a:srgbClr val="503291"/>
                </a:solidFill>
              </a:rPr>
              <a:t>execute</a:t>
            </a:r>
            <a:r>
              <a:rPr lang="fr-FR" sz="2000" dirty="0">
                <a:solidFill>
                  <a:srgbClr val="503291"/>
                </a:solidFill>
              </a:rPr>
              <a:t> </a:t>
            </a:r>
            <a:r>
              <a:rPr lang="fr-FR" sz="2000" dirty="0" err="1">
                <a:solidFill>
                  <a:srgbClr val="503291"/>
                </a:solidFill>
              </a:rPr>
              <a:t>it</a:t>
            </a:r>
            <a:r>
              <a:rPr lang="fr-FR" sz="2000" dirty="0">
                <a:solidFill>
                  <a:srgbClr val="503291"/>
                </a:solidFill>
              </a:rPr>
              <a:t> </a:t>
            </a:r>
          </a:p>
          <a:p>
            <a:endParaRPr lang="fr-FR" sz="2000" dirty="0">
              <a:solidFill>
                <a:srgbClr val="503291"/>
              </a:solidFill>
            </a:endParaRPr>
          </a:p>
          <a:p>
            <a:pPr marL="342900" indent="-342900">
              <a:buFont typeface="Wingdings" panose="05000000000000000000" pitchFamily="2" charset="2"/>
              <a:buChar char="Ø"/>
            </a:pPr>
            <a:r>
              <a:rPr lang="fr-FR" sz="2000" dirty="0">
                <a:solidFill>
                  <a:srgbClr val="503291"/>
                </a:solidFill>
              </a:rPr>
              <a:t>The test </a:t>
            </a:r>
            <a:r>
              <a:rPr lang="fr-FR" sz="2000" b="1" dirty="0" err="1">
                <a:solidFill>
                  <a:srgbClr val="503291"/>
                </a:solidFill>
              </a:rPr>
              <a:t>execution</a:t>
            </a:r>
            <a:r>
              <a:rPr lang="fr-FR" sz="2000" dirty="0">
                <a:solidFill>
                  <a:srgbClr val="503291"/>
                </a:solidFill>
              </a:rPr>
              <a:t> and </a:t>
            </a:r>
            <a:r>
              <a:rPr lang="fr-FR" sz="2000" b="1" dirty="0" err="1">
                <a:solidFill>
                  <a:srgbClr val="503291"/>
                </a:solidFill>
              </a:rPr>
              <a:t>reporting</a:t>
            </a:r>
            <a:r>
              <a:rPr lang="fr-FR" sz="2000" dirty="0">
                <a:solidFill>
                  <a:srgbClr val="503291"/>
                </a:solidFill>
              </a:rPr>
              <a:t> must </a:t>
            </a:r>
            <a:r>
              <a:rPr lang="fr-FR" sz="2000" dirty="0" err="1">
                <a:solidFill>
                  <a:srgbClr val="503291"/>
                </a:solidFill>
              </a:rPr>
              <a:t>be</a:t>
            </a:r>
            <a:r>
              <a:rPr lang="fr-FR" sz="2000" dirty="0">
                <a:solidFill>
                  <a:srgbClr val="503291"/>
                </a:solidFill>
              </a:rPr>
              <a:t> </a:t>
            </a:r>
            <a:r>
              <a:rPr lang="fr-FR" sz="2000" dirty="0" err="1">
                <a:solidFill>
                  <a:srgbClr val="503291"/>
                </a:solidFill>
              </a:rPr>
              <a:t>done</a:t>
            </a:r>
            <a:r>
              <a:rPr lang="fr-FR" sz="2000" dirty="0">
                <a:solidFill>
                  <a:srgbClr val="503291"/>
                </a:solidFill>
              </a:rPr>
              <a:t> at the </a:t>
            </a:r>
            <a:r>
              <a:rPr lang="fr-FR" sz="2000" b="1" dirty="0" err="1">
                <a:solidFill>
                  <a:srgbClr val="503291"/>
                </a:solidFill>
              </a:rPr>
              <a:t>same</a:t>
            </a:r>
            <a:r>
              <a:rPr lang="fr-FR" sz="2000" b="1" dirty="0">
                <a:solidFill>
                  <a:srgbClr val="503291"/>
                </a:solidFill>
              </a:rPr>
              <a:t> time</a:t>
            </a:r>
            <a:endParaRPr lang="en-US" sz="2000" b="1" dirty="0">
              <a:solidFill>
                <a:srgbClr val="503291"/>
              </a:solidFill>
            </a:endParaRPr>
          </a:p>
          <a:p>
            <a:endParaRPr lang="en-US" sz="2000" dirty="0">
              <a:solidFill>
                <a:srgbClr val="503291"/>
              </a:solidFill>
            </a:endParaRPr>
          </a:p>
          <a:p>
            <a:pPr marL="457200" indent="-457200">
              <a:buFont typeface="Wingdings" panose="05000000000000000000" pitchFamily="2" charset="2"/>
              <a:buChar char="Ø"/>
            </a:pPr>
            <a:r>
              <a:rPr lang="fr-FR" sz="2000" dirty="0">
                <a:solidFill>
                  <a:srgbClr val="503291"/>
                </a:solidFill>
              </a:rPr>
              <a:t>No </a:t>
            </a:r>
            <a:r>
              <a:rPr lang="fr-FR" sz="2000" b="1" dirty="0" err="1">
                <a:solidFill>
                  <a:srgbClr val="503291"/>
                </a:solidFill>
              </a:rPr>
              <a:t>spaces</a:t>
            </a:r>
            <a:r>
              <a:rPr lang="fr-FR" sz="2000" dirty="0">
                <a:solidFill>
                  <a:srgbClr val="503291"/>
                </a:solidFill>
              </a:rPr>
              <a:t> entries are </a:t>
            </a:r>
            <a:r>
              <a:rPr lang="fr-FR" sz="2000" dirty="0" err="1">
                <a:solidFill>
                  <a:srgbClr val="503291"/>
                </a:solidFill>
              </a:rPr>
              <a:t>left</a:t>
            </a:r>
            <a:r>
              <a:rPr lang="fr-FR" sz="2000" dirty="0">
                <a:solidFill>
                  <a:srgbClr val="503291"/>
                </a:solidFill>
              </a:rPr>
              <a:t> </a:t>
            </a:r>
            <a:r>
              <a:rPr lang="fr-FR" sz="2000" dirty="0" err="1">
                <a:solidFill>
                  <a:srgbClr val="503291"/>
                </a:solidFill>
              </a:rPr>
              <a:t>blank</a:t>
            </a:r>
            <a:r>
              <a:rPr lang="fr-FR" sz="2000" dirty="0">
                <a:solidFill>
                  <a:srgbClr val="503291"/>
                </a:solidFill>
              </a:rPr>
              <a:t> - if </a:t>
            </a:r>
            <a:r>
              <a:rPr lang="fr-FR" sz="2000" dirty="0" err="1">
                <a:solidFill>
                  <a:srgbClr val="503291"/>
                </a:solidFill>
              </a:rPr>
              <a:t>unused</a:t>
            </a:r>
            <a:r>
              <a:rPr lang="fr-FR" sz="2000" dirty="0">
                <a:solidFill>
                  <a:srgbClr val="503291"/>
                </a:solidFill>
              </a:rPr>
              <a:t>, </a:t>
            </a:r>
            <a:r>
              <a:rPr lang="fr-FR" sz="2000" dirty="0" err="1">
                <a:solidFill>
                  <a:srgbClr val="503291"/>
                </a:solidFill>
              </a:rPr>
              <a:t>they</a:t>
            </a:r>
            <a:r>
              <a:rPr lang="fr-FR" sz="2000" dirty="0">
                <a:solidFill>
                  <a:srgbClr val="503291"/>
                </a:solidFill>
              </a:rPr>
              <a:t> are "</a:t>
            </a:r>
            <a:r>
              <a:rPr lang="fr-FR" sz="2000" b="1" dirty="0">
                <a:solidFill>
                  <a:srgbClr val="503291"/>
                </a:solidFill>
              </a:rPr>
              <a:t>N/A</a:t>
            </a:r>
            <a:r>
              <a:rPr lang="fr-FR" sz="2000" dirty="0">
                <a:solidFill>
                  <a:srgbClr val="503291"/>
                </a:solidFill>
              </a:rPr>
              <a:t>"</a:t>
            </a:r>
          </a:p>
          <a:p>
            <a:endParaRPr lang="en-US" dirty="0">
              <a:solidFill>
                <a:srgbClr val="503291"/>
              </a:solidFill>
            </a:endParaRPr>
          </a:p>
        </p:txBody>
      </p:sp>
      <p:sp>
        <p:nvSpPr>
          <p:cNvPr id="4" name="Text Placeholder 3"/>
          <p:cNvSpPr>
            <a:spLocks noGrp="1"/>
          </p:cNvSpPr>
          <p:nvPr>
            <p:ph type="body" sz="quarter" idx="13"/>
          </p:nvPr>
        </p:nvSpPr>
        <p:spPr/>
        <p:txBody>
          <a:bodyPr/>
          <a:lstStyle/>
          <a:p>
            <a:r>
              <a:rPr lang="en-US" dirty="0"/>
              <a:t>PART 1 – QA Introduction</a:t>
            </a:r>
          </a:p>
          <a:p>
            <a:endParaRPr lang="en-US" dirty="0"/>
          </a:p>
        </p:txBody>
      </p:sp>
      <p:sp>
        <p:nvSpPr>
          <p:cNvPr id="5" name="Title 4"/>
          <p:cNvSpPr>
            <a:spLocks noGrp="1"/>
          </p:cNvSpPr>
          <p:nvPr>
            <p:ph type="title"/>
          </p:nvPr>
        </p:nvSpPr>
        <p:spPr/>
        <p:txBody>
          <a:bodyPr/>
          <a:lstStyle/>
          <a:p>
            <a:r>
              <a:rPr lang="en-US" sz="2400" dirty="0" smtClean="0"/>
              <a:t>Good Documentation Practices</a:t>
            </a:r>
            <a:endParaRPr lang="en-US" sz="2400" dirty="0"/>
          </a:p>
        </p:txBody>
      </p:sp>
    </p:spTree>
    <p:extLst>
      <p:ext uri="{BB962C8B-B14F-4D97-AF65-F5344CB8AC3E}">
        <p14:creationId xmlns:p14="http://schemas.microsoft.com/office/powerpoint/2010/main" val="3584695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14</a:t>
            </a:fld>
            <a:endParaRPr lang="en-US"/>
          </a:p>
        </p:txBody>
      </p:sp>
      <p:sp>
        <p:nvSpPr>
          <p:cNvPr id="3" name="Content Placeholder 2"/>
          <p:cNvSpPr>
            <a:spLocks noGrp="1"/>
          </p:cNvSpPr>
          <p:nvPr>
            <p:ph sz="quarter" idx="14"/>
          </p:nvPr>
        </p:nvSpPr>
        <p:spPr/>
        <p:txBody>
          <a:bodyPr/>
          <a:lstStyle/>
          <a:p>
            <a:pPr>
              <a:lnSpc>
                <a:spcPct val="150000"/>
              </a:lnSpc>
              <a:buClr>
                <a:schemeClr val="tx1">
                  <a:lumMod val="95000"/>
                  <a:lumOff val="5000"/>
                </a:schemeClr>
              </a:buClr>
            </a:pPr>
            <a:r>
              <a:rPr lang="fr-FR" sz="2000" dirty="0" err="1">
                <a:solidFill>
                  <a:srgbClr val="503291"/>
                </a:solidFill>
              </a:rPr>
              <a:t>Specific</a:t>
            </a:r>
            <a:r>
              <a:rPr lang="fr-FR" sz="2000" dirty="0">
                <a:solidFill>
                  <a:srgbClr val="503291"/>
                </a:solidFill>
              </a:rPr>
              <a:t> </a:t>
            </a:r>
            <a:r>
              <a:rPr lang="fr-FR" sz="2000" dirty="0" smtClean="0">
                <a:solidFill>
                  <a:srgbClr val="503291"/>
                </a:solidFill>
              </a:rPr>
              <a:t>directions for </a:t>
            </a:r>
            <a:r>
              <a:rPr lang="fr-FR" sz="2000" dirty="0" err="1" smtClean="0">
                <a:solidFill>
                  <a:srgbClr val="503291"/>
                </a:solidFill>
              </a:rPr>
              <a:t>e.g</a:t>
            </a:r>
            <a:r>
              <a:rPr lang="fr-FR" sz="2000" dirty="0" smtClean="0">
                <a:solidFill>
                  <a:srgbClr val="503291"/>
                </a:solidFill>
              </a:rPr>
              <a:t>. Test case </a:t>
            </a:r>
            <a:r>
              <a:rPr lang="fr-FR" sz="2000" dirty="0" err="1" smtClean="0">
                <a:solidFill>
                  <a:srgbClr val="503291"/>
                </a:solidFill>
              </a:rPr>
              <a:t>Execution</a:t>
            </a:r>
            <a:r>
              <a:rPr lang="fr-FR" sz="2000" dirty="0" smtClean="0">
                <a:solidFill>
                  <a:srgbClr val="503291"/>
                </a:solidFill>
              </a:rPr>
              <a:t>. </a:t>
            </a:r>
            <a:r>
              <a:rPr lang="en-US" sz="2000" dirty="0" smtClean="0">
                <a:solidFill>
                  <a:srgbClr val="503291"/>
                </a:solidFill>
              </a:rPr>
              <a:t>Empower</a:t>
            </a:r>
            <a:r>
              <a:rPr lang="en-US" sz="2000" i="1" dirty="0" smtClean="0">
                <a:solidFill>
                  <a:srgbClr val="503291"/>
                </a:solidFill>
              </a:rPr>
              <a:t> the generation of evidence </a:t>
            </a:r>
            <a:r>
              <a:rPr lang="en-US" sz="2000" i="1" dirty="0">
                <a:solidFill>
                  <a:srgbClr val="503291"/>
                </a:solidFill>
              </a:rPr>
              <a:t>by …</a:t>
            </a:r>
          </a:p>
          <a:p>
            <a:pPr marL="457200" indent="-457200">
              <a:lnSpc>
                <a:spcPct val="150000"/>
              </a:lnSpc>
              <a:buClr>
                <a:schemeClr val="tx1">
                  <a:lumMod val="95000"/>
                  <a:lumOff val="5000"/>
                </a:schemeClr>
              </a:buClr>
              <a:buFont typeface="Wingdings" panose="05000000000000000000" pitchFamily="2" charset="2"/>
              <a:buChar char="Ø"/>
            </a:pPr>
            <a:r>
              <a:rPr lang="en-US" sz="2000" dirty="0">
                <a:solidFill>
                  <a:srgbClr val="503291"/>
                </a:solidFill>
              </a:rPr>
              <a:t>capturing SCREENSHOTS</a:t>
            </a:r>
          </a:p>
          <a:p>
            <a:pPr marL="228600" indent="-457200">
              <a:lnSpc>
                <a:spcPct val="150000"/>
              </a:lnSpc>
              <a:buClr>
                <a:schemeClr val="tx1">
                  <a:lumMod val="95000"/>
                  <a:lumOff val="5000"/>
                </a:schemeClr>
              </a:buClr>
              <a:buFont typeface="Wingdings" panose="05000000000000000000" pitchFamily="2" charset="2"/>
              <a:buChar char="Ø"/>
            </a:pPr>
            <a:r>
              <a:rPr lang="en-US" sz="2000" dirty="0">
                <a:solidFill>
                  <a:srgbClr val="503291"/>
                </a:solidFill>
              </a:rPr>
              <a:t>capturing System date and time </a:t>
            </a:r>
          </a:p>
          <a:p>
            <a:pPr marL="228600" indent="-457200">
              <a:lnSpc>
                <a:spcPct val="150000"/>
              </a:lnSpc>
              <a:buClr>
                <a:schemeClr val="tx1">
                  <a:lumMod val="95000"/>
                  <a:lumOff val="5000"/>
                </a:schemeClr>
              </a:buClr>
              <a:buFont typeface="Wingdings" panose="05000000000000000000" pitchFamily="2" charset="2"/>
              <a:buChar char="Ø"/>
            </a:pPr>
            <a:r>
              <a:rPr lang="en-US" sz="2000" dirty="0">
                <a:solidFill>
                  <a:srgbClr val="503291"/>
                </a:solidFill>
              </a:rPr>
              <a:t>Highlight the data focused in the test</a:t>
            </a:r>
          </a:p>
          <a:p>
            <a:pPr marL="228600" indent="-457200">
              <a:lnSpc>
                <a:spcPct val="150000"/>
              </a:lnSpc>
              <a:buClr>
                <a:schemeClr val="tx1">
                  <a:lumMod val="95000"/>
                  <a:lumOff val="5000"/>
                </a:schemeClr>
              </a:buClr>
              <a:buFont typeface="Wingdings" panose="05000000000000000000" pitchFamily="2" charset="2"/>
              <a:buChar char="Ø"/>
            </a:pPr>
            <a:r>
              <a:rPr lang="en-US" sz="2000" dirty="0">
                <a:solidFill>
                  <a:srgbClr val="503291"/>
                </a:solidFill>
              </a:rPr>
              <a:t>logical trace back steps supported by clear, visible screen capture</a:t>
            </a:r>
          </a:p>
          <a:p>
            <a:endParaRPr lang="fr-FR" sz="2000" dirty="0">
              <a:solidFill>
                <a:srgbClr val="503291"/>
              </a:solidFill>
            </a:endParaRPr>
          </a:p>
        </p:txBody>
      </p:sp>
      <p:sp>
        <p:nvSpPr>
          <p:cNvPr id="4" name="Text Placeholder 3"/>
          <p:cNvSpPr>
            <a:spLocks noGrp="1"/>
          </p:cNvSpPr>
          <p:nvPr>
            <p:ph type="body" sz="quarter" idx="13"/>
          </p:nvPr>
        </p:nvSpPr>
        <p:spPr/>
        <p:txBody>
          <a:bodyPr/>
          <a:lstStyle/>
          <a:p>
            <a:r>
              <a:rPr lang="en-US" dirty="0"/>
              <a:t>PART 1 – QA Introduction</a:t>
            </a:r>
          </a:p>
          <a:p>
            <a:endParaRPr lang="en-US" dirty="0"/>
          </a:p>
        </p:txBody>
      </p:sp>
      <p:sp>
        <p:nvSpPr>
          <p:cNvPr id="5" name="Title 4"/>
          <p:cNvSpPr>
            <a:spLocks noGrp="1"/>
          </p:cNvSpPr>
          <p:nvPr>
            <p:ph type="title"/>
          </p:nvPr>
        </p:nvSpPr>
        <p:spPr/>
        <p:txBody>
          <a:bodyPr/>
          <a:lstStyle/>
          <a:p>
            <a:r>
              <a:rPr lang="en-US" sz="2400" dirty="0" smtClean="0"/>
              <a:t>Good Documentation Practices</a:t>
            </a:r>
            <a:endParaRPr lang="en-US" sz="2400" dirty="0"/>
          </a:p>
        </p:txBody>
      </p:sp>
    </p:spTree>
    <p:extLst>
      <p:ext uri="{BB962C8B-B14F-4D97-AF65-F5344CB8AC3E}">
        <p14:creationId xmlns:p14="http://schemas.microsoft.com/office/powerpoint/2010/main" val="4230439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345853"/>
            <a:ext cx="10944225" cy="398144"/>
          </a:xfrm>
        </p:spPr>
        <p:txBody>
          <a:bodyPr/>
          <a:lstStyle/>
          <a:p>
            <a:r>
              <a:rPr lang="en-US" dirty="0"/>
              <a:t>PART 1 – QA Introduction</a:t>
            </a:r>
          </a:p>
          <a:p>
            <a:endParaRPr lang="en-US" dirty="0"/>
          </a:p>
        </p:txBody>
      </p:sp>
      <p:sp>
        <p:nvSpPr>
          <p:cNvPr id="5" name="Title 4"/>
          <p:cNvSpPr>
            <a:spLocks noGrp="1"/>
          </p:cNvSpPr>
          <p:nvPr>
            <p:ph type="title"/>
          </p:nvPr>
        </p:nvSpPr>
        <p:spPr>
          <a:xfrm>
            <a:off x="623887" y="743997"/>
            <a:ext cx="10944225" cy="325952"/>
          </a:xfrm>
        </p:spPr>
        <p:txBody>
          <a:bodyPr/>
          <a:lstStyle/>
          <a:p>
            <a:r>
              <a:rPr lang="en-US" sz="2400" dirty="0" smtClean="0"/>
              <a:t>CSV, GAMP5, V-Model</a:t>
            </a:r>
            <a:endParaRPr lang="en-US" sz="2400" dirty="0"/>
          </a:p>
        </p:txBody>
      </p:sp>
      <p:sp>
        <p:nvSpPr>
          <p:cNvPr id="35" name="Rectangle 34"/>
          <p:cNvSpPr/>
          <p:nvPr/>
        </p:nvSpPr>
        <p:spPr>
          <a:xfrm>
            <a:off x="3028691" y="3875555"/>
            <a:ext cx="2580044" cy="1323439"/>
          </a:xfrm>
          <a:prstGeom prst="rect">
            <a:avLst/>
          </a:prstGeom>
        </p:spPr>
        <p:txBody>
          <a:bodyPr wrap="square">
            <a:spAutoFit/>
          </a:bodyPr>
          <a:lstStyle/>
          <a:p>
            <a:pPr algn="ctr"/>
            <a:r>
              <a:rPr lang="en-US" sz="2000" b="1" i="1" dirty="0" smtClean="0">
                <a:solidFill>
                  <a:prstClr val="black"/>
                </a:solidFill>
              </a:rPr>
              <a:t>CSV:</a:t>
            </a:r>
          </a:p>
          <a:p>
            <a:pPr algn="ctr"/>
            <a:r>
              <a:rPr lang="en-US" sz="2000" b="1" i="1" dirty="0">
                <a:solidFill>
                  <a:prstClr val="black"/>
                </a:solidFill>
              </a:rPr>
              <a:t> </a:t>
            </a:r>
            <a:r>
              <a:rPr lang="en-US" sz="2000" b="1" i="1" dirty="0" smtClean="0">
                <a:solidFill>
                  <a:prstClr val="black"/>
                </a:solidFill>
              </a:rPr>
              <a:t>Computerized System Validation</a:t>
            </a:r>
          </a:p>
        </p:txBody>
      </p:sp>
      <p:pic>
        <p:nvPicPr>
          <p:cNvPr id="39" name="Picture 38"/>
          <p:cNvPicPr>
            <a:picLocks noChangeAspect="1"/>
          </p:cNvPicPr>
          <p:nvPr/>
        </p:nvPicPr>
        <p:blipFill>
          <a:blip r:embed="rId3"/>
          <a:stretch>
            <a:fillRect/>
          </a:stretch>
        </p:blipFill>
        <p:spPr>
          <a:xfrm>
            <a:off x="5927756" y="2186909"/>
            <a:ext cx="2200230" cy="1060669"/>
          </a:xfrm>
          <a:prstGeom prst="rect">
            <a:avLst/>
          </a:prstGeom>
        </p:spPr>
      </p:pic>
      <p:sp>
        <p:nvSpPr>
          <p:cNvPr id="41" name="Rectangle 40"/>
          <p:cNvSpPr/>
          <p:nvPr/>
        </p:nvSpPr>
        <p:spPr>
          <a:xfrm>
            <a:off x="6746464" y="4337074"/>
            <a:ext cx="2086054" cy="531003"/>
          </a:xfrm>
          <a:prstGeom prst="rect">
            <a:avLst/>
          </a:prstGeom>
        </p:spPr>
        <p:txBody>
          <a:bodyPr wrap="square">
            <a:spAutoFit/>
          </a:bodyPr>
          <a:lstStyle/>
          <a:p>
            <a:pPr algn="ctr"/>
            <a:r>
              <a:rPr lang="en-US" sz="2800" b="1" i="1" dirty="0" smtClean="0">
                <a:solidFill>
                  <a:prstClr val="black"/>
                </a:solidFill>
              </a:rPr>
              <a:t>V-Model</a:t>
            </a:r>
          </a:p>
        </p:txBody>
      </p:sp>
      <p:sp>
        <p:nvSpPr>
          <p:cNvPr id="42" name="Rectangle 41"/>
          <p:cNvSpPr/>
          <p:nvPr/>
        </p:nvSpPr>
        <p:spPr>
          <a:xfrm>
            <a:off x="4187687" y="2389682"/>
            <a:ext cx="1816705" cy="461665"/>
          </a:xfrm>
          <a:prstGeom prst="rect">
            <a:avLst/>
          </a:prstGeom>
        </p:spPr>
        <p:txBody>
          <a:bodyPr wrap="square">
            <a:spAutoFit/>
          </a:bodyPr>
          <a:lstStyle/>
          <a:p>
            <a:r>
              <a:rPr lang="en-US" sz="2400" b="1" dirty="0" smtClean="0">
                <a:solidFill>
                  <a:schemeClr val="bg1">
                    <a:lumMod val="50000"/>
                  </a:schemeClr>
                </a:solidFill>
              </a:rPr>
              <a:t>GAMP</a:t>
            </a:r>
            <a:r>
              <a:rPr lang="en-US" sz="2400" b="1" baseline="30000" dirty="0" smtClean="0">
                <a:solidFill>
                  <a:schemeClr val="bg1">
                    <a:lumMod val="50000"/>
                  </a:schemeClr>
                </a:solidFill>
              </a:rPr>
              <a:t>®</a:t>
            </a:r>
            <a:r>
              <a:rPr lang="en-US" sz="2400" b="1" dirty="0" smtClean="0">
                <a:solidFill>
                  <a:schemeClr val="bg1">
                    <a:lumMod val="50000"/>
                  </a:schemeClr>
                </a:solidFill>
              </a:rPr>
              <a:t>5</a:t>
            </a:r>
            <a:endParaRPr lang="en-US" sz="2400" b="1" dirty="0">
              <a:solidFill>
                <a:schemeClr val="bg1">
                  <a:lumMod val="50000"/>
                </a:schemeClr>
              </a:solidFill>
            </a:endParaRPr>
          </a:p>
        </p:txBody>
      </p:sp>
      <p:sp>
        <p:nvSpPr>
          <p:cNvPr id="43" name="Rounded Rectangle 42"/>
          <p:cNvSpPr/>
          <p:nvPr/>
        </p:nvSpPr>
        <p:spPr bwMode="gray">
          <a:xfrm>
            <a:off x="3777656" y="1950566"/>
            <a:ext cx="4531457" cy="1492093"/>
          </a:xfrm>
          <a:prstGeom prst="roundRect">
            <a:avLst/>
          </a:prstGeom>
          <a:noFill/>
          <a:ln w="28575" cap="flat" cmpd="sng" algn="ctr">
            <a:solidFill>
              <a:srgbClr val="503291"/>
            </a:solid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dirty="0" err="1" smtClean="0">
              <a:solidFill>
                <a:srgbClr val="FFFFFF"/>
              </a:solidFill>
              <a:latin typeface="Verdana"/>
            </a:endParaRPr>
          </a:p>
        </p:txBody>
      </p:sp>
      <p:sp>
        <p:nvSpPr>
          <p:cNvPr id="44" name="Rounded Rectangle 43"/>
          <p:cNvSpPr/>
          <p:nvPr/>
        </p:nvSpPr>
        <p:spPr bwMode="gray">
          <a:xfrm>
            <a:off x="6520209" y="3840046"/>
            <a:ext cx="2538563" cy="1522289"/>
          </a:xfrm>
          <a:prstGeom prst="roundRect">
            <a:avLst/>
          </a:prstGeom>
          <a:noFill/>
          <a:ln w="28575" cap="flat" cmpd="sng" algn="ctr">
            <a:solidFill>
              <a:srgbClr val="503291"/>
            </a:solid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r>
              <a:rPr lang="en-US" sz="1600" kern="0" dirty="0" smtClean="0">
                <a:solidFill>
                  <a:srgbClr val="FFFFFF"/>
                </a:solidFill>
                <a:latin typeface="Verdana"/>
              </a:rPr>
              <a:t>d</a:t>
            </a:r>
          </a:p>
        </p:txBody>
      </p:sp>
      <p:sp>
        <p:nvSpPr>
          <p:cNvPr id="45" name="Rounded Rectangle 44"/>
          <p:cNvSpPr/>
          <p:nvPr/>
        </p:nvSpPr>
        <p:spPr bwMode="gray">
          <a:xfrm>
            <a:off x="3244460" y="3823709"/>
            <a:ext cx="2262249" cy="1516666"/>
          </a:xfrm>
          <a:prstGeom prst="roundRect">
            <a:avLst/>
          </a:prstGeom>
          <a:noFill/>
          <a:ln w="28575" cap="flat" cmpd="sng" algn="ctr">
            <a:solidFill>
              <a:srgbClr val="503291"/>
            </a:solid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dirty="0" err="1" smtClean="0">
              <a:solidFill>
                <a:srgbClr val="FFFFFF"/>
              </a:solidFill>
              <a:latin typeface="Verdana"/>
            </a:endParaRPr>
          </a:p>
        </p:txBody>
      </p:sp>
      <p:sp>
        <p:nvSpPr>
          <p:cNvPr id="46" name="U-Turn Arrow 45"/>
          <p:cNvSpPr/>
          <p:nvPr/>
        </p:nvSpPr>
        <p:spPr bwMode="gray">
          <a:xfrm rot="5400000">
            <a:off x="8199881" y="2852647"/>
            <a:ext cx="2365313" cy="1616765"/>
          </a:xfrm>
          <a:prstGeom prst="uturnArrow">
            <a:avLst>
              <a:gd name="adj1" fmla="val 25000"/>
              <a:gd name="adj2" fmla="val 25000"/>
              <a:gd name="adj3" fmla="val 25000"/>
              <a:gd name="adj4" fmla="val 43750"/>
              <a:gd name="adj5" fmla="val 66527"/>
            </a:avLst>
          </a:prstGeom>
          <a:solidFill>
            <a:schemeClr val="bg1">
              <a:lumMod val="65000"/>
            </a:schemeClr>
          </a:solidFill>
          <a:ln w="28575" cap="flat" cmpd="sng" algn="ctr">
            <a:solidFill>
              <a:srgbClr val="503291"/>
            </a:solid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dirty="0" err="1" smtClean="0">
              <a:solidFill>
                <a:srgbClr val="FFFFFF"/>
              </a:solidFill>
              <a:latin typeface="Verdana"/>
            </a:endParaRPr>
          </a:p>
        </p:txBody>
      </p:sp>
      <p:sp>
        <p:nvSpPr>
          <p:cNvPr id="47" name="U-Turn Arrow 46"/>
          <p:cNvSpPr/>
          <p:nvPr/>
        </p:nvSpPr>
        <p:spPr bwMode="gray">
          <a:xfrm rot="16200000" flipH="1">
            <a:off x="1601226" y="2847542"/>
            <a:ext cx="2365313" cy="1747434"/>
          </a:xfrm>
          <a:prstGeom prst="uturnArrow">
            <a:avLst>
              <a:gd name="adj1" fmla="val 25000"/>
              <a:gd name="adj2" fmla="val 25000"/>
              <a:gd name="adj3" fmla="val 25000"/>
              <a:gd name="adj4" fmla="val 43750"/>
              <a:gd name="adj5" fmla="val 66527"/>
            </a:avLst>
          </a:prstGeom>
          <a:solidFill>
            <a:schemeClr val="bg1">
              <a:lumMod val="65000"/>
            </a:schemeClr>
          </a:solidFill>
          <a:ln w="28575" cap="flat" cmpd="sng" algn="ctr">
            <a:solidFill>
              <a:srgbClr val="503291"/>
            </a:solidFill>
            <a:prstDash val="solid"/>
          </a:ln>
          <a:effectLst/>
        </p:spPr>
        <p:txBody>
          <a:bodyPr rtlCol="0" anchor="ctr" anchorCtr="0"/>
          <a:lstStyle/>
          <a:p>
            <a:pPr algn="ctr">
              <a:spcBef>
                <a:spcPts val="300"/>
              </a:spcBef>
              <a:spcAft>
                <a:spcPts val="300"/>
              </a:spcAft>
              <a:buClr>
                <a:schemeClr val="bg1"/>
              </a:buClr>
              <a:buSzPct val="100000"/>
              <a:buFont typeface="Arial" panose="020B0604020202020204" pitchFamily="34" charset="0"/>
              <a:buNone/>
            </a:pPr>
            <a:endParaRPr lang="en-US" sz="1600" kern="0" dirty="0" err="1">
              <a:solidFill>
                <a:srgbClr val="FFFFFF"/>
              </a:solidFill>
              <a:latin typeface="Verdana"/>
            </a:endParaRPr>
          </a:p>
        </p:txBody>
      </p:sp>
      <p:sp>
        <p:nvSpPr>
          <p:cNvPr id="48" name="Left-Right Arrow 47"/>
          <p:cNvSpPr/>
          <p:nvPr/>
        </p:nvSpPr>
        <p:spPr bwMode="gray">
          <a:xfrm>
            <a:off x="5533991" y="4216220"/>
            <a:ext cx="931655" cy="605923"/>
          </a:xfrm>
          <a:prstGeom prst="leftRightArrow">
            <a:avLst/>
          </a:prstGeom>
          <a:solidFill>
            <a:schemeClr val="bg1">
              <a:lumMod val="65000"/>
            </a:schemeClr>
          </a:solidFill>
          <a:ln w="28575" cap="flat" cmpd="sng" algn="ctr">
            <a:solidFill>
              <a:srgbClr val="503291"/>
            </a:solidFill>
            <a:prstDash val="solid"/>
          </a:ln>
          <a:effectLst/>
        </p:spPr>
        <p:txBody>
          <a:bodyPr rtlCol="0" anchor="ctr" anchorCtr="0"/>
          <a:lstStyle/>
          <a:p>
            <a:pPr algn="ctr">
              <a:spcBef>
                <a:spcPts val="300"/>
              </a:spcBef>
              <a:spcAft>
                <a:spcPts val="300"/>
              </a:spcAft>
              <a:buClr>
                <a:schemeClr val="bg1"/>
              </a:buClr>
              <a:buSzPct val="100000"/>
              <a:buFont typeface="Arial" panose="020B0604020202020204" pitchFamily="34" charset="0"/>
              <a:buNone/>
            </a:pPr>
            <a:endParaRPr lang="en-US" sz="1600" kern="0" dirty="0" err="1">
              <a:solidFill>
                <a:srgbClr val="FFFFFF"/>
              </a:solidFill>
              <a:latin typeface="Verdana"/>
            </a:endParaRPr>
          </a:p>
        </p:txBody>
      </p:sp>
      <p:sp>
        <p:nvSpPr>
          <p:cNvPr id="2" name="TextBox 1"/>
          <p:cNvSpPr txBox="1"/>
          <p:nvPr/>
        </p:nvSpPr>
        <p:spPr bwMode="gray">
          <a:xfrm>
            <a:off x="8574155" y="6109855"/>
            <a:ext cx="2248436" cy="246221"/>
          </a:xfrm>
          <a:prstGeom prst="rect">
            <a:avLst/>
          </a:prstGeom>
          <a:noFill/>
        </p:spPr>
        <p:txBody>
          <a:bodyPr wrap="none" lIns="0" tIns="0" rIns="0" bIns="0" rtlCol="0">
            <a:spAutoFit/>
          </a:bodyPr>
          <a:lstStyle/>
          <a:p>
            <a:pPr marR="0" algn="l" defTabSz="914400" rtl="0" eaLnBrk="1" fontAlgn="auto" latinLnBrk="0" hangingPunct="1">
              <a:lnSpc>
                <a:spcPct val="100000"/>
              </a:lnSpc>
              <a:spcBef>
                <a:spcPts val="300"/>
              </a:spcBef>
              <a:spcAft>
                <a:spcPts val="300"/>
              </a:spcAft>
              <a:buClr>
                <a:schemeClr val="accent1"/>
              </a:buClr>
              <a:buSzTx/>
              <a:tabLst/>
            </a:pPr>
            <a:r>
              <a:rPr lang="en-US" sz="1600" i="1" dirty="0">
                <a:solidFill>
                  <a:srgbClr val="000000"/>
                </a:solidFill>
                <a:latin typeface="Verdana" panose="020B0604030504040204" pitchFamily="34" charset="0"/>
                <a:ea typeface="Verdana" panose="020B0604030504040204" pitchFamily="34" charset="0"/>
                <a:cs typeface="Verdana" panose="020B0604030504040204" pitchFamily="34" charset="0"/>
              </a:rPr>
              <a:t>s</a:t>
            </a:r>
            <a:r>
              <a:rPr kumimoji="0" lang="en-US" sz="1600" b="0" i="1" u="none" strike="noStrike" kern="120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ource</a:t>
            </a:r>
            <a:r>
              <a:rPr kumimoji="0" lang="en-US" sz="1600" b="0" i="0" u="none" strike="noStrike" kern="120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600" b="0" i="0" u="none" strike="noStrike" kern="120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hlinkClick r:id="rId4"/>
              </a:rPr>
              <a:t>www.ispe.org</a:t>
            </a:r>
            <a:endParaRPr kumimoji="0" lang="en-US" sz="1600" b="0" i="0" u="none" strike="noStrike" kern="120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bwMode="gray">
          <a:xfrm>
            <a:off x="7762808" y="2418100"/>
            <a:ext cx="129844" cy="246221"/>
          </a:xfrm>
          <a:prstGeom prst="rect">
            <a:avLst/>
          </a:prstGeom>
          <a:noFill/>
        </p:spPr>
        <p:txBody>
          <a:bodyPr wrap="none" lIns="0" tIns="0" rIns="0" bIns="0" rtlCol="0">
            <a:spAutoFit/>
          </a:bodyPr>
          <a:lstStyle/>
          <a:p>
            <a:pPr marR="0" algn="l" defTabSz="914400" rtl="0" eaLnBrk="1" fontAlgn="auto" latinLnBrk="0" hangingPunct="1">
              <a:lnSpc>
                <a:spcPct val="100000"/>
              </a:lnSpc>
              <a:spcBef>
                <a:spcPts val="300"/>
              </a:spcBef>
              <a:spcAft>
                <a:spcPts val="300"/>
              </a:spcAft>
              <a:buClr>
                <a:schemeClr val="accent1"/>
              </a:buClr>
              <a:buSzTx/>
              <a:tabLst/>
            </a:pPr>
            <a:r>
              <a:rPr 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kumimoji="0" lang="en-US" sz="1600" b="0" i="0" u="none" strike="noStrike" kern="120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18974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16</a:t>
            </a:fld>
            <a:endParaRPr lang="en-US"/>
          </a:p>
        </p:txBody>
      </p:sp>
      <p:sp>
        <p:nvSpPr>
          <p:cNvPr id="4" name="Text Placeholder 3"/>
          <p:cNvSpPr>
            <a:spLocks noGrp="1"/>
          </p:cNvSpPr>
          <p:nvPr>
            <p:ph type="body" sz="quarter" idx="13"/>
          </p:nvPr>
        </p:nvSpPr>
        <p:spPr/>
        <p:txBody>
          <a:bodyPr/>
          <a:lstStyle/>
          <a:p>
            <a:r>
              <a:rPr lang="en-US" dirty="0"/>
              <a:t>PART 1 – QA Introduction</a:t>
            </a:r>
          </a:p>
          <a:p>
            <a:endParaRPr lang="en-US" dirty="0"/>
          </a:p>
        </p:txBody>
      </p:sp>
      <p:sp>
        <p:nvSpPr>
          <p:cNvPr id="5" name="Title 4"/>
          <p:cNvSpPr>
            <a:spLocks noGrp="1"/>
          </p:cNvSpPr>
          <p:nvPr>
            <p:ph type="title"/>
          </p:nvPr>
        </p:nvSpPr>
        <p:spPr>
          <a:xfrm>
            <a:off x="598907" y="732027"/>
            <a:ext cx="10944225" cy="325952"/>
          </a:xfrm>
        </p:spPr>
        <p:txBody>
          <a:bodyPr/>
          <a:lstStyle/>
          <a:p>
            <a:r>
              <a:rPr lang="en-US" sz="2400" dirty="0" smtClean="0"/>
              <a:t>CSV, GAMP5, V-Model</a:t>
            </a:r>
            <a:endParaRPr lang="en-US" sz="2400" dirty="0"/>
          </a:p>
        </p:txBody>
      </p:sp>
      <p:sp>
        <p:nvSpPr>
          <p:cNvPr id="6" name="Right Arrow 5"/>
          <p:cNvSpPr/>
          <p:nvPr/>
        </p:nvSpPr>
        <p:spPr>
          <a:xfrm rot="4109493">
            <a:off x="2750566" y="4927968"/>
            <a:ext cx="614772" cy="461998"/>
          </a:xfrm>
          <a:prstGeom prst="right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8" name="Rectangle 7"/>
          <p:cNvSpPr/>
          <p:nvPr/>
        </p:nvSpPr>
        <p:spPr>
          <a:xfrm>
            <a:off x="1561813" y="2405654"/>
            <a:ext cx="2336984" cy="680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prstClr val="white"/>
                </a:solidFill>
              </a:rPr>
              <a:t>REQUIREMENTS (</a:t>
            </a:r>
            <a:r>
              <a:rPr lang="fr-FR" sz="1600" dirty="0" err="1" smtClean="0">
                <a:solidFill>
                  <a:prstClr val="white"/>
                </a:solidFill>
              </a:rPr>
              <a:t>Features</a:t>
            </a:r>
            <a:r>
              <a:rPr lang="fr-FR" sz="1600" dirty="0" smtClean="0">
                <a:solidFill>
                  <a:prstClr val="white"/>
                </a:solidFill>
              </a:rPr>
              <a:t>, User Stories)</a:t>
            </a:r>
            <a:endParaRPr lang="fr-FR" sz="1600" dirty="0">
              <a:solidFill>
                <a:prstClr val="white"/>
              </a:solidFill>
            </a:endParaRPr>
          </a:p>
        </p:txBody>
      </p:sp>
      <p:sp>
        <p:nvSpPr>
          <p:cNvPr id="9" name="Rectangle 8"/>
          <p:cNvSpPr/>
          <p:nvPr/>
        </p:nvSpPr>
        <p:spPr>
          <a:xfrm>
            <a:off x="1846628" y="4079534"/>
            <a:ext cx="2406479" cy="68035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FUNCTIONAL</a:t>
            </a:r>
          </a:p>
          <a:p>
            <a:pPr algn="ctr"/>
            <a:r>
              <a:rPr lang="fr-FR" dirty="0" smtClean="0">
                <a:solidFill>
                  <a:prstClr val="white"/>
                </a:solidFill>
              </a:rPr>
              <a:t>SPECIFICATIONS</a:t>
            </a:r>
            <a:endParaRPr lang="fr-FR" dirty="0">
              <a:solidFill>
                <a:prstClr val="white"/>
              </a:solidFill>
            </a:endParaRPr>
          </a:p>
        </p:txBody>
      </p:sp>
      <p:sp>
        <p:nvSpPr>
          <p:cNvPr id="10" name="Rectangle 9"/>
          <p:cNvSpPr/>
          <p:nvPr/>
        </p:nvSpPr>
        <p:spPr>
          <a:xfrm>
            <a:off x="2214632" y="5558049"/>
            <a:ext cx="2398398" cy="6721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DESIGN</a:t>
            </a:r>
          </a:p>
          <a:p>
            <a:pPr algn="ctr"/>
            <a:r>
              <a:rPr lang="fr-FR" dirty="0" smtClean="0">
                <a:solidFill>
                  <a:prstClr val="white"/>
                </a:solidFill>
              </a:rPr>
              <a:t>SPECIFICATIONS</a:t>
            </a:r>
            <a:endParaRPr lang="fr-FR" dirty="0">
              <a:solidFill>
                <a:prstClr val="white"/>
              </a:solidFill>
            </a:endParaRPr>
          </a:p>
        </p:txBody>
      </p:sp>
      <p:sp>
        <p:nvSpPr>
          <p:cNvPr id="11" name="Rectangle 10"/>
          <p:cNvSpPr/>
          <p:nvPr/>
        </p:nvSpPr>
        <p:spPr>
          <a:xfrm>
            <a:off x="8252287" y="5406038"/>
            <a:ext cx="2293347" cy="67215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DESIGN</a:t>
            </a:r>
          </a:p>
          <a:p>
            <a:pPr algn="ctr"/>
            <a:r>
              <a:rPr lang="fr-FR" dirty="0" smtClean="0">
                <a:solidFill>
                  <a:prstClr val="white"/>
                </a:solidFill>
              </a:rPr>
              <a:t>TESTING</a:t>
            </a:r>
            <a:endParaRPr lang="fr-FR" dirty="0">
              <a:solidFill>
                <a:prstClr val="white"/>
              </a:solidFill>
            </a:endParaRPr>
          </a:p>
        </p:txBody>
      </p:sp>
      <p:sp>
        <p:nvSpPr>
          <p:cNvPr id="12" name="Rectangle 11"/>
          <p:cNvSpPr/>
          <p:nvPr/>
        </p:nvSpPr>
        <p:spPr>
          <a:xfrm>
            <a:off x="8825484" y="4029225"/>
            <a:ext cx="2293347" cy="67215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FUNCTIONAL</a:t>
            </a:r>
          </a:p>
          <a:p>
            <a:pPr algn="ctr"/>
            <a:r>
              <a:rPr lang="fr-FR" dirty="0" smtClean="0">
                <a:solidFill>
                  <a:prstClr val="white"/>
                </a:solidFill>
              </a:rPr>
              <a:t>TESTING</a:t>
            </a:r>
            <a:endParaRPr lang="fr-FR" dirty="0">
              <a:solidFill>
                <a:prstClr val="white"/>
              </a:solidFill>
            </a:endParaRPr>
          </a:p>
        </p:txBody>
      </p:sp>
      <p:sp>
        <p:nvSpPr>
          <p:cNvPr id="13" name="Rectangle 12"/>
          <p:cNvSpPr/>
          <p:nvPr/>
        </p:nvSpPr>
        <p:spPr>
          <a:xfrm>
            <a:off x="9207433" y="2454410"/>
            <a:ext cx="2293347" cy="680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ACCEPTANCE</a:t>
            </a:r>
          </a:p>
          <a:p>
            <a:pPr algn="ctr"/>
            <a:r>
              <a:rPr lang="fr-FR" dirty="0" smtClean="0">
                <a:solidFill>
                  <a:prstClr val="white"/>
                </a:solidFill>
              </a:rPr>
              <a:t>TESTING</a:t>
            </a:r>
            <a:endParaRPr lang="fr-FR" dirty="0">
              <a:solidFill>
                <a:prstClr val="white"/>
              </a:solidFill>
            </a:endParaRPr>
          </a:p>
        </p:txBody>
      </p:sp>
      <p:sp>
        <p:nvSpPr>
          <p:cNvPr id="14" name="Right Arrow 13"/>
          <p:cNvSpPr/>
          <p:nvPr/>
        </p:nvSpPr>
        <p:spPr>
          <a:xfrm rot="20789283">
            <a:off x="7529793" y="5861095"/>
            <a:ext cx="630428" cy="417156"/>
          </a:xfrm>
          <a:prstGeom prst="right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7" name="Right Arrow 16"/>
          <p:cNvSpPr/>
          <p:nvPr/>
        </p:nvSpPr>
        <p:spPr>
          <a:xfrm rot="17215254">
            <a:off x="9566725" y="4861505"/>
            <a:ext cx="472067" cy="380939"/>
          </a:xfrm>
          <a:prstGeom prst="right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8" name="Right Arrow 17"/>
          <p:cNvSpPr/>
          <p:nvPr/>
        </p:nvSpPr>
        <p:spPr>
          <a:xfrm rot="16888805">
            <a:off x="10035995" y="3426012"/>
            <a:ext cx="527305" cy="395051"/>
          </a:xfrm>
          <a:prstGeom prst="right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9" name="Oval 18"/>
          <p:cNvSpPr/>
          <p:nvPr/>
        </p:nvSpPr>
        <p:spPr>
          <a:xfrm>
            <a:off x="1146414" y="1922953"/>
            <a:ext cx="3048225" cy="1556927"/>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0" name="TextBox 19"/>
          <p:cNvSpPr txBox="1"/>
          <p:nvPr/>
        </p:nvSpPr>
        <p:spPr>
          <a:xfrm>
            <a:off x="3713267" y="1364773"/>
            <a:ext cx="2325851" cy="830997"/>
          </a:xfrm>
          <a:prstGeom prst="rect">
            <a:avLst/>
          </a:prstGeom>
          <a:noFill/>
        </p:spPr>
        <p:txBody>
          <a:bodyPr wrap="square" rtlCol="0">
            <a:spAutoFit/>
          </a:bodyPr>
          <a:lstStyle/>
          <a:p>
            <a:r>
              <a:rPr lang="fr-FR" sz="2400" b="1" dirty="0" smtClean="0">
                <a:solidFill>
                  <a:schemeClr val="accent4"/>
                </a:solidFill>
              </a:rPr>
              <a:t>The USER </a:t>
            </a:r>
            <a:r>
              <a:rPr lang="fr-FR" sz="2400" b="1" dirty="0" err="1" smtClean="0">
                <a:solidFill>
                  <a:schemeClr val="accent4"/>
                </a:solidFill>
              </a:rPr>
              <a:t>needs</a:t>
            </a:r>
            <a:r>
              <a:rPr lang="fr-FR" sz="2400" b="1" dirty="0" smtClean="0">
                <a:solidFill>
                  <a:schemeClr val="accent4"/>
                </a:solidFill>
              </a:rPr>
              <a:t> …</a:t>
            </a:r>
            <a:endParaRPr lang="fr-FR" sz="2400" b="1" dirty="0">
              <a:solidFill>
                <a:schemeClr val="accent4"/>
              </a:solidFill>
            </a:endParaRPr>
          </a:p>
        </p:txBody>
      </p:sp>
      <p:sp>
        <p:nvSpPr>
          <p:cNvPr id="21" name="TextBox 20"/>
          <p:cNvSpPr txBox="1"/>
          <p:nvPr/>
        </p:nvSpPr>
        <p:spPr>
          <a:xfrm>
            <a:off x="4295200" y="3298772"/>
            <a:ext cx="3471506" cy="830997"/>
          </a:xfrm>
          <a:prstGeom prst="rect">
            <a:avLst/>
          </a:prstGeom>
          <a:noFill/>
        </p:spPr>
        <p:txBody>
          <a:bodyPr wrap="square" rtlCol="0">
            <a:spAutoFit/>
          </a:bodyPr>
          <a:lstStyle/>
          <a:p>
            <a:r>
              <a:rPr lang="fr-FR" sz="2400" b="1" dirty="0" smtClean="0">
                <a:solidFill>
                  <a:srgbClr val="FF0000"/>
                </a:solidFill>
              </a:rPr>
              <a:t>How the system </a:t>
            </a:r>
            <a:r>
              <a:rPr lang="fr-FR" sz="2400" b="1" dirty="0" err="1" smtClean="0">
                <a:solidFill>
                  <a:srgbClr val="FF0000"/>
                </a:solidFill>
              </a:rPr>
              <a:t>acts</a:t>
            </a:r>
            <a:r>
              <a:rPr lang="fr-FR" sz="2400" b="1" dirty="0" smtClean="0">
                <a:solidFill>
                  <a:srgbClr val="FF0000"/>
                </a:solidFill>
              </a:rPr>
              <a:t> …</a:t>
            </a:r>
            <a:endParaRPr lang="fr-FR" sz="2400" b="1" dirty="0">
              <a:solidFill>
                <a:srgbClr val="FF0000"/>
              </a:solidFill>
            </a:endParaRPr>
          </a:p>
        </p:txBody>
      </p:sp>
      <p:sp>
        <p:nvSpPr>
          <p:cNvPr id="22" name="TextBox 21"/>
          <p:cNvSpPr txBox="1"/>
          <p:nvPr/>
        </p:nvSpPr>
        <p:spPr>
          <a:xfrm>
            <a:off x="6406220" y="406917"/>
            <a:ext cx="3148552" cy="1785104"/>
          </a:xfrm>
          <a:prstGeom prst="rect">
            <a:avLst/>
          </a:prstGeom>
          <a:noFill/>
        </p:spPr>
        <p:txBody>
          <a:bodyPr wrap="square" rtlCol="0">
            <a:spAutoFit/>
          </a:bodyPr>
          <a:lstStyle/>
          <a:p>
            <a:pPr algn="ctr"/>
            <a:r>
              <a:rPr lang="fr-FR" sz="2800" b="1" dirty="0" smtClean="0">
                <a:solidFill>
                  <a:schemeClr val="accent6">
                    <a:lumMod val="75000"/>
                  </a:schemeClr>
                </a:solidFill>
              </a:rPr>
              <a:t>Proof of Evidence</a:t>
            </a:r>
            <a:r>
              <a:rPr lang="fr-FR" b="1" dirty="0" smtClean="0">
                <a:solidFill>
                  <a:schemeClr val="accent6">
                    <a:lumMod val="75000"/>
                  </a:schemeClr>
                </a:solidFill>
              </a:rPr>
              <a:t> </a:t>
            </a:r>
          </a:p>
          <a:p>
            <a:pPr algn="ctr"/>
            <a:r>
              <a:rPr lang="fr-FR" b="1" dirty="0" err="1" smtClean="0">
                <a:solidFill>
                  <a:schemeClr val="accent6">
                    <a:lumMod val="75000"/>
                  </a:schemeClr>
                </a:solidFill>
              </a:rPr>
              <a:t>that</a:t>
            </a:r>
            <a:r>
              <a:rPr lang="fr-FR" b="1" dirty="0" smtClean="0">
                <a:solidFill>
                  <a:schemeClr val="accent6">
                    <a:lumMod val="75000"/>
                  </a:schemeClr>
                </a:solidFill>
              </a:rPr>
              <a:t> system </a:t>
            </a:r>
            <a:r>
              <a:rPr lang="fr-FR" b="1" dirty="0" err="1" smtClean="0">
                <a:solidFill>
                  <a:schemeClr val="accent6">
                    <a:lumMod val="75000"/>
                  </a:schemeClr>
                </a:solidFill>
              </a:rPr>
              <a:t>fulfill</a:t>
            </a:r>
            <a:r>
              <a:rPr lang="fr-FR" b="1" dirty="0" smtClean="0">
                <a:solidFill>
                  <a:schemeClr val="accent6">
                    <a:lumMod val="75000"/>
                  </a:schemeClr>
                </a:solidFill>
              </a:rPr>
              <a:t> </a:t>
            </a:r>
            <a:r>
              <a:rPr lang="fr-FR" b="1" dirty="0" err="1" smtClean="0">
                <a:solidFill>
                  <a:schemeClr val="accent6">
                    <a:lumMod val="75000"/>
                  </a:schemeClr>
                </a:solidFill>
              </a:rPr>
              <a:t>requirements</a:t>
            </a:r>
            <a:r>
              <a:rPr lang="fr-FR" b="1" dirty="0" smtClean="0">
                <a:solidFill>
                  <a:schemeClr val="accent6">
                    <a:lumMod val="75000"/>
                  </a:schemeClr>
                </a:solidFill>
              </a:rPr>
              <a:t> &amp; </a:t>
            </a:r>
            <a:r>
              <a:rPr lang="fr-FR" b="1" dirty="0" err="1" smtClean="0">
                <a:solidFill>
                  <a:schemeClr val="accent6">
                    <a:lumMod val="75000"/>
                  </a:schemeClr>
                </a:solidFill>
              </a:rPr>
              <a:t>specifications</a:t>
            </a:r>
            <a:endParaRPr lang="fr-FR" b="1" dirty="0">
              <a:solidFill>
                <a:schemeClr val="accent6">
                  <a:lumMod val="75000"/>
                </a:schemeClr>
              </a:solidFill>
            </a:endParaRPr>
          </a:p>
        </p:txBody>
      </p:sp>
      <p:sp>
        <p:nvSpPr>
          <p:cNvPr id="23" name="Rectangle 22"/>
          <p:cNvSpPr/>
          <p:nvPr/>
        </p:nvSpPr>
        <p:spPr>
          <a:xfrm>
            <a:off x="478685" y="1136106"/>
            <a:ext cx="2008194" cy="61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VALIDATION PLAN</a:t>
            </a:r>
            <a:endParaRPr lang="fr-FR" dirty="0">
              <a:solidFill>
                <a:prstClr val="white"/>
              </a:solidFill>
            </a:endParaRPr>
          </a:p>
        </p:txBody>
      </p:sp>
      <p:sp>
        <p:nvSpPr>
          <p:cNvPr id="24" name="Rectangle 23"/>
          <p:cNvSpPr/>
          <p:nvPr/>
        </p:nvSpPr>
        <p:spPr>
          <a:xfrm>
            <a:off x="9823221" y="1046379"/>
            <a:ext cx="2174230" cy="608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VALIDATION REPORT</a:t>
            </a:r>
            <a:endParaRPr lang="fr-FR" dirty="0">
              <a:solidFill>
                <a:prstClr val="white"/>
              </a:solidFill>
            </a:endParaRPr>
          </a:p>
        </p:txBody>
      </p:sp>
      <p:sp>
        <p:nvSpPr>
          <p:cNvPr id="25" name="Right Arrow 24"/>
          <p:cNvSpPr/>
          <p:nvPr/>
        </p:nvSpPr>
        <p:spPr>
          <a:xfrm rot="651598">
            <a:off x="4708525" y="5835005"/>
            <a:ext cx="697036" cy="417155"/>
          </a:xfrm>
          <a:prstGeom prst="right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6" name="Rectangle 25"/>
          <p:cNvSpPr/>
          <p:nvPr/>
        </p:nvSpPr>
        <p:spPr>
          <a:xfrm>
            <a:off x="5490674" y="5757348"/>
            <a:ext cx="1933212" cy="67215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SYSTEM</a:t>
            </a:r>
          </a:p>
          <a:p>
            <a:pPr algn="ctr"/>
            <a:r>
              <a:rPr lang="fr-FR" dirty="0" smtClean="0">
                <a:solidFill>
                  <a:prstClr val="white"/>
                </a:solidFill>
              </a:rPr>
              <a:t>BUILD</a:t>
            </a:r>
            <a:endParaRPr lang="fr-FR" dirty="0">
              <a:solidFill>
                <a:prstClr val="white"/>
              </a:solidFill>
            </a:endParaRPr>
          </a:p>
        </p:txBody>
      </p:sp>
      <p:sp>
        <p:nvSpPr>
          <p:cNvPr id="27" name="Right Arrow 26"/>
          <p:cNvSpPr/>
          <p:nvPr/>
        </p:nvSpPr>
        <p:spPr>
          <a:xfrm rot="10800000">
            <a:off x="4510404" y="2260285"/>
            <a:ext cx="3642051" cy="437868"/>
          </a:xfrm>
          <a:prstGeom prst="rightArrow">
            <a:avLst>
              <a:gd name="adj1" fmla="val 57282"/>
              <a:gd name="adj2" fmla="val 50000"/>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8" name="Right Arrow 27"/>
          <p:cNvSpPr/>
          <p:nvPr/>
        </p:nvSpPr>
        <p:spPr>
          <a:xfrm rot="10800000">
            <a:off x="4830152" y="4094536"/>
            <a:ext cx="3022461" cy="393129"/>
          </a:xfrm>
          <a:prstGeom prst="right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9" name="Right Arrow 28"/>
          <p:cNvSpPr/>
          <p:nvPr/>
        </p:nvSpPr>
        <p:spPr>
          <a:xfrm rot="10800000">
            <a:off x="5147854" y="6457232"/>
            <a:ext cx="2618852" cy="378093"/>
          </a:xfrm>
          <a:prstGeom prst="right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30" name="Rectangle 29"/>
          <p:cNvSpPr/>
          <p:nvPr/>
        </p:nvSpPr>
        <p:spPr>
          <a:xfrm>
            <a:off x="28860" y="4144983"/>
            <a:ext cx="1540806" cy="338554"/>
          </a:xfrm>
          <a:prstGeom prst="rect">
            <a:avLst/>
          </a:prstGeom>
        </p:spPr>
        <p:txBody>
          <a:bodyPr wrap="none">
            <a:spAutoFit/>
          </a:bodyPr>
          <a:lstStyle/>
          <a:p>
            <a:r>
              <a:rPr lang="fr-FR" sz="1600" b="1" dirty="0" err="1">
                <a:solidFill>
                  <a:schemeClr val="accent6">
                    <a:lumMod val="75000"/>
                  </a:schemeClr>
                </a:solidFill>
              </a:rPr>
              <a:t>Traceability</a:t>
            </a:r>
            <a:endParaRPr lang="fr-FR" sz="1600" b="1" dirty="0">
              <a:solidFill>
                <a:schemeClr val="accent6">
                  <a:lumMod val="75000"/>
                </a:schemeClr>
              </a:solidFill>
            </a:endParaRPr>
          </a:p>
        </p:txBody>
      </p:sp>
      <p:sp>
        <p:nvSpPr>
          <p:cNvPr id="31" name="Right Arrow 30"/>
          <p:cNvSpPr/>
          <p:nvPr/>
        </p:nvSpPr>
        <p:spPr>
          <a:xfrm>
            <a:off x="460891" y="3139824"/>
            <a:ext cx="429782" cy="372043"/>
          </a:xfrm>
          <a:prstGeom prst="right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33" name="Rectangle 32"/>
          <p:cNvSpPr/>
          <p:nvPr/>
        </p:nvSpPr>
        <p:spPr>
          <a:xfrm>
            <a:off x="-48635" y="3503230"/>
            <a:ext cx="1664238" cy="369332"/>
          </a:xfrm>
          <a:prstGeom prst="rect">
            <a:avLst/>
          </a:prstGeom>
        </p:spPr>
        <p:txBody>
          <a:bodyPr wrap="none">
            <a:spAutoFit/>
          </a:bodyPr>
          <a:lstStyle/>
          <a:p>
            <a:r>
              <a:rPr lang="fr-FR" b="1" dirty="0" err="1" smtClean="0">
                <a:solidFill>
                  <a:srgbClr val="2DBECD"/>
                </a:solidFill>
              </a:rPr>
              <a:t>Chronology</a:t>
            </a:r>
            <a:endParaRPr lang="fr-FR" b="1" dirty="0">
              <a:solidFill>
                <a:srgbClr val="2DBECD"/>
              </a:solidFill>
            </a:endParaRPr>
          </a:p>
        </p:txBody>
      </p:sp>
      <p:sp>
        <p:nvSpPr>
          <p:cNvPr id="36" name="Oval 35"/>
          <p:cNvSpPr/>
          <p:nvPr/>
        </p:nvSpPr>
        <p:spPr>
          <a:xfrm rot="2100666">
            <a:off x="1291572" y="3614411"/>
            <a:ext cx="3746627" cy="299346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37" name="Oval 36"/>
          <p:cNvSpPr/>
          <p:nvPr/>
        </p:nvSpPr>
        <p:spPr>
          <a:xfrm rot="1524731">
            <a:off x="8228261" y="1720458"/>
            <a:ext cx="3446614" cy="5264194"/>
          </a:xfrm>
          <a:prstGeom prst="ellipse">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3" name="Right Arrow 42"/>
          <p:cNvSpPr/>
          <p:nvPr/>
        </p:nvSpPr>
        <p:spPr>
          <a:xfrm rot="10800000">
            <a:off x="479718" y="3909956"/>
            <a:ext cx="468283" cy="322377"/>
          </a:xfrm>
          <a:prstGeom prst="right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4" name="Right Arrow 43"/>
          <p:cNvSpPr/>
          <p:nvPr/>
        </p:nvSpPr>
        <p:spPr>
          <a:xfrm rot="4109493">
            <a:off x="2433822" y="3382048"/>
            <a:ext cx="614772" cy="461998"/>
          </a:xfrm>
          <a:prstGeom prst="right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38" name="Right Arrow 37"/>
          <p:cNvSpPr/>
          <p:nvPr/>
        </p:nvSpPr>
        <p:spPr>
          <a:xfrm>
            <a:off x="4876192" y="2610159"/>
            <a:ext cx="3642051" cy="368852"/>
          </a:xfrm>
          <a:prstGeom prst="rightArrow">
            <a:avLst>
              <a:gd name="adj1" fmla="val 57282"/>
              <a:gd name="adj2" fmla="val 50000"/>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39" name="Right Arrow 38"/>
          <p:cNvSpPr/>
          <p:nvPr/>
        </p:nvSpPr>
        <p:spPr>
          <a:xfrm>
            <a:off x="5129994" y="4356958"/>
            <a:ext cx="3022461" cy="480798"/>
          </a:xfrm>
          <a:prstGeom prst="right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0" name="Right Arrow 39"/>
          <p:cNvSpPr/>
          <p:nvPr/>
        </p:nvSpPr>
        <p:spPr>
          <a:xfrm>
            <a:off x="5154525" y="5353137"/>
            <a:ext cx="2618852" cy="378093"/>
          </a:xfrm>
          <a:prstGeom prst="right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1" name="Right Arrow 40"/>
          <p:cNvSpPr/>
          <p:nvPr/>
        </p:nvSpPr>
        <p:spPr>
          <a:xfrm rot="15148685">
            <a:off x="3461726" y="4897562"/>
            <a:ext cx="555724" cy="438271"/>
          </a:xfrm>
          <a:prstGeom prst="right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2" name="Right Arrow 41"/>
          <p:cNvSpPr/>
          <p:nvPr/>
        </p:nvSpPr>
        <p:spPr>
          <a:xfrm rot="15148685">
            <a:off x="3083583" y="3283400"/>
            <a:ext cx="555724" cy="438271"/>
          </a:xfrm>
          <a:prstGeom prst="right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5" name="Right Arrow 44"/>
          <p:cNvSpPr/>
          <p:nvPr/>
        </p:nvSpPr>
        <p:spPr>
          <a:xfrm rot="4109493">
            <a:off x="1698304" y="1822571"/>
            <a:ext cx="557829" cy="452922"/>
          </a:xfrm>
          <a:prstGeom prst="right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6" name="Right Arrow 45"/>
          <p:cNvSpPr/>
          <p:nvPr/>
        </p:nvSpPr>
        <p:spPr>
          <a:xfrm rot="16888805">
            <a:off x="10491494" y="1784799"/>
            <a:ext cx="527305" cy="395051"/>
          </a:xfrm>
          <a:prstGeom prst="rightArrow">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Tree>
    <p:extLst>
      <p:ext uri="{BB962C8B-B14F-4D97-AF65-F5344CB8AC3E}">
        <p14:creationId xmlns:p14="http://schemas.microsoft.com/office/powerpoint/2010/main" val="68746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circle(in)">
                                      <p:cBhvr>
                                        <p:cTn id="36" dur="2000"/>
                                        <p:tgtEl>
                                          <p:spTgt spid="27"/>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circle(in)">
                                      <p:cBhvr>
                                        <p:cTn id="39" dur="2000"/>
                                        <p:tgtEl>
                                          <p:spTgt spid="2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circle(in)">
                                      <p:cBhvr>
                                        <p:cTn id="42" dur="2000"/>
                                        <p:tgtEl>
                                          <p:spTgt spid="29"/>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circle(in)">
                                      <p:cBhvr>
                                        <p:cTn id="45" dur="10"/>
                                        <p:tgtEl>
                                          <p:spTgt spid="43"/>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circle(in)">
                                      <p:cBhvr>
                                        <p:cTn id="52" dur="2000"/>
                                        <p:tgtEl>
                                          <p:spTgt spid="38"/>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circle(in)">
                                      <p:cBhvr>
                                        <p:cTn id="55" dur="2000"/>
                                        <p:tgtEl>
                                          <p:spTgt spid="39"/>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circle(in)">
                                      <p:cBhvr>
                                        <p:cTn id="58" dur="2000"/>
                                        <p:tgtEl>
                                          <p:spTgt spid="40"/>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circle(in)">
                                      <p:cBhvr>
                                        <p:cTn id="61" dur="10"/>
                                        <p:tgtEl>
                                          <p:spTgt spid="41"/>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circle(in)">
                                      <p:cBhvr>
                                        <p:cTn id="64" dur="1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2" grpId="0"/>
      <p:bldP spid="23" grpId="0" animBg="1"/>
      <p:bldP spid="24" grpId="0" animBg="1"/>
      <p:bldP spid="27" grpId="0" animBg="1"/>
      <p:bldP spid="28" grpId="0" animBg="1"/>
      <p:bldP spid="29" grpId="0" animBg="1"/>
      <p:bldP spid="30" grpId="0"/>
      <p:bldP spid="36" grpId="0" animBg="1"/>
      <p:bldP spid="37" grpId="0" animBg="1"/>
      <p:bldP spid="43" grpId="0" animBg="1"/>
      <p:bldP spid="38" grpId="0" animBg="1"/>
      <p:bldP spid="39" grpId="0" animBg="1"/>
      <p:bldP spid="40" grpId="0" animBg="1"/>
      <p:bldP spid="41"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1 – QA Introduction</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Summary</a:t>
            </a:r>
            <a:endParaRPr lang="en-US" sz="2400" dirty="0"/>
          </a:p>
        </p:txBody>
      </p:sp>
      <p:sp>
        <p:nvSpPr>
          <p:cNvPr id="14" name="Content Placeholder 1"/>
          <p:cNvSpPr>
            <a:spLocks noGrp="1"/>
          </p:cNvSpPr>
          <p:nvPr>
            <p:ph sz="quarter" idx="14"/>
          </p:nvPr>
        </p:nvSpPr>
        <p:spPr>
          <a:xfrm>
            <a:off x="623884" y="1736105"/>
            <a:ext cx="10944227" cy="4608511"/>
          </a:xfrm>
        </p:spPr>
        <p:txBody>
          <a:bodyPr/>
          <a:lstStyle/>
          <a:p>
            <a:pPr marL="457200" indent="-457200">
              <a:buClr>
                <a:schemeClr val="tx1">
                  <a:lumMod val="95000"/>
                  <a:lumOff val="5000"/>
                </a:schemeClr>
              </a:buClr>
              <a:buFont typeface="Wingdings" panose="05000000000000000000" pitchFamily="2" charset="2"/>
              <a:buChar char="Ø"/>
            </a:pPr>
            <a:r>
              <a:rPr lang="en-US" sz="2000" dirty="0" err="1" smtClean="0">
                <a:solidFill>
                  <a:srgbClr val="503291"/>
                </a:solidFill>
              </a:rPr>
              <a:t>GxP</a:t>
            </a:r>
            <a:r>
              <a:rPr lang="en-US" sz="2000" dirty="0" smtClean="0">
                <a:solidFill>
                  <a:srgbClr val="503291"/>
                </a:solidFill>
              </a:rPr>
              <a:t> rules were created to protect the users/consumers;</a:t>
            </a:r>
          </a:p>
          <a:p>
            <a:pPr marL="457200" indent="-457200">
              <a:buClr>
                <a:schemeClr val="tx1">
                  <a:lumMod val="95000"/>
                  <a:lumOff val="5000"/>
                </a:schemeClr>
              </a:buClr>
              <a:buFont typeface="Wingdings" panose="05000000000000000000" pitchFamily="2" charset="2"/>
              <a:buChar char="Ø"/>
            </a:pPr>
            <a:r>
              <a:rPr lang="en-US" sz="2000" dirty="0" smtClean="0">
                <a:solidFill>
                  <a:srgbClr val="503291"/>
                </a:solidFill>
              </a:rPr>
              <a:t>Merck products are and new products will be compliant with </a:t>
            </a:r>
            <a:r>
              <a:rPr lang="en-US" sz="2000" dirty="0" err="1" smtClean="0">
                <a:solidFill>
                  <a:srgbClr val="503291"/>
                </a:solidFill>
              </a:rPr>
              <a:t>GxP’s</a:t>
            </a:r>
            <a:r>
              <a:rPr lang="en-US" sz="2000" dirty="0" smtClean="0">
                <a:solidFill>
                  <a:srgbClr val="503291"/>
                </a:solidFill>
              </a:rPr>
              <a:t>;</a:t>
            </a:r>
            <a:endParaRPr lang="en-US" sz="2000" dirty="0">
              <a:solidFill>
                <a:srgbClr val="503291"/>
              </a:solidFill>
            </a:endParaRPr>
          </a:p>
          <a:p>
            <a:pPr marL="457200" indent="-457200">
              <a:buClr>
                <a:schemeClr val="tx1">
                  <a:lumMod val="95000"/>
                  <a:lumOff val="5000"/>
                </a:schemeClr>
              </a:buClr>
              <a:buFont typeface="Wingdings" panose="05000000000000000000" pitchFamily="2" charset="2"/>
              <a:buChar char="Ø"/>
            </a:pPr>
            <a:r>
              <a:rPr lang="en-US" sz="2000" dirty="0">
                <a:solidFill>
                  <a:srgbClr val="503291"/>
                </a:solidFill>
              </a:rPr>
              <a:t>Quality Assurance </a:t>
            </a:r>
            <a:r>
              <a:rPr lang="en-US" sz="2000" dirty="0" smtClean="0">
                <a:solidFill>
                  <a:srgbClr val="503291"/>
                </a:solidFill>
              </a:rPr>
              <a:t>policy and mission statement helps project/programs to be compliant;</a:t>
            </a:r>
          </a:p>
          <a:p>
            <a:pPr marL="457200" indent="-457200">
              <a:buClr>
                <a:schemeClr val="tx1">
                  <a:lumMod val="95000"/>
                  <a:lumOff val="5000"/>
                </a:schemeClr>
              </a:buClr>
              <a:buFont typeface="Wingdings" panose="05000000000000000000" pitchFamily="2" charset="2"/>
              <a:buChar char="Ø"/>
            </a:pPr>
            <a:r>
              <a:rPr lang="en-US" sz="2000" dirty="0" smtClean="0">
                <a:solidFill>
                  <a:srgbClr val="503291"/>
                </a:solidFill>
              </a:rPr>
              <a:t>Good Documentation Practices provide evidence that High quality product are compliant;</a:t>
            </a:r>
            <a:endParaRPr lang="en-US" sz="2000" dirty="0">
              <a:solidFill>
                <a:srgbClr val="503291"/>
              </a:solidFill>
            </a:endParaRPr>
          </a:p>
          <a:p>
            <a:pPr marL="457200" indent="-457200">
              <a:buClr>
                <a:schemeClr val="tx1">
                  <a:lumMod val="95000"/>
                  <a:lumOff val="5000"/>
                </a:schemeClr>
              </a:buClr>
              <a:buFont typeface="Wingdings" panose="05000000000000000000" pitchFamily="2" charset="2"/>
              <a:buChar char="Ø"/>
            </a:pPr>
            <a:r>
              <a:rPr lang="en-US" sz="2000" dirty="0" smtClean="0">
                <a:solidFill>
                  <a:srgbClr val="503291"/>
                </a:solidFill>
              </a:rPr>
              <a:t>GAMP</a:t>
            </a:r>
            <a:r>
              <a:rPr lang="en-US" sz="2000" baseline="30000" dirty="0" smtClean="0">
                <a:solidFill>
                  <a:srgbClr val="503291"/>
                </a:solidFill>
              </a:rPr>
              <a:t>®</a:t>
            </a:r>
            <a:r>
              <a:rPr lang="en-US" sz="2000" dirty="0" smtClean="0">
                <a:solidFill>
                  <a:srgbClr val="503291"/>
                </a:solidFill>
              </a:rPr>
              <a:t>5 guides teams and programs to build a compliant Computerized System Products.</a:t>
            </a:r>
            <a:endParaRPr lang="en-US" sz="2000" dirty="0">
              <a:solidFill>
                <a:srgbClr val="503291"/>
              </a:solidFill>
            </a:endParaRPr>
          </a:p>
          <a:p>
            <a:endParaRPr lang="en-US" sz="2000" dirty="0">
              <a:solidFill>
                <a:srgbClr val="503291"/>
              </a:solidFill>
            </a:endParaRPr>
          </a:p>
          <a:p>
            <a:endParaRPr lang="fr-FR" sz="2000" dirty="0">
              <a:solidFill>
                <a:srgbClr val="503291"/>
              </a:solidFill>
            </a:endParaRPr>
          </a:p>
        </p:txBody>
      </p:sp>
    </p:spTree>
    <p:extLst>
      <p:ext uri="{BB962C8B-B14F-4D97-AF65-F5344CB8AC3E}">
        <p14:creationId xmlns:p14="http://schemas.microsoft.com/office/powerpoint/2010/main" val="329447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2 </a:t>
            </a:r>
            <a:r>
              <a:rPr lang="en-US" dirty="0"/>
              <a:t>– </a:t>
            </a:r>
            <a:r>
              <a:rPr lang="en-US" dirty="0" smtClean="0"/>
              <a:t>Highlights of the Software Development Plan</a:t>
            </a:r>
            <a:endParaRPr lang="en-US" dirty="0"/>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Overview</a:t>
            </a:r>
            <a:endParaRPr lang="en-US" sz="2400" dirty="0"/>
          </a:p>
        </p:txBody>
      </p:sp>
      <p:sp>
        <p:nvSpPr>
          <p:cNvPr id="14" name="Content Placeholder 1"/>
          <p:cNvSpPr>
            <a:spLocks noGrp="1"/>
          </p:cNvSpPr>
          <p:nvPr>
            <p:ph sz="quarter" idx="14"/>
          </p:nvPr>
        </p:nvSpPr>
        <p:spPr>
          <a:xfrm>
            <a:off x="623884" y="1736105"/>
            <a:ext cx="10944227" cy="4608511"/>
          </a:xfrm>
        </p:spPr>
        <p:txBody>
          <a:bodyPr/>
          <a:lstStyle/>
          <a:p>
            <a:endParaRPr lang="en-US" sz="2000" dirty="0"/>
          </a:p>
          <a:p>
            <a:endParaRPr lang="fr-FR" sz="2000" dirty="0"/>
          </a:p>
        </p:txBody>
      </p:sp>
      <p:sp>
        <p:nvSpPr>
          <p:cNvPr id="2" name="Rectangle 1"/>
          <p:cNvSpPr/>
          <p:nvPr/>
        </p:nvSpPr>
        <p:spPr>
          <a:xfrm>
            <a:off x="742122" y="2062057"/>
            <a:ext cx="8401878" cy="1323439"/>
          </a:xfrm>
          <a:prstGeom prst="rect">
            <a:avLst/>
          </a:prstGeom>
        </p:spPr>
        <p:txBody>
          <a:bodyPr wrap="square">
            <a:spAutoFit/>
          </a:bodyPr>
          <a:lstStyle/>
          <a:p>
            <a:pPr marL="408600" lvl="1" indent="-228600">
              <a:buFont typeface="Wingdings" panose="05000000000000000000" pitchFamily="2" charset="2"/>
              <a:buChar char="ü"/>
            </a:pPr>
            <a:r>
              <a:rPr lang="en-US" sz="2000" dirty="0">
                <a:solidFill>
                  <a:srgbClr val="503291"/>
                </a:solidFill>
              </a:rPr>
              <a:t>Software Development Process</a:t>
            </a:r>
          </a:p>
          <a:p>
            <a:pPr marL="408600" lvl="1" indent="-228600">
              <a:buFont typeface="Wingdings" panose="05000000000000000000" pitchFamily="2" charset="2"/>
              <a:buChar char="ü"/>
            </a:pPr>
            <a:r>
              <a:rPr lang="en-US" sz="2000" dirty="0">
                <a:solidFill>
                  <a:srgbClr val="503291"/>
                </a:solidFill>
              </a:rPr>
              <a:t>Quality Framework</a:t>
            </a:r>
          </a:p>
          <a:p>
            <a:pPr marL="408600" lvl="1" indent="-228600">
              <a:buFont typeface="Wingdings" panose="05000000000000000000" pitchFamily="2" charset="2"/>
              <a:buChar char="ü"/>
            </a:pPr>
            <a:r>
              <a:rPr lang="en-US" sz="2000" dirty="0">
                <a:solidFill>
                  <a:srgbClr val="503291"/>
                </a:solidFill>
              </a:rPr>
              <a:t>Tools &amp; Environments</a:t>
            </a:r>
          </a:p>
          <a:p>
            <a:pPr marL="408600" lvl="1" indent="-228600">
              <a:buFont typeface="Wingdings" panose="05000000000000000000" pitchFamily="2" charset="2"/>
              <a:buChar char="ü"/>
            </a:pPr>
            <a:r>
              <a:rPr lang="en-US" sz="2000" dirty="0" smtClean="0">
                <a:solidFill>
                  <a:srgbClr val="503291"/>
                </a:solidFill>
              </a:rPr>
              <a:t>Roles </a:t>
            </a:r>
            <a:r>
              <a:rPr lang="en-US" sz="2000" dirty="0">
                <a:solidFill>
                  <a:srgbClr val="503291"/>
                </a:solidFill>
              </a:rPr>
              <a:t>&amp; </a:t>
            </a:r>
            <a:r>
              <a:rPr lang="en-US" sz="2000" dirty="0" smtClean="0">
                <a:solidFill>
                  <a:srgbClr val="503291"/>
                </a:solidFill>
              </a:rPr>
              <a:t>Responsibilities</a:t>
            </a:r>
            <a:endParaRPr lang="en-US" sz="2000" dirty="0">
              <a:solidFill>
                <a:srgbClr val="503291"/>
              </a:solidFill>
            </a:endParaRPr>
          </a:p>
        </p:txBody>
      </p:sp>
    </p:spTree>
    <p:extLst>
      <p:ext uri="{BB962C8B-B14F-4D97-AF65-F5344CB8AC3E}">
        <p14:creationId xmlns:p14="http://schemas.microsoft.com/office/powerpoint/2010/main" val="3917940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2 </a:t>
            </a:r>
            <a:r>
              <a:rPr lang="en-US" dirty="0"/>
              <a:t>– </a:t>
            </a:r>
            <a:r>
              <a:rPr lang="en-US" dirty="0" smtClean="0"/>
              <a:t>Highlights of the Software Development Plan</a:t>
            </a:r>
            <a:endParaRPr lang="en-US" dirty="0"/>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Overview</a:t>
            </a:r>
            <a:endParaRPr lang="en-US" sz="2400" dirty="0"/>
          </a:p>
        </p:txBody>
      </p:sp>
      <p:sp>
        <p:nvSpPr>
          <p:cNvPr id="14" name="Content Placeholder 1"/>
          <p:cNvSpPr>
            <a:spLocks noGrp="1"/>
          </p:cNvSpPr>
          <p:nvPr>
            <p:ph sz="quarter" idx="14"/>
          </p:nvPr>
        </p:nvSpPr>
        <p:spPr>
          <a:xfrm>
            <a:off x="623884" y="1736105"/>
            <a:ext cx="10944227" cy="4608511"/>
          </a:xfrm>
        </p:spPr>
        <p:txBody>
          <a:bodyPr/>
          <a:lstStyle/>
          <a:p>
            <a:endParaRPr lang="en-US" sz="2000" dirty="0"/>
          </a:p>
          <a:p>
            <a:endParaRPr lang="fr-FR" sz="2000" dirty="0"/>
          </a:p>
        </p:txBody>
      </p:sp>
      <p:sp>
        <p:nvSpPr>
          <p:cNvPr id="2" name="Rectangle 1"/>
          <p:cNvSpPr/>
          <p:nvPr/>
        </p:nvSpPr>
        <p:spPr>
          <a:xfrm>
            <a:off x="623883" y="1211416"/>
            <a:ext cx="10944227" cy="1323439"/>
          </a:xfrm>
          <a:prstGeom prst="rect">
            <a:avLst/>
          </a:prstGeom>
        </p:spPr>
        <p:txBody>
          <a:bodyPr wrap="square">
            <a:spAutoFit/>
          </a:bodyPr>
          <a:lstStyle/>
          <a:p>
            <a:endPar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The </a:t>
            </a:r>
            <a:r>
              <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rPr>
              <a:t>Software Development Plan (SDP) </a:t>
            </a:r>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is:</a:t>
            </a:r>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699650" y="2801395"/>
            <a:ext cx="10792691" cy="1384995"/>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a corporate wide </a:t>
            </a:r>
            <a:r>
              <a:rPr lang="en-US" sz="2800" b="1" u="sng" dirty="0">
                <a:solidFill>
                  <a:schemeClr val="bg1"/>
                </a:solidFill>
                <a:latin typeface="Verdana" panose="020B0604030504040204" pitchFamily="34" charset="0"/>
                <a:ea typeface="Verdana" panose="020B0604030504040204" pitchFamily="34" charset="0"/>
                <a:cs typeface="Verdana" panose="020B0604030504040204" pitchFamily="34" charset="0"/>
              </a:rPr>
              <a:t>Quality policy document</a:t>
            </a:r>
            <a:r>
              <a:rPr lang="en-US" sz="2800" b="1"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supporting </a:t>
            </a:r>
            <a:r>
              <a:rPr lang="en-US"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the Agile </a:t>
            </a:r>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Quality and Validation approach of LS for the development of Merck IOT/Automation </a:t>
            </a:r>
            <a:r>
              <a:rPr lang="en-US"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Platform</a:t>
            </a:r>
            <a:endParaRPr lang="fr-FR" sz="28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53632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2</a:t>
            </a:fld>
            <a:endParaRPr lang="en-US"/>
          </a:p>
        </p:txBody>
      </p:sp>
      <p:sp>
        <p:nvSpPr>
          <p:cNvPr id="3" name="Content Placeholder 2"/>
          <p:cNvSpPr>
            <a:spLocks noGrp="1"/>
          </p:cNvSpPr>
          <p:nvPr>
            <p:ph sz="quarter" idx="14"/>
          </p:nvPr>
        </p:nvSpPr>
        <p:spPr>
          <a:xfrm>
            <a:off x="1272001" y="1357746"/>
            <a:ext cx="9082492" cy="4705662"/>
          </a:xfrm>
        </p:spPr>
        <p:txBody>
          <a:bodyPr/>
          <a:lstStyle/>
          <a:p>
            <a:pPr>
              <a:lnSpc>
                <a:spcPts val="1200"/>
              </a:lnSpc>
            </a:pPr>
            <a:r>
              <a:rPr lang="fr-FR" b="1" dirty="0">
                <a:solidFill>
                  <a:srgbClr val="503291"/>
                </a:solidFill>
              </a:rPr>
              <a:t>Part 1 - QA </a:t>
            </a:r>
            <a:r>
              <a:rPr lang="fr-FR" b="1" dirty="0" smtClean="0">
                <a:solidFill>
                  <a:srgbClr val="503291"/>
                </a:solidFill>
              </a:rPr>
              <a:t>Introduction </a:t>
            </a:r>
          </a:p>
          <a:p>
            <a:pPr lvl="2">
              <a:lnSpc>
                <a:spcPts val="1200"/>
              </a:lnSpc>
              <a:buFont typeface="Wingdings" panose="05000000000000000000" pitchFamily="2" charset="2"/>
              <a:buChar char="ü"/>
            </a:pPr>
            <a:r>
              <a:rPr lang="en-US" sz="1400" dirty="0" smtClean="0">
                <a:solidFill>
                  <a:srgbClr val="503291"/>
                </a:solidFill>
              </a:rPr>
              <a:t>Quality </a:t>
            </a:r>
            <a:r>
              <a:rPr lang="en-US" sz="1400" dirty="0">
                <a:solidFill>
                  <a:srgbClr val="503291"/>
                </a:solidFill>
              </a:rPr>
              <a:t>Mission </a:t>
            </a:r>
            <a:r>
              <a:rPr lang="en-US" sz="1400" dirty="0" smtClean="0">
                <a:solidFill>
                  <a:srgbClr val="503291"/>
                </a:solidFill>
              </a:rPr>
              <a:t>statement</a:t>
            </a:r>
          </a:p>
          <a:p>
            <a:pPr lvl="2">
              <a:lnSpc>
                <a:spcPts val="1200"/>
              </a:lnSpc>
              <a:buFont typeface="Wingdings" panose="05000000000000000000" pitchFamily="2" charset="2"/>
              <a:buChar char="ü"/>
            </a:pPr>
            <a:r>
              <a:rPr lang="en-US" sz="1400" dirty="0" smtClean="0">
                <a:solidFill>
                  <a:srgbClr val="503291"/>
                </a:solidFill>
              </a:rPr>
              <a:t>Quality </a:t>
            </a:r>
            <a:r>
              <a:rPr lang="en-US" sz="1400" dirty="0">
                <a:solidFill>
                  <a:srgbClr val="503291"/>
                </a:solidFill>
              </a:rPr>
              <a:t>Principles </a:t>
            </a:r>
            <a:endParaRPr lang="en-US" sz="1400" dirty="0" smtClean="0">
              <a:solidFill>
                <a:srgbClr val="503291"/>
              </a:solidFill>
            </a:endParaRPr>
          </a:p>
          <a:p>
            <a:pPr lvl="2">
              <a:lnSpc>
                <a:spcPts val="1200"/>
              </a:lnSpc>
              <a:buFont typeface="Wingdings" panose="05000000000000000000" pitchFamily="2" charset="2"/>
              <a:buChar char="ü"/>
            </a:pPr>
            <a:r>
              <a:rPr lang="en-US" sz="1400" dirty="0" smtClean="0">
                <a:solidFill>
                  <a:srgbClr val="503291"/>
                </a:solidFill>
              </a:rPr>
              <a:t>Good </a:t>
            </a:r>
            <a:r>
              <a:rPr lang="en-US" sz="1400" dirty="0">
                <a:solidFill>
                  <a:srgbClr val="503291"/>
                </a:solidFill>
              </a:rPr>
              <a:t>Documentation Practices</a:t>
            </a:r>
          </a:p>
          <a:p>
            <a:pPr lvl="2">
              <a:lnSpc>
                <a:spcPts val="1200"/>
              </a:lnSpc>
              <a:buFont typeface="Wingdings" panose="05000000000000000000" pitchFamily="2" charset="2"/>
              <a:buChar char="ü"/>
            </a:pPr>
            <a:r>
              <a:rPr lang="en-US" sz="1400" dirty="0">
                <a:solidFill>
                  <a:srgbClr val="503291"/>
                </a:solidFill>
              </a:rPr>
              <a:t>CSV, </a:t>
            </a:r>
            <a:r>
              <a:rPr lang="en-US" sz="1400" dirty="0" smtClean="0">
                <a:solidFill>
                  <a:srgbClr val="503291"/>
                </a:solidFill>
              </a:rPr>
              <a:t>GAMP5 and </a:t>
            </a:r>
            <a:r>
              <a:rPr lang="en-US" sz="1400" dirty="0">
                <a:solidFill>
                  <a:srgbClr val="503291"/>
                </a:solidFill>
              </a:rPr>
              <a:t>V-Model</a:t>
            </a:r>
          </a:p>
          <a:p>
            <a:pPr>
              <a:lnSpc>
                <a:spcPts val="1200"/>
              </a:lnSpc>
            </a:pPr>
            <a:r>
              <a:rPr lang="en-US" b="1" dirty="0">
                <a:solidFill>
                  <a:srgbClr val="503291"/>
                </a:solidFill>
              </a:rPr>
              <a:t>Part 2 - Highlights of Software Development </a:t>
            </a:r>
            <a:r>
              <a:rPr lang="en-US" b="1" dirty="0" smtClean="0">
                <a:solidFill>
                  <a:srgbClr val="503291"/>
                </a:solidFill>
              </a:rPr>
              <a:t>Plan</a:t>
            </a:r>
            <a:endParaRPr lang="en-US" b="1" dirty="0">
              <a:solidFill>
                <a:srgbClr val="503291"/>
              </a:solidFill>
            </a:endParaRPr>
          </a:p>
          <a:p>
            <a:pPr marL="408600" lvl="1" indent="-228600">
              <a:lnSpc>
                <a:spcPts val="1200"/>
              </a:lnSpc>
              <a:buFont typeface="Wingdings" panose="05000000000000000000" pitchFamily="2" charset="2"/>
              <a:buChar char="ü"/>
            </a:pPr>
            <a:r>
              <a:rPr lang="en-US" sz="1400" dirty="0">
                <a:solidFill>
                  <a:srgbClr val="503291"/>
                </a:solidFill>
              </a:rPr>
              <a:t>Software Development Process</a:t>
            </a:r>
          </a:p>
          <a:p>
            <a:pPr marL="408600" lvl="1" indent="-228600">
              <a:lnSpc>
                <a:spcPts val="1200"/>
              </a:lnSpc>
              <a:buFont typeface="Wingdings" panose="05000000000000000000" pitchFamily="2" charset="2"/>
              <a:buChar char="ü"/>
            </a:pPr>
            <a:r>
              <a:rPr lang="en-US" sz="1400" dirty="0">
                <a:solidFill>
                  <a:srgbClr val="503291"/>
                </a:solidFill>
              </a:rPr>
              <a:t>Quality Framework</a:t>
            </a:r>
          </a:p>
          <a:p>
            <a:pPr marL="408600" lvl="1" indent="-228600">
              <a:lnSpc>
                <a:spcPts val="1200"/>
              </a:lnSpc>
              <a:buFont typeface="Wingdings" panose="05000000000000000000" pitchFamily="2" charset="2"/>
              <a:buChar char="ü"/>
            </a:pPr>
            <a:r>
              <a:rPr lang="en-US" sz="1400" dirty="0" smtClean="0">
                <a:solidFill>
                  <a:srgbClr val="503291"/>
                </a:solidFill>
              </a:rPr>
              <a:t>Tools &amp; Environments</a:t>
            </a:r>
          </a:p>
          <a:p>
            <a:pPr marL="408600" lvl="1" indent="-228600">
              <a:lnSpc>
                <a:spcPts val="1200"/>
              </a:lnSpc>
              <a:buFont typeface="Wingdings" panose="05000000000000000000" pitchFamily="2" charset="2"/>
              <a:buChar char="ü"/>
            </a:pPr>
            <a:r>
              <a:rPr lang="en-US" sz="1400" dirty="0" smtClean="0">
                <a:solidFill>
                  <a:srgbClr val="503291"/>
                </a:solidFill>
              </a:rPr>
              <a:t>Roles </a:t>
            </a:r>
            <a:r>
              <a:rPr lang="en-US" sz="1400" dirty="0">
                <a:solidFill>
                  <a:srgbClr val="503291"/>
                </a:solidFill>
              </a:rPr>
              <a:t>&amp; </a:t>
            </a:r>
            <a:r>
              <a:rPr lang="en-US" sz="1400" dirty="0" smtClean="0">
                <a:solidFill>
                  <a:srgbClr val="503291"/>
                </a:solidFill>
              </a:rPr>
              <a:t>Responsibilities</a:t>
            </a:r>
          </a:p>
          <a:p>
            <a:pPr>
              <a:lnSpc>
                <a:spcPts val="1200"/>
              </a:lnSpc>
            </a:pPr>
            <a:r>
              <a:rPr lang="en-US" b="1" dirty="0" smtClean="0">
                <a:solidFill>
                  <a:srgbClr val="503291"/>
                </a:solidFill>
              </a:rPr>
              <a:t>Part 3 - QMS Organization</a:t>
            </a:r>
          </a:p>
          <a:p>
            <a:pPr marL="351450" lvl="1" indent="-171450">
              <a:lnSpc>
                <a:spcPts val="1200"/>
              </a:lnSpc>
              <a:buFont typeface="Wingdings" panose="05000000000000000000" pitchFamily="2" charset="2"/>
              <a:buChar char="ü"/>
            </a:pPr>
            <a:r>
              <a:rPr lang="en-US" sz="1400" dirty="0" smtClean="0">
                <a:solidFill>
                  <a:srgbClr val="503291"/>
                </a:solidFill>
              </a:rPr>
              <a:t>QMS and SOP</a:t>
            </a:r>
          </a:p>
          <a:p>
            <a:pPr marL="351450" lvl="1" indent="-171450">
              <a:lnSpc>
                <a:spcPts val="1200"/>
              </a:lnSpc>
              <a:buFont typeface="Wingdings" panose="05000000000000000000" pitchFamily="2" charset="2"/>
              <a:buChar char="ü"/>
            </a:pPr>
            <a:r>
              <a:rPr lang="en-US" sz="1400" dirty="0" smtClean="0">
                <a:solidFill>
                  <a:srgbClr val="503291"/>
                </a:solidFill>
              </a:rPr>
              <a:t>Test </a:t>
            </a:r>
            <a:r>
              <a:rPr lang="en-US" sz="1400" dirty="0">
                <a:solidFill>
                  <a:srgbClr val="503291"/>
                </a:solidFill>
              </a:rPr>
              <a:t>strategy</a:t>
            </a:r>
          </a:p>
          <a:p>
            <a:pPr marL="351450" lvl="1" indent="-171450">
              <a:lnSpc>
                <a:spcPts val="1200"/>
              </a:lnSpc>
              <a:buFont typeface="Wingdings" panose="05000000000000000000" pitchFamily="2" charset="2"/>
              <a:buChar char="ü"/>
            </a:pPr>
            <a:r>
              <a:rPr lang="en-US" sz="1400" dirty="0">
                <a:solidFill>
                  <a:srgbClr val="503291"/>
                </a:solidFill>
              </a:rPr>
              <a:t>Incident &amp; Change management: Observations </a:t>
            </a:r>
            <a:r>
              <a:rPr lang="en-US" sz="1400" dirty="0" smtClean="0">
                <a:solidFill>
                  <a:srgbClr val="503291"/>
                </a:solidFill>
              </a:rPr>
              <a:t>workflow</a:t>
            </a:r>
          </a:p>
          <a:p>
            <a:pPr>
              <a:lnSpc>
                <a:spcPts val="1200"/>
              </a:lnSpc>
            </a:pPr>
            <a:r>
              <a:rPr lang="en-US" b="1" dirty="0" smtClean="0">
                <a:solidFill>
                  <a:srgbClr val="503291"/>
                </a:solidFill>
              </a:rPr>
              <a:t>Part 4 – Maturing Quality Artifacts in Agile action</a:t>
            </a:r>
          </a:p>
          <a:p>
            <a:pPr marL="351450" lvl="1" indent="-171450">
              <a:lnSpc>
                <a:spcPts val="1200"/>
              </a:lnSpc>
              <a:buFont typeface="Wingdings" panose="05000000000000000000" pitchFamily="2" charset="2"/>
              <a:buChar char="ü"/>
            </a:pPr>
            <a:r>
              <a:rPr lang="en-US" sz="1400" dirty="0" smtClean="0">
                <a:solidFill>
                  <a:srgbClr val="503291"/>
                </a:solidFill>
              </a:rPr>
              <a:t>List </a:t>
            </a:r>
            <a:r>
              <a:rPr lang="en-US" sz="1400" dirty="0">
                <a:solidFill>
                  <a:srgbClr val="503291"/>
                </a:solidFill>
              </a:rPr>
              <a:t>of Quality Artifacts</a:t>
            </a:r>
          </a:p>
          <a:p>
            <a:pPr marL="351450" lvl="1" indent="-171450">
              <a:lnSpc>
                <a:spcPts val="1200"/>
              </a:lnSpc>
              <a:buFont typeface="Wingdings" panose="05000000000000000000" pitchFamily="2" charset="2"/>
              <a:buChar char="ü"/>
            </a:pPr>
            <a:r>
              <a:rPr lang="en-US" sz="1400" dirty="0">
                <a:solidFill>
                  <a:srgbClr val="503291"/>
                </a:solidFill>
              </a:rPr>
              <a:t>The RACI, Review and Approval Matrix</a:t>
            </a:r>
          </a:p>
          <a:p>
            <a:pPr marL="351450" lvl="1" indent="-171450">
              <a:lnSpc>
                <a:spcPts val="1200"/>
              </a:lnSpc>
              <a:buFont typeface="Wingdings" panose="05000000000000000000" pitchFamily="2" charset="2"/>
              <a:buChar char="ü"/>
            </a:pPr>
            <a:r>
              <a:rPr lang="en-US" sz="1400" dirty="0">
                <a:solidFill>
                  <a:srgbClr val="503291"/>
                </a:solidFill>
              </a:rPr>
              <a:t>Approval </a:t>
            </a:r>
            <a:r>
              <a:rPr lang="en-US" sz="1400" dirty="0" smtClean="0">
                <a:solidFill>
                  <a:srgbClr val="503291"/>
                </a:solidFill>
              </a:rPr>
              <a:t>procedure</a:t>
            </a:r>
          </a:p>
          <a:p>
            <a:pPr marL="351450" lvl="1" indent="-171450">
              <a:lnSpc>
                <a:spcPts val="1200"/>
              </a:lnSpc>
              <a:buFont typeface="Wingdings" panose="05000000000000000000" pitchFamily="2" charset="2"/>
              <a:buChar char="ü"/>
            </a:pPr>
            <a:r>
              <a:rPr lang="en-US" sz="1400" dirty="0">
                <a:solidFill>
                  <a:srgbClr val="503291"/>
                </a:solidFill>
              </a:rPr>
              <a:t>Acceptance Criteria for Sprint Quality </a:t>
            </a:r>
            <a:r>
              <a:rPr lang="en-US" sz="1400" dirty="0" smtClean="0">
                <a:solidFill>
                  <a:srgbClr val="503291"/>
                </a:solidFill>
              </a:rPr>
              <a:t>Gate</a:t>
            </a:r>
          </a:p>
          <a:p>
            <a:pPr>
              <a:lnSpc>
                <a:spcPts val="1200"/>
              </a:lnSpc>
            </a:pPr>
            <a:r>
              <a:rPr lang="en-US" b="1" dirty="0" smtClean="0">
                <a:solidFill>
                  <a:srgbClr val="503291"/>
                </a:solidFill>
              </a:rPr>
              <a:t>Part 5 – Execution of QA: creation of test evidence and validation results </a:t>
            </a:r>
          </a:p>
          <a:p>
            <a:pPr>
              <a:lnSpc>
                <a:spcPts val="1200"/>
              </a:lnSpc>
            </a:pPr>
            <a:endParaRPr lang="en-US" sz="1400" dirty="0">
              <a:solidFill>
                <a:srgbClr val="503291"/>
              </a:solidFill>
            </a:endParaRPr>
          </a:p>
        </p:txBody>
      </p:sp>
      <p:sp>
        <p:nvSpPr>
          <p:cNvPr id="4" name="Text Placeholder 3"/>
          <p:cNvSpPr>
            <a:spLocks noGrp="1"/>
          </p:cNvSpPr>
          <p:nvPr>
            <p:ph type="body" sz="quarter" idx="13"/>
          </p:nvPr>
        </p:nvSpPr>
        <p:spPr/>
        <p:txBody>
          <a:bodyPr/>
          <a:lstStyle/>
          <a:p>
            <a:r>
              <a:rPr lang="en-US" dirty="0"/>
              <a:t>QMS </a:t>
            </a:r>
            <a:r>
              <a:rPr lang="en-US" dirty="0" smtClean="0"/>
              <a:t>TRAINING</a:t>
            </a:r>
            <a:endParaRPr lang="en-US" dirty="0"/>
          </a:p>
        </p:txBody>
      </p:sp>
      <p:sp>
        <p:nvSpPr>
          <p:cNvPr id="5" name="Title 4"/>
          <p:cNvSpPr>
            <a:spLocks noGrp="1"/>
          </p:cNvSpPr>
          <p:nvPr>
            <p:ph type="title"/>
          </p:nvPr>
        </p:nvSpPr>
        <p:spPr>
          <a:xfrm>
            <a:off x="623888" y="730800"/>
            <a:ext cx="10944225" cy="325952"/>
          </a:xfrm>
        </p:spPr>
        <p:txBody>
          <a:bodyPr/>
          <a:lstStyle/>
          <a:p>
            <a:r>
              <a:rPr lang="fr-FR" dirty="0" smtClean="0"/>
              <a:t>AGENDA</a:t>
            </a:r>
            <a:endParaRPr lang="en-US" dirty="0"/>
          </a:p>
        </p:txBody>
      </p:sp>
    </p:spTree>
    <p:extLst>
      <p:ext uri="{BB962C8B-B14F-4D97-AF65-F5344CB8AC3E}">
        <p14:creationId xmlns:p14="http://schemas.microsoft.com/office/powerpoint/2010/main" val="10999141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2 </a:t>
            </a:r>
            <a:r>
              <a:rPr lang="en-US" dirty="0"/>
              <a:t>– </a:t>
            </a:r>
            <a:r>
              <a:rPr lang="en-US" dirty="0" smtClean="0"/>
              <a:t>Highlights of the Software Development Plan</a:t>
            </a:r>
            <a:endParaRPr lang="en-US" dirty="0"/>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a:t>Table of </a:t>
            </a:r>
            <a:r>
              <a:rPr lang="en-US" sz="2400" dirty="0" smtClean="0"/>
              <a:t>content</a:t>
            </a:r>
            <a:endParaRPr lang="en-US" sz="2400" dirty="0"/>
          </a:p>
        </p:txBody>
      </p:sp>
      <p:sp>
        <p:nvSpPr>
          <p:cNvPr id="14" name="Content Placeholder 1"/>
          <p:cNvSpPr>
            <a:spLocks noGrp="1"/>
          </p:cNvSpPr>
          <p:nvPr>
            <p:ph sz="quarter" idx="14"/>
          </p:nvPr>
        </p:nvSpPr>
        <p:spPr>
          <a:xfrm>
            <a:off x="623884" y="1736105"/>
            <a:ext cx="10944227" cy="4608511"/>
          </a:xfrm>
        </p:spPr>
        <p:txBody>
          <a:bodyPr/>
          <a:lstStyle/>
          <a:p>
            <a:endParaRPr lang="en-US" sz="2000" dirty="0"/>
          </a:p>
          <a:p>
            <a:endParaRPr lang="fr-FR"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767" y="813272"/>
            <a:ext cx="3181350" cy="57816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24881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21</a:t>
            </a:fld>
            <a:endParaRPr lang="en-US"/>
          </a:p>
        </p:txBody>
      </p:sp>
      <p:sp>
        <p:nvSpPr>
          <p:cNvPr id="4" name="Text Placeholder 3"/>
          <p:cNvSpPr>
            <a:spLocks noGrp="1"/>
          </p:cNvSpPr>
          <p:nvPr>
            <p:ph type="body" sz="quarter" idx="13"/>
          </p:nvPr>
        </p:nvSpPr>
        <p:spPr/>
        <p:txBody>
          <a:bodyPr/>
          <a:lstStyle/>
          <a:p>
            <a:r>
              <a:rPr lang="en-US" dirty="0"/>
              <a:t>PART 2 – Highlights of the Software Development Plan</a:t>
            </a:r>
          </a:p>
          <a:p>
            <a:endParaRPr lang="en-US" dirty="0"/>
          </a:p>
        </p:txBody>
      </p:sp>
      <p:sp>
        <p:nvSpPr>
          <p:cNvPr id="5" name="Title 4"/>
          <p:cNvSpPr>
            <a:spLocks noGrp="1"/>
          </p:cNvSpPr>
          <p:nvPr>
            <p:ph type="title"/>
          </p:nvPr>
        </p:nvSpPr>
        <p:spPr>
          <a:xfrm>
            <a:off x="623888" y="730800"/>
            <a:ext cx="10944225" cy="325952"/>
          </a:xfrm>
        </p:spPr>
        <p:txBody>
          <a:bodyPr/>
          <a:lstStyle/>
          <a:p>
            <a:r>
              <a:rPr lang="en-US" dirty="0"/>
              <a:t>Process, Quality and </a:t>
            </a:r>
            <a:r>
              <a:rPr lang="en-US" dirty="0" smtClean="0"/>
              <a:t>Tools, areas of Software Development Plan</a:t>
            </a:r>
            <a:endParaRPr lang="en-US" dirty="0"/>
          </a:p>
        </p:txBody>
      </p:sp>
      <p:sp>
        <p:nvSpPr>
          <p:cNvPr id="7" name="Ellipse 38"/>
          <p:cNvSpPr/>
          <p:nvPr/>
        </p:nvSpPr>
        <p:spPr bwMode="gray">
          <a:xfrm>
            <a:off x="3947857" y="2890152"/>
            <a:ext cx="4112730" cy="3902732"/>
          </a:xfrm>
          <a:prstGeom prst="ellipse">
            <a:avLst/>
          </a:prstGeom>
          <a:noFill/>
          <a:ln w="38100" cap="flat" cmpd="sng" algn="ctr">
            <a:solidFill>
              <a:srgbClr val="503291"/>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fr-FR" sz="1600" kern="0" dirty="0">
              <a:solidFill>
                <a:srgbClr val="FFFFFF"/>
              </a:solidFill>
            </a:endParaRPr>
          </a:p>
        </p:txBody>
      </p:sp>
      <p:sp>
        <p:nvSpPr>
          <p:cNvPr id="8" name="Ellipse 39"/>
          <p:cNvSpPr/>
          <p:nvPr/>
        </p:nvSpPr>
        <p:spPr bwMode="gray">
          <a:xfrm>
            <a:off x="2768148" y="1106851"/>
            <a:ext cx="4075362" cy="3917868"/>
          </a:xfrm>
          <a:prstGeom prst="ellipse">
            <a:avLst/>
          </a:prstGeom>
          <a:noFill/>
          <a:ln w="38100" cap="flat" cmpd="sng" algn="ctr">
            <a:solidFill>
              <a:srgbClr val="FFC000"/>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fr-FR" sz="1600" kern="0" dirty="0">
              <a:solidFill>
                <a:srgbClr val="FFFFFF"/>
              </a:solidFill>
            </a:endParaRPr>
          </a:p>
        </p:txBody>
      </p:sp>
      <p:sp>
        <p:nvSpPr>
          <p:cNvPr id="9" name="Ellipse 45"/>
          <p:cNvSpPr/>
          <p:nvPr/>
        </p:nvSpPr>
        <p:spPr bwMode="gray">
          <a:xfrm>
            <a:off x="5127568" y="1106850"/>
            <a:ext cx="4101146" cy="3904334"/>
          </a:xfrm>
          <a:prstGeom prst="ellipse">
            <a:avLst/>
          </a:prstGeom>
          <a:noFill/>
          <a:ln w="38100" cap="flat" cmpd="sng" algn="ctr">
            <a:solidFill>
              <a:srgbClr val="92D050"/>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fr-FR" sz="1200" kern="0" dirty="0">
              <a:solidFill>
                <a:srgbClr val="FFFFFF"/>
              </a:solidFill>
              <a:latin typeface="Verdana"/>
            </a:endParaRPr>
          </a:p>
        </p:txBody>
      </p:sp>
      <p:grpSp>
        <p:nvGrpSpPr>
          <p:cNvPr id="52" name="Group 51"/>
          <p:cNvGrpSpPr/>
          <p:nvPr/>
        </p:nvGrpSpPr>
        <p:grpSpPr>
          <a:xfrm>
            <a:off x="9647683" y="1398540"/>
            <a:ext cx="1787440" cy="592417"/>
            <a:chOff x="9544651" y="1347024"/>
            <a:chExt cx="1787440" cy="592417"/>
          </a:xfrm>
        </p:grpSpPr>
        <p:sp>
          <p:nvSpPr>
            <p:cNvPr id="10" name="Légende : encadrée 9"/>
            <p:cNvSpPr/>
            <p:nvPr/>
          </p:nvSpPr>
          <p:spPr bwMode="gray">
            <a:xfrm>
              <a:off x="9544651" y="1347024"/>
              <a:ext cx="1787440" cy="592417"/>
            </a:xfrm>
            <a:prstGeom prst="borderCallout1">
              <a:avLst>
                <a:gd name="adj1" fmla="val 53576"/>
                <a:gd name="adj2" fmla="val -591"/>
                <a:gd name="adj3" fmla="val 114158"/>
                <a:gd name="adj4" fmla="val -39462"/>
              </a:avLst>
            </a:prstGeom>
            <a:noFill/>
            <a:ln w="38100" cap="flat" cmpd="sng" algn="ctr">
              <a:solidFill>
                <a:srgbClr val="B4DC96"/>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fr-FR" sz="1600" kern="0" dirty="0">
                <a:solidFill>
                  <a:srgbClr val="FFFFFF"/>
                </a:solidFill>
              </a:endParaRPr>
            </a:p>
          </p:txBody>
        </p:sp>
        <p:sp>
          <p:nvSpPr>
            <p:cNvPr id="13" name="ZoneTexte 11"/>
            <p:cNvSpPr txBox="1"/>
            <p:nvPr/>
          </p:nvSpPr>
          <p:spPr bwMode="gray">
            <a:xfrm>
              <a:off x="9569415" y="1351606"/>
              <a:ext cx="1650632" cy="569387"/>
            </a:xfrm>
            <a:prstGeom prst="rect">
              <a:avLst/>
            </a:prstGeom>
            <a:noFill/>
          </p:spPr>
          <p:txBody>
            <a:bodyPr wrap="square" lIns="0" tIns="0" rIns="0" bIns="0" rtlCol="0">
              <a:spAutoFit/>
            </a:bodyPr>
            <a:lstStyle/>
            <a:p>
              <a:pPr algn="ctr">
                <a:spcBef>
                  <a:spcPts val="300"/>
                </a:spcBef>
                <a:spcAft>
                  <a:spcPts val="300"/>
                </a:spcAft>
                <a:buClr>
                  <a:srgbClr val="52328F"/>
                </a:buClr>
              </a:pPr>
              <a:r>
                <a:rPr lang="fr-FR" sz="1600" dirty="0" smtClean="0">
                  <a:solidFill>
                    <a:srgbClr val="000000"/>
                  </a:solidFill>
                  <a:ea typeface="Verdana" panose="020B0604030504040204" pitchFamily="34" charset="0"/>
                  <a:cs typeface="Verdana" panose="020B0604030504040204" pitchFamily="34" charset="0"/>
                </a:rPr>
                <a:t>QUALITY: </a:t>
              </a:r>
            </a:p>
            <a:p>
              <a:pPr algn="ctr">
                <a:spcBef>
                  <a:spcPts val="300"/>
                </a:spcBef>
                <a:spcAft>
                  <a:spcPts val="300"/>
                </a:spcAft>
                <a:buClr>
                  <a:srgbClr val="52328F"/>
                </a:buClr>
              </a:pPr>
              <a:r>
                <a:rPr lang="fr-FR" sz="1600" dirty="0" smtClean="0">
                  <a:solidFill>
                    <a:srgbClr val="000000"/>
                  </a:solidFill>
                  <a:ea typeface="Verdana" panose="020B0604030504040204" pitchFamily="34" charset="0"/>
                  <a:cs typeface="Verdana" panose="020B0604030504040204" pitchFamily="34" charset="0"/>
                </a:rPr>
                <a:t>GAMP</a:t>
              </a:r>
              <a:r>
                <a:rPr lang="fr-FR" sz="1600" baseline="30000" dirty="0" smtClean="0">
                  <a:solidFill>
                    <a:srgbClr val="000000"/>
                  </a:solidFill>
                  <a:ea typeface="Verdana" panose="020B0604030504040204" pitchFamily="34" charset="0"/>
                  <a:cs typeface="Verdana" panose="020B0604030504040204" pitchFamily="34" charset="0"/>
                </a:rPr>
                <a:t>®</a:t>
              </a:r>
              <a:r>
                <a:rPr lang="fr-FR" sz="1600" dirty="0" smtClean="0">
                  <a:solidFill>
                    <a:srgbClr val="000000"/>
                  </a:solidFill>
                  <a:ea typeface="Verdana" panose="020B0604030504040204" pitchFamily="34" charset="0"/>
                  <a:cs typeface="Verdana" panose="020B0604030504040204" pitchFamily="34" charset="0"/>
                </a:rPr>
                <a:t>5</a:t>
              </a:r>
            </a:p>
          </p:txBody>
        </p:sp>
      </p:grpSp>
      <p:grpSp>
        <p:nvGrpSpPr>
          <p:cNvPr id="54" name="Group 53"/>
          <p:cNvGrpSpPr/>
          <p:nvPr/>
        </p:nvGrpSpPr>
        <p:grpSpPr>
          <a:xfrm>
            <a:off x="502276" y="1385661"/>
            <a:ext cx="2051705" cy="598473"/>
            <a:chOff x="399244" y="1334145"/>
            <a:chExt cx="2051705" cy="598473"/>
          </a:xfrm>
        </p:grpSpPr>
        <p:sp>
          <p:nvSpPr>
            <p:cNvPr id="11" name="Légende : encadrée 46"/>
            <p:cNvSpPr/>
            <p:nvPr/>
          </p:nvSpPr>
          <p:spPr bwMode="gray">
            <a:xfrm flipH="1">
              <a:off x="409597" y="1334145"/>
              <a:ext cx="2041352" cy="592417"/>
            </a:xfrm>
            <a:prstGeom prst="borderCallout1">
              <a:avLst>
                <a:gd name="adj1" fmla="val 53576"/>
                <a:gd name="adj2" fmla="val -591"/>
                <a:gd name="adj3" fmla="val 101940"/>
                <a:gd name="adj4" fmla="val -27602"/>
              </a:avLst>
            </a:prstGeom>
            <a:noFill/>
            <a:ln w="38100" cap="flat" cmpd="sng" algn="ctr">
              <a:solidFill>
                <a:srgbClr val="FFC832"/>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fr-FR" sz="1600" kern="0" dirty="0">
                <a:solidFill>
                  <a:srgbClr val="FFFFFF"/>
                </a:solidFill>
              </a:endParaRPr>
            </a:p>
          </p:txBody>
        </p:sp>
        <p:sp>
          <p:nvSpPr>
            <p:cNvPr id="14" name="ZoneTexte 48"/>
            <p:cNvSpPr txBox="1"/>
            <p:nvPr/>
          </p:nvSpPr>
          <p:spPr bwMode="gray">
            <a:xfrm>
              <a:off x="399244" y="1363231"/>
              <a:ext cx="1996414" cy="569387"/>
            </a:xfrm>
            <a:prstGeom prst="rect">
              <a:avLst/>
            </a:prstGeom>
            <a:noFill/>
          </p:spPr>
          <p:txBody>
            <a:bodyPr wrap="square" lIns="0" tIns="0" rIns="0" bIns="0" rtlCol="0">
              <a:spAutoFit/>
            </a:bodyPr>
            <a:lstStyle/>
            <a:p>
              <a:pPr algn="ctr">
                <a:spcBef>
                  <a:spcPts val="300"/>
                </a:spcBef>
                <a:spcAft>
                  <a:spcPts val="300"/>
                </a:spcAft>
                <a:buClr>
                  <a:srgbClr val="52328F"/>
                </a:buClr>
              </a:pPr>
              <a:r>
                <a:rPr lang="fr-FR" sz="1600" dirty="0" smtClean="0">
                  <a:solidFill>
                    <a:srgbClr val="000000"/>
                  </a:solidFill>
                  <a:ea typeface="Verdana" panose="020B0604030504040204" pitchFamily="34" charset="0"/>
                  <a:cs typeface="Verdana" panose="020B0604030504040204" pitchFamily="34" charset="0"/>
                </a:rPr>
                <a:t>FRAMEWORK: </a:t>
              </a:r>
            </a:p>
            <a:p>
              <a:pPr algn="ctr">
                <a:spcBef>
                  <a:spcPts val="300"/>
                </a:spcBef>
                <a:spcAft>
                  <a:spcPts val="300"/>
                </a:spcAft>
                <a:buClr>
                  <a:srgbClr val="52328F"/>
                </a:buClr>
              </a:pPr>
              <a:r>
                <a:rPr lang="fr-FR" sz="1600" dirty="0" smtClean="0">
                  <a:solidFill>
                    <a:srgbClr val="000000"/>
                  </a:solidFill>
                  <a:ea typeface="Verdana" panose="020B0604030504040204" pitchFamily="34" charset="0"/>
                  <a:cs typeface="Verdana" panose="020B0604030504040204" pitchFamily="34" charset="0"/>
                </a:rPr>
                <a:t>SAFE 4.0</a:t>
              </a:r>
            </a:p>
          </p:txBody>
        </p:sp>
      </p:grpSp>
      <p:sp>
        <p:nvSpPr>
          <p:cNvPr id="16" name="ZoneTexte 50"/>
          <p:cNvSpPr txBox="1"/>
          <p:nvPr/>
        </p:nvSpPr>
        <p:spPr bwMode="gray">
          <a:xfrm>
            <a:off x="5522833" y="3516955"/>
            <a:ext cx="943462"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a:solidFill>
                  <a:srgbClr val="000000"/>
                </a:solidFill>
                <a:ea typeface="Verdana" panose="020B0604030504040204" pitchFamily="34" charset="0"/>
                <a:cs typeface="Verdana" panose="020B0604030504040204" pitchFamily="34" charset="0"/>
              </a:rPr>
              <a:t>Workflow</a:t>
            </a:r>
          </a:p>
        </p:txBody>
      </p:sp>
      <p:sp>
        <p:nvSpPr>
          <p:cNvPr id="17" name="ZoneTexte 51"/>
          <p:cNvSpPr txBox="1"/>
          <p:nvPr/>
        </p:nvSpPr>
        <p:spPr bwMode="gray">
          <a:xfrm>
            <a:off x="7200030" y="2429923"/>
            <a:ext cx="423377"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a:solidFill>
                  <a:srgbClr val="000000"/>
                </a:solidFill>
                <a:ea typeface="Verdana" panose="020B0604030504040204" pitchFamily="34" charset="0"/>
                <a:cs typeface="Verdana" panose="020B0604030504040204" pitchFamily="34" charset="0"/>
              </a:rPr>
              <a:t>SOP</a:t>
            </a:r>
          </a:p>
        </p:txBody>
      </p:sp>
      <p:sp>
        <p:nvSpPr>
          <p:cNvPr id="18" name="ZoneTexte 52"/>
          <p:cNvSpPr txBox="1"/>
          <p:nvPr/>
        </p:nvSpPr>
        <p:spPr bwMode="gray">
          <a:xfrm>
            <a:off x="4531696" y="3755371"/>
            <a:ext cx="619149"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a:solidFill>
                  <a:srgbClr val="000000"/>
                </a:solidFill>
                <a:ea typeface="Verdana" panose="020B0604030504040204" pitchFamily="34" charset="0"/>
                <a:cs typeface="Verdana" panose="020B0604030504040204" pitchFamily="34" charset="0"/>
              </a:rPr>
              <a:t>Sprint</a:t>
            </a:r>
          </a:p>
        </p:txBody>
      </p:sp>
      <p:sp>
        <p:nvSpPr>
          <p:cNvPr id="19" name="ZoneTexte 53"/>
          <p:cNvSpPr txBox="1"/>
          <p:nvPr/>
        </p:nvSpPr>
        <p:spPr bwMode="gray">
          <a:xfrm>
            <a:off x="3051003" y="2817527"/>
            <a:ext cx="926335"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a:solidFill>
                  <a:srgbClr val="000000"/>
                </a:solidFill>
                <a:ea typeface="Verdana" panose="020B0604030504040204" pitchFamily="34" charset="0"/>
                <a:cs typeface="Verdana" panose="020B0604030504040204" pitchFamily="34" charset="0"/>
              </a:rPr>
              <a:t>Stand up</a:t>
            </a:r>
          </a:p>
        </p:txBody>
      </p:sp>
      <p:sp>
        <p:nvSpPr>
          <p:cNvPr id="20" name="ZoneTexte 54"/>
          <p:cNvSpPr txBox="1"/>
          <p:nvPr/>
        </p:nvSpPr>
        <p:spPr bwMode="gray">
          <a:xfrm>
            <a:off x="6619468" y="4669830"/>
            <a:ext cx="1156486"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a:solidFill>
                  <a:srgbClr val="000000"/>
                </a:solidFill>
                <a:ea typeface="Verdana" panose="020B0604030504040204" pitchFamily="34" charset="0"/>
                <a:cs typeface="Verdana" panose="020B0604030504040204" pitchFamily="34" charset="0"/>
              </a:rPr>
              <a:t>Traceability</a:t>
            </a:r>
          </a:p>
        </p:txBody>
      </p:sp>
      <p:sp>
        <p:nvSpPr>
          <p:cNvPr id="21" name="ZoneTexte 55"/>
          <p:cNvSpPr txBox="1"/>
          <p:nvPr/>
        </p:nvSpPr>
        <p:spPr bwMode="gray">
          <a:xfrm>
            <a:off x="7351160" y="2914868"/>
            <a:ext cx="1750232"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a:solidFill>
                  <a:srgbClr val="000000"/>
                </a:solidFill>
                <a:ea typeface="Verdana" panose="020B0604030504040204" pitchFamily="34" charset="0"/>
                <a:cs typeface="Verdana" panose="020B0604030504040204" pitchFamily="34" charset="0"/>
              </a:rPr>
              <a:t>Validation </a:t>
            </a:r>
            <a:r>
              <a:rPr lang="fr-FR" sz="1600" dirty="0" smtClean="0">
                <a:solidFill>
                  <a:srgbClr val="000000"/>
                </a:solidFill>
                <a:ea typeface="Verdana" panose="020B0604030504040204" pitchFamily="34" charset="0"/>
                <a:cs typeface="Verdana" panose="020B0604030504040204" pitchFamily="34" charset="0"/>
              </a:rPr>
              <a:t>Report</a:t>
            </a:r>
            <a:endParaRPr lang="fr-FR" sz="1600" dirty="0">
              <a:solidFill>
                <a:srgbClr val="000000"/>
              </a:solidFill>
              <a:ea typeface="Verdana" panose="020B0604030504040204" pitchFamily="34" charset="0"/>
              <a:cs typeface="Verdana" panose="020B0604030504040204" pitchFamily="34" charset="0"/>
            </a:endParaRPr>
          </a:p>
        </p:txBody>
      </p:sp>
      <p:sp>
        <p:nvSpPr>
          <p:cNvPr id="22" name="ZoneTexte 56"/>
          <p:cNvSpPr txBox="1"/>
          <p:nvPr/>
        </p:nvSpPr>
        <p:spPr bwMode="gray">
          <a:xfrm>
            <a:off x="6633251" y="3788211"/>
            <a:ext cx="984017" cy="233885"/>
          </a:xfrm>
          <a:prstGeom prst="rect">
            <a:avLst/>
          </a:prstGeom>
          <a:noFill/>
        </p:spPr>
        <p:txBody>
          <a:bodyPr wrap="none" lIns="0" tIns="0" rIns="0" bIns="0" rtlCol="0">
            <a:spAutoFit/>
          </a:bodyPr>
          <a:lstStyle/>
          <a:p>
            <a:pPr algn="ctr">
              <a:spcBef>
                <a:spcPts val="300"/>
              </a:spcBef>
              <a:spcAft>
                <a:spcPts val="300"/>
              </a:spcAft>
              <a:buClr>
                <a:srgbClr val="52328F"/>
              </a:buClr>
            </a:pPr>
            <a:r>
              <a:rPr lang="en-GB" sz="1600" dirty="0" smtClean="0">
                <a:solidFill>
                  <a:srgbClr val="000000"/>
                </a:solidFill>
                <a:ea typeface="Verdana" panose="020B0604030504040204" pitchFamily="34" charset="0"/>
                <a:cs typeface="Verdana" panose="020B0604030504040204" pitchFamily="34" charset="0"/>
              </a:rPr>
              <a:t> Test Plan</a:t>
            </a:r>
            <a:endParaRPr lang="en-GB" sz="1600" dirty="0">
              <a:solidFill>
                <a:srgbClr val="000000"/>
              </a:solidFill>
              <a:ea typeface="Verdana" panose="020B0604030504040204" pitchFamily="34" charset="0"/>
              <a:cs typeface="Verdana" panose="020B0604030504040204" pitchFamily="34" charset="0"/>
            </a:endParaRPr>
          </a:p>
        </p:txBody>
      </p:sp>
      <p:sp>
        <p:nvSpPr>
          <p:cNvPr id="23" name="ZoneTexte 57"/>
          <p:cNvSpPr txBox="1"/>
          <p:nvPr/>
        </p:nvSpPr>
        <p:spPr bwMode="gray">
          <a:xfrm>
            <a:off x="5538537" y="5195337"/>
            <a:ext cx="1242880"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a:solidFill>
                  <a:srgbClr val="000000"/>
                </a:solidFill>
                <a:ea typeface="Verdana" panose="020B0604030504040204" pitchFamily="34" charset="0"/>
                <a:cs typeface="Verdana" panose="020B0604030504040204" pitchFamily="34" charset="0"/>
              </a:rPr>
              <a:t>Relationship</a:t>
            </a:r>
          </a:p>
        </p:txBody>
      </p:sp>
      <p:sp>
        <p:nvSpPr>
          <p:cNvPr id="24" name="ZoneTexte 58"/>
          <p:cNvSpPr txBox="1"/>
          <p:nvPr/>
        </p:nvSpPr>
        <p:spPr bwMode="gray">
          <a:xfrm>
            <a:off x="4666845" y="5438610"/>
            <a:ext cx="485450"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a:solidFill>
                  <a:srgbClr val="000000"/>
                </a:solidFill>
                <a:ea typeface="Verdana" panose="020B0604030504040204" pitchFamily="34" charset="0"/>
                <a:cs typeface="Verdana" panose="020B0604030504040204" pitchFamily="34" charset="0"/>
              </a:rPr>
              <a:t>Item</a:t>
            </a:r>
          </a:p>
        </p:txBody>
      </p:sp>
      <p:sp>
        <p:nvSpPr>
          <p:cNvPr id="25" name="ZoneTexte 59"/>
          <p:cNvSpPr txBox="1"/>
          <p:nvPr/>
        </p:nvSpPr>
        <p:spPr bwMode="gray">
          <a:xfrm>
            <a:off x="6515523" y="5897902"/>
            <a:ext cx="722223"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a:solidFill>
                  <a:srgbClr val="000000"/>
                </a:solidFill>
                <a:ea typeface="Verdana" panose="020B0604030504040204" pitchFamily="34" charset="0"/>
                <a:cs typeface="Verdana" panose="020B0604030504040204" pitchFamily="34" charset="0"/>
              </a:rPr>
              <a:t>Extract</a:t>
            </a:r>
          </a:p>
        </p:txBody>
      </p:sp>
      <p:sp>
        <p:nvSpPr>
          <p:cNvPr id="26" name="ZoneTexte 60"/>
          <p:cNvSpPr txBox="1"/>
          <p:nvPr/>
        </p:nvSpPr>
        <p:spPr bwMode="gray">
          <a:xfrm>
            <a:off x="6655669" y="4202475"/>
            <a:ext cx="999742"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a:solidFill>
                  <a:srgbClr val="000000"/>
                </a:solidFill>
                <a:ea typeface="Verdana" panose="020B0604030504040204" pitchFamily="34" charset="0"/>
                <a:cs typeface="Verdana" panose="020B0604030504040204" pitchFamily="34" charset="0"/>
              </a:rPr>
              <a:t>Audit </a:t>
            </a:r>
            <a:r>
              <a:rPr lang="en-GB" sz="1600" dirty="0">
                <a:solidFill>
                  <a:srgbClr val="000000"/>
                </a:solidFill>
                <a:ea typeface="Verdana" panose="020B0604030504040204" pitchFamily="34" charset="0"/>
                <a:cs typeface="Verdana" panose="020B0604030504040204" pitchFamily="34" charset="0"/>
              </a:rPr>
              <a:t>trail</a:t>
            </a:r>
          </a:p>
        </p:txBody>
      </p:sp>
      <p:sp>
        <p:nvSpPr>
          <p:cNvPr id="27" name="ZoneTexte 63"/>
          <p:cNvSpPr txBox="1"/>
          <p:nvPr/>
        </p:nvSpPr>
        <p:spPr bwMode="gray">
          <a:xfrm>
            <a:off x="3605959" y="1756138"/>
            <a:ext cx="1255805"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a:solidFill>
                  <a:srgbClr val="000000"/>
                </a:solidFill>
                <a:ea typeface="Verdana" panose="020B0604030504040204" pitchFamily="34" charset="0"/>
                <a:cs typeface="Verdana" panose="020B0604030504040204" pitchFamily="34" charset="0"/>
              </a:rPr>
              <a:t>Scrum team</a:t>
            </a:r>
          </a:p>
        </p:txBody>
      </p:sp>
      <p:sp>
        <p:nvSpPr>
          <p:cNvPr id="28" name="ZoneTexte 64"/>
          <p:cNvSpPr txBox="1"/>
          <p:nvPr/>
        </p:nvSpPr>
        <p:spPr bwMode="gray">
          <a:xfrm>
            <a:off x="3237834" y="2301924"/>
            <a:ext cx="1516260"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a:solidFill>
                  <a:srgbClr val="000000"/>
                </a:solidFill>
                <a:ea typeface="Verdana" panose="020B0604030504040204" pitchFamily="34" charset="0"/>
                <a:cs typeface="Verdana" panose="020B0604030504040204" pitchFamily="34" charset="0"/>
              </a:rPr>
              <a:t>Poker </a:t>
            </a:r>
            <a:r>
              <a:rPr lang="en-GB" sz="1600" dirty="0" smtClean="0">
                <a:solidFill>
                  <a:srgbClr val="000000"/>
                </a:solidFill>
                <a:ea typeface="Verdana" panose="020B0604030504040204" pitchFamily="34" charset="0"/>
                <a:cs typeface="Verdana" panose="020B0604030504040204" pitchFamily="34" charset="0"/>
              </a:rPr>
              <a:t>planning</a:t>
            </a:r>
            <a:endParaRPr lang="en-GB" sz="1600" dirty="0">
              <a:solidFill>
                <a:srgbClr val="000000"/>
              </a:solidFill>
              <a:ea typeface="Verdana" panose="020B0604030504040204" pitchFamily="34" charset="0"/>
              <a:cs typeface="Verdana" panose="020B0604030504040204" pitchFamily="34" charset="0"/>
            </a:endParaRPr>
          </a:p>
        </p:txBody>
      </p:sp>
      <p:sp>
        <p:nvSpPr>
          <p:cNvPr id="29" name="ZoneTexte 65"/>
          <p:cNvSpPr txBox="1"/>
          <p:nvPr/>
        </p:nvSpPr>
        <p:spPr bwMode="gray">
          <a:xfrm>
            <a:off x="4219537" y="4534125"/>
            <a:ext cx="797412"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a:solidFill>
                  <a:srgbClr val="000000"/>
                </a:solidFill>
                <a:ea typeface="Verdana" panose="020B0604030504040204" pitchFamily="34" charset="0"/>
                <a:cs typeface="Verdana" panose="020B0604030504040204" pitchFamily="34" charset="0"/>
              </a:rPr>
              <a:t>Backlog</a:t>
            </a:r>
          </a:p>
        </p:txBody>
      </p:sp>
      <p:sp>
        <p:nvSpPr>
          <p:cNvPr id="30" name="ZoneTexte 66"/>
          <p:cNvSpPr txBox="1"/>
          <p:nvPr/>
        </p:nvSpPr>
        <p:spPr bwMode="gray">
          <a:xfrm>
            <a:off x="5536164" y="3247106"/>
            <a:ext cx="900169"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smtClean="0">
                <a:solidFill>
                  <a:srgbClr val="000000"/>
                </a:solidFill>
                <a:ea typeface="Verdana" panose="020B0604030504040204" pitchFamily="34" charset="0"/>
                <a:cs typeface="Verdana" panose="020B0604030504040204" pitchFamily="34" charset="0"/>
              </a:rPr>
              <a:t>Approval</a:t>
            </a:r>
            <a:endParaRPr lang="en-GB" sz="1600" dirty="0">
              <a:solidFill>
                <a:srgbClr val="000000"/>
              </a:solidFill>
              <a:ea typeface="Verdana" panose="020B0604030504040204" pitchFamily="34" charset="0"/>
              <a:cs typeface="Verdana" panose="020B0604030504040204" pitchFamily="34" charset="0"/>
            </a:endParaRPr>
          </a:p>
        </p:txBody>
      </p:sp>
      <p:sp>
        <p:nvSpPr>
          <p:cNvPr id="31" name="ZoneTexte 67"/>
          <p:cNvSpPr txBox="1"/>
          <p:nvPr/>
        </p:nvSpPr>
        <p:spPr bwMode="gray">
          <a:xfrm>
            <a:off x="5624754" y="4054506"/>
            <a:ext cx="722987"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a:solidFill>
                  <a:srgbClr val="000000"/>
                </a:solidFill>
                <a:ea typeface="Verdana" panose="020B0604030504040204" pitchFamily="34" charset="0"/>
                <a:cs typeface="Verdana" panose="020B0604030504040204" pitchFamily="34" charset="0"/>
              </a:rPr>
              <a:t>Testing</a:t>
            </a:r>
          </a:p>
        </p:txBody>
      </p:sp>
      <p:sp>
        <p:nvSpPr>
          <p:cNvPr id="32" name="ZoneTexte 68"/>
          <p:cNvSpPr txBox="1"/>
          <p:nvPr/>
        </p:nvSpPr>
        <p:spPr bwMode="gray">
          <a:xfrm>
            <a:off x="6902872" y="3364185"/>
            <a:ext cx="424968"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smtClean="0">
                <a:solidFill>
                  <a:srgbClr val="000000"/>
                </a:solidFill>
                <a:ea typeface="Verdana" panose="020B0604030504040204" pitchFamily="34" charset="0"/>
                <a:cs typeface="Verdana" panose="020B0604030504040204" pitchFamily="34" charset="0"/>
              </a:rPr>
              <a:t>Risk</a:t>
            </a:r>
            <a:endParaRPr lang="en-GB" sz="1600" dirty="0">
              <a:solidFill>
                <a:srgbClr val="000000"/>
              </a:solidFill>
              <a:ea typeface="Verdana" panose="020B0604030504040204" pitchFamily="34" charset="0"/>
              <a:cs typeface="Verdana" panose="020B0604030504040204" pitchFamily="34" charset="0"/>
            </a:endParaRPr>
          </a:p>
        </p:txBody>
      </p:sp>
      <p:sp>
        <p:nvSpPr>
          <p:cNvPr id="33" name="ZoneTexte 31"/>
          <p:cNvSpPr txBox="1"/>
          <p:nvPr/>
        </p:nvSpPr>
        <p:spPr bwMode="gray">
          <a:xfrm>
            <a:off x="8169356" y="2152944"/>
            <a:ext cx="401094"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err="1" smtClean="0">
                <a:solidFill>
                  <a:srgbClr val="000000"/>
                </a:solidFill>
                <a:ea typeface="Verdana" panose="020B0604030504040204" pitchFamily="34" charset="0"/>
                <a:cs typeface="Verdana" panose="020B0604030504040204" pitchFamily="34" charset="0"/>
              </a:rPr>
              <a:t>GxP</a:t>
            </a:r>
            <a:endParaRPr lang="en-GB" sz="1600" dirty="0">
              <a:solidFill>
                <a:srgbClr val="000000"/>
              </a:solidFill>
              <a:ea typeface="Verdana" panose="020B0604030504040204" pitchFamily="34" charset="0"/>
              <a:cs typeface="Verdana" panose="020B0604030504040204" pitchFamily="34" charset="0"/>
            </a:endParaRPr>
          </a:p>
        </p:txBody>
      </p:sp>
      <p:sp>
        <p:nvSpPr>
          <p:cNvPr id="34" name="ZoneTexte 33"/>
          <p:cNvSpPr txBox="1"/>
          <p:nvPr/>
        </p:nvSpPr>
        <p:spPr bwMode="gray">
          <a:xfrm>
            <a:off x="4231476" y="4135161"/>
            <a:ext cx="1251029"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a:solidFill>
                  <a:srgbClr val="000000"/>
                </a:solidFill>
                <a:ea typeface="Verdana" panose="020B0604030504040204" pitchFamily="34" charset="0"/>
                <a:cs typeface="Verdana" panose="020B0604030504040204" pitchFamily="34" charset="0"/>
              </a:rPr>
              <a:t>User Stories</a:t>
            </a:r>
          </a:p>
        </p:txBody>
      </p:sp>
      <p:sp>
        <p:nvSpPr>
          <p:cNvPr id="35" name="ZoneTexte 34"/>
          <p:cNvSpPr txBox="1"/>
          <p:nvPr/>
        </p:nvSpPr>
        <p:spPr bwMode="gray">
          <a:xfrm>
            <a:off x="5584580" y="2176053"/>
            <a:ext cx="784488"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a:solidFill>
                  <a:srgbClr val="000000"/>
                </a:solidFill>
                <a:ea typeface="Verdana" panose="020B0604030504040204" pitchFamily="34" charset="0"/>
                <a:cs typeface="Verdana" panose="020B0604030504040204" pitchFamily="34" charset="0"/>
              </a:rPr>
              <a:t>Release</a:t>
            </a:r>
          </a:p>
        </p:txBody>
      </p:sp>
      <p:sp>
        <p:nvSpPr>
          <p:cNvPr id="36" name="ZoneTexte 35"/>
          <p:cNvSpPr txBox="1"/>
          <p:nvPr/>
        </p:nvSpPr>
        <p:spPr bwMode="gray">
          <a:xfrm>
            <a:off x="5088461" y="5997695"/>
            <a:ext cx="851528"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a:solidFill>
                  <a:srgbClr val="000000"/>
                </a:solidFill>
                <a:ea typeface="Verdana" panose="020B0604030504040204" pitchFamily="34" charset="0"/>
                <a:cs typeface="Verdana" panose="020B0604030504040204" pitchFamily="34" charset="0"/>
              </a:rPr>
              <a:t>Baseline</a:t>
            </a:r>
          </a:p>
        </p:txBody>
      </p:sp>
      <p:sp>
        <p:nvSpPr>
          <p:cNvPr id="37" name="ZoneTexte 36"/>
          <p:cNvSpPr txBox="1"/>
          <p:nvPr/>
        </p:nvSpPr>
        <p:spPr bwMode="gray">
          <a:xfrm>
            <a:off x="8048983" y="3625030"/>
            <a:ext cx="770353"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smtClean="0">
                <a:solidFill>
                  <a:srgbClr val="000000"/>
                </a:solidFill>
                <a:ea typeface="Verdana" panose="020B0604030504040204" pitchFamily="34" charset="0"/>
                <a:cs typeface="Verdana" panose="020B0604030504040204" pitchFamily="34" charset="0"/>
              </a:rPr>
              <a:t>Change</a:t>
            </a:r>
            <a:endParaRPr lang="en-GB" sz="1600" dirty="0">
              <a:solidFill>
                <a:srgbClr val="000000"/>
              </a:solidFill>
              <a:ea typeface="Verdana" panose="020B0604030504040204" pitchFamily="34" charset="0"/>
              <a:cs typeface="Verdana" panose="020B0604030504040204" pitchFamily="34" charset="0"/>
            </a:endParaRPr>
          </a:p>
        </p:txBody>
      </p:sp>
      <p:sp>
        <p:nvSpPr>
          <p:cNvPr id="38" name="ZoneTexte 37"/>
          <p:cNvSpPr txBox="1"/>
          <p:nvPr/>
        </p:nvSpPr>
        <p:spPr bwMode="gray">
          <a:xfrm>
            <a:off x="6875994" y="3581375"/>
            <a:ext cx="657348"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a:solidFill>
                  <a:srgbClr val="000000"/>
                </a:solidFill>
                <a:ea typeface="Verdana" panose="020B0604030504040204" pitchFamily="34" charset="0"/>
                <a:cs typeface="Verdana" panose="020B0604030504040204" pitchFamily="34" charset="0"/>
              </a:rPr>
              <a:t>Defect</a:t>
            </a:r>
          </a:p>
        </p:txBody>
      </p:sp>
      <p:sp>
        <p:nvSpPr>
          <p:cNvPr id="39" name="ZoneTexte 62"/>
          <p:cNvSpPr txBox="1"/>
          <p:nvPr/>
        </p:nvSpPr>
        <p:spPr bwMode="gray">
          <a:xfrm>
            <a:off x="5578488" y="2983905"/>
            <a:ext cx="727571" cy="246221"/>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smtClean="0">
                <a:solidFill>
                  <a:srgbClr val="000000"/>
                </a:solidFill>
                <a:ea typeface="Verdana" panose="020B0604030504040204" pitchFamily="34" charset="0"/>
                <a:cs typeface="Verdana" panose="020B0604030504040204" pitchFamily="34" charset="0"/>
              </a:rPr>
              <a:t>Review</a:t>
            </a:r>
            <a:endParaRPr lang="en-GB" sz="1600" dirty="0">
              <a:solidFill>
                <a:srgbClr val="000000"/>
              </a:solidFill>
              <a:ea typeface="Verdana" panose="020B0604030504040204" pitchFamily="34" charset="0"/>
              <a:cs typeface="Verdana" panose="020B0604030504040204" pitchFamily="34" charset="0"/>
            </a:endParaRPr>
          </a:p>
        </p:txBody>
      </p:sp>
      <p:sp>
        <p:nvSpPr>
          <p:cNvPr id="40" name="ZoneTexte 57"/>
          <p:cNvSpPr txBox="1"/>
          <p:nvPr/>
        </p:nvSpPr>
        <p:spPr bwMode="gray">
          <a:xfrm>
            <a:off x="5729199" y="3800164"/>
            <a:ext cx="514100"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smtClean="0">
                <a:solidFill>
                  <a:srgbClr val="000000"/>
                </a:solidFill>
                <a:ea typeface="Verdana" panose="020B0604030504040204" pitchFamily="34" charset="0"/>
                <a:cs typeface="Verdana" panose="020B0604030504040204" pitchFamily="34" charset="0"/>
              </a:rPr>
              <a:t>Code</a:t>
            </a:r>
            <a:endParaRPr lang="fr-FR" sz="1600" dirty="0">
              <a:solidFill>
                <a:srgbClr val="000000"/>
              </a:solidFill>
              <a:ea typeface="Verdana" panose="020B0604030504040204" pitchFamily="34" charset="0"/>
              <a:cs typeface="Verdana" panose="020B0604030504040204" pitchFamily="34" charset="0"/>
            </a:endParaRPr>
          </a:p>
        </p:txBody>
      </p:sp>
      <p:sp>
        <p:nvSpPr>
          <p:cNvPr id="41" name="ZoneTexte 59"/>
          <p:cNvSpPr txBox="1"/>
          <p:nvPr/>
        </p:nvSpPr>
        <p:spPr bwMode="gray">
          <a:xfrm>
            <a:off x="6902872" y="5485217"/>
            <a:ext cx="507733"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smtClean="0">
                <a:solidFill>
                  <a:srgbClr val="000000"/>
                </a:solidFill>
                <a:ea typeface="Verdana" panose="020B0604030504040204" pitchFamily="34" charset="0"/>
                <a:cs typeface="Verdana" panose="020B0604030504040204" pitchFamily="34" charset="0"/>
              </a:rPr>
              <a:t>Build</a:t>
            </a:r>
            <a:endParaRPr lang="en-GB" sz="1600" dirty="0">
              <a:solidFill>
                <a:srgbClr val="000000"/>
              </a:solidFill>
              <a:ea typeface="Verdana" panose="020B0604030504040204" pitchFamily="34" charset="0"/>
              <a:cs typeface="Verdana" panose="020B0604030504040204" pitchFamily="34" charset="0"/>
            </a:endParaRPr>
          </a:p>
        </p:txBody>
      </p:sp>
      <p:sp>
        <p:nvSpPr>
          <p:cNvPr id="42" name="ZoneTexte 59"/>
          <p:cNvSpPr txBox="1"/>
          <p:nvPr/>
        </p:nvSpPr>
        <p:spPr bwMode="gray">
          <a:xfrm>
            <a:off x="6199032" y="4416620"/>
            <a:ext cx="1784229"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smtClean="0">
                <a:solidFill>
                  <a:srgbClr val="000000"/>
                </a:solidFill>
                <a:ea typeface="Verdana" panose="020B0604030504040204" pitchFamily="34" charset="0"/>
                <a:cs typeface="Verdana" panose="020B0604030504040204" pitchFamily="34" charset="0"/>
              </a:rPr>
              <a:t>Test Environment</a:t>
            </a:r>
            <a:endParaRPr lang="en-GB" sz="1600" dirty="0">
              <a:solidFill>
                <a:srgbClr val="000000"/>
              </a:solidFill>
              <a:ea typeface="Verdana" panose="020B0604030504040204" pitchFamily="34" charset="0"/>
              <a:cs typeface="Verdana" panose="020B0604030504040204" pitchFamily="34" charset="0"/>
            </a:endParaRPr>
          </a:p>
        </p:txBody>
      </p:sp>
      <p:sp>
        <p:nvSpPr>
          <p:cNvPr id="43" name="ZoneTexte 59"/>
          <p:cNvSpPr txBox="1"/>
          <p:nvPr/>
        </p:nvSpPr>
        <p:spPr bwMode="gray">
          <a:xfrm>
            <a:off x="6739320" y="3975218"/>
            <a:ext cx="934675" cy="233885"/>
          </a:xfrm>
          <a:prstGeom prst="rect">
            <a:avLst/>
          </a:prstGeom>
          <a:noFill/>
        </p:spPr>
        <p:txBody>
          <a:bodyPr wrap="none" lIns="0" tIns="0" rIns="0" bIns="0" rtlCol="0">
            <a:spAutoFit/>
          </a:bodyPr>
          <a:lstStyle/>
          <a:p>
            <a:pPr>
              <a:spcBef>
                <a:spcPts val="300"/>
              </a:spcBef>
              <a:spcAft>
                <a:spcPts val="300"/>
              </a:spcAft>
              <a:buClr>
                <a:srgbClr val="52328F"/>
              </a:buClr>
            </a:pPr>
            <a:r>
              <a:rPr lang="en-GB" sz="1600" dirty="0" smtClean="0">
                <a:solidFill>
                  <a:srgbClr val="000000"/>
                </a:solidFill>
                <a:ea typeface="Verdana" panose="020B0604030504040204" pitchFamily="34" charset="0"/>
                <a:cs typeface="Verdana" panose="020B0604030504040204" pitchFamily="34" charset="0"/>
              </a:rPr>
              <a:t>Test data</a:t>
            </a:r>
            <a:endParaRPr lang="en-GB" sz="1600" dirty="0">
              <a:solidFill>
                <a:srgbClr val="000000"/>
              </a:solidFill>
              <a:ea typeface="Verdana" panose="020B0604030504040204" pitchFamily="34" charset="0"/>
              <a:cs typeface="Verdana" panose="020B0604030504040204" pitchFamily="34" charset="0"/>
            </a:endParaRPr>
          </a:p>
        </p:txBody>
      </p:sp>
      <p:sp>
        <p:nvSpPr>
          <p:cNvPr id="44" name="Rectangle 43"/>
          <p:cNvSpPr/>
          <p:nvPr/>
        </p:nvSpPr>
        <p:spPr>
          <a:xfrm>
            <a:off x="5178553" y="2438845"/>
            <a:ext cx="1596543" cy="321591"/>
          </a:xfrm>
          <a:prstGeom prst="rect">
            <a:avLst/>
          </a:prstGeom>
        </p:spPr>
        <p:txBody>
          <a:bodyPr wrap="none">
            <a:spAutoFit/>
          </a:bodyPr>
          <a:lstStyle/>
          <a:p>
            <a:r>
              <a:rPr lang="fr-FR" sz="1600" dirty="0" err="1" smtClean="0">
                <a:solidFill>
                  <a:prstClr val="black"/>
                </a:solidFill>
              </a:rPr>
              <a:t>Requirements</a:t>
            </a:r>
            <a:endParaRPr lang="fr-FR" sz="1600" dirty="0">
              <a:solidFill>
                <a:prstClr val="black"/>
              </a:solidFill>
            </a:endParaRPr>
          </a:p>
        </p:txBody>
      </p:sp>
      <p:sp>
        <p:nvSpPr>
          <p:cNvPr id="45" name="Rectangle 44"/>
          <p:cNvSpPr/>
          <p:nvPr/>
        </p:nvSpPr>
        <p:spPr>
          <a:xfrm>
            <a:off x="4542848" y="3384405"/>
            <a:ext cx="702232" cy="321591"/>
          </a:xfrm>
          <a:prstGeom prst="rect">
            <a:avLst/>
          </a:prstGeom>
        </p:spPr>
        <p:txBody>
          <a:bodyPr wrap="none">
            <a:spAutoFit/>
          </a:bodyPr>
          <a:lstStyle/>
          <a:p>
            <a:r>
              <a:rPr lang="fr-FR" sz="1600" dirty="0" err="1">
                <a:solidFill>
                  <a:srgbClr val="000000"/>
                </a:solidFill>
                <a:ea typeface="Verdana" panose="020B0604030504040204" pitchFamily="34" charset="0"/>
                <a:cs typeface="Verdana" panose="020B0604030504040204" pitchFamily="34" charset="0"/>
              </a:rPr>
              <a:t>NFRs</a:t>
            </a:r>
            <a:endParaRPr lang="fr-FR" sz="1600" dirty="0">
              <a:solidFill>
                <a:srgbClr val="000000"/>
              </a:solidFill>
              <a:ea typeface="Verdana" panose="020B0604030504040204" pitchFamily="34" charset="0"/>
              <a:cs typeface="Verdana" panose="020B0604030504040204" pitchFamily="34" charset="0"/>
            </a:endParaRPr>
          </a:p>
        </p:txBody>
      </p:sp>
      <p:sp>
        <p:nvSpPr>
          <p:cNvPr id="46" name="ZoneTexte 55"/>
          <p:cNvSpPr txBox="1"/>
          <p:nvPr/>
        </p:nvSpPr>
        <p:spPr bwMode="gray">
          <a:xfrm>
            <a:off x="6656048" y="1752209"/>
            <a:ext cx="1503719"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a:solidFill>
                  <a:srgbClr val="000000"/>
                </a:solidFill>
                <a:ea typeface="Verdana" panose="020B0604030504040204" pitchFamily="34" charset="0"/>
                <a:cs typeface="Verdana" panose="020B0604030504040204" pitchFamily="34" charset="0"/>
              </a:rPr>
              <a:t>Validation </a:t>
            </a:r>
            <a:r>
              <a:rPr lang="fr-FR" sz="1600" dirty="0" smtClean="0">
                <a:solidFill>
                  <a:srgbClr val="000000"/>
                </a:solidFill>
                <a:ea typeface="Verdana" panose="020B0604030504040204" pitchFamily="34" charset="0"/>
                <a:cs typeface="Verdana" panose="020B0604030504040204" pitchFamily="34" charset="0"/>
              </a:rPr>
              <a:t>Plan</a:t>
            </a:r>
            <a:endParaRPr lang="fr-FR" sz="1600" dirty="0">
              <a:solidFill>
                <a:srgbClr val="000000"/>
              </a:solidFill>
              <a:ea typeface="Verdana" panose="020B0604030504040204" pitchFamily="34" charset="0"/>
              <a:cs typeface="Verdana" panose="020B0604030504040204" pitchFamily="34" charset="0"/>
            </a:endParaRPr>
          </a:p>
        </p:txBody>
      </p:sp>
      <p:sp>
        <p:nvSpPr>
          <p:cNvPr id="47" name="ZoneTexte 53"/>
          <p:cNvSpPr txBox="1"/>
          <p:nvPr/>
        </p:nvSpPr>
        <p:spPr bwMode="gray">
          <a:xfrm>
            <a:off x="5775446" y="1781529"/>
            <a:ext cx="439293" cy="233885"/>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err="1" smtClean="0">
                <a:solidFill>
                  <a:srgbClr val="000000"/>
                </a:solidFill>
                <a:ea typeface="Verdana" panose="020B0604030504040204" pitchFamily="34" charset="0"/>
                <a:cs typeface="Verdana" panose="020B0604030504040204" pitchFamily="34" charset="0"/>
              </a:rPr>
              <a:t>DoD</a:t>
            </a:r>
            <a:endParaRPr lang="fr-FR" sz="1600" dirty="0">
              <a:solidFill>
                <a:srgbClr val="000000"/>
              </a:solidFill>
              <a:ea typeface="Verdana" panose="020B0604030504040204" pitchFamily="34" charset="0"/>
              <a:cs typeface="Verdana" panose="020B0604030504040204" pitchFamily="34" charset="0"/>
            </a:endParaRPr>
          </a:p>
        </p:txBody>
      </p:sp>
      <p:sp>
        <p:nvSpPr>
          <p:cNvPr id="48" name="ZoneTexte 53"/>
          <p:cNvSpPr txBox="1"/>
          <p:nvPr/>
        </p:nvSpPr>
        <p:spPr bwMode="gray">
          <a:xfrm>
            <a:off x="3075872" y="3333130"/>
            <a:ext cx="1158972" cy="246221"/>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smtClean="0">
                <a:solidFill>
                  <a:srgbClr val="000000"/>
                </a:solidFill>
                <a:ea typeface="Verdana" panose="020B0604030504040204" pitchFamily="34" charset="0"/>
                <a:cs typeface="Verdana" panose="020B0604030504040204" pitchFamily="34" charset="0"/>
              </a:rPr>
              <a:t>IP Planning</a:t>
            </a:r>
            <a:endParaRPr lang="fr-FR" sz="1600" dirty="0">
              <a:solidFill>
                <a:srgbClr val="000000"/>
              </a:solidFill>
              <a:ea typeface="Verdana" panose="020B0604030504040204" pitchFamily="34" charset="0"/>
              <a:cs typeface="Verdana" panose="020B0604030504040204" pitchFamily="34" charset="0"/>
            </a:endParaRPr>
          </a:p>
        </p:txBody>
      </p:sp>
      <p:sp>
        <p:nvSpPr>
          <p:cNvPr id="49" name="ZoneTexte 53"/>
          <p:cNvSpPr txBox="1"/>
          <p:nvPr/>
        </p:nvSpPr>
        <p:spPr bwMode="gray">
          <a:xfrm>
            <a:off x="4172873" y="1322430"/>
            <a:ext cx="1395831" cy="246221"/>
          </a:xfrm>
          <a:prstGeom prst="rect">
            <a:avLst/>
          </a:prstGeom>
          <a:noFill/>
        </p:spPr>
        <p:txBody>
          <a:bodyPr wrap="none" lIns="0" tIns="0" rIns="0" bIns="0" rtlCol="0">
            <a:spAutoFit/>
          </a:bodyPr>
          <a:lstStyle/>
          <a:p>
            <a:pPr>
              <a:spcBef>
                <a:spcPts val="300"/>
              </a:spcBef>
              <a:spcAft>
                <a:spcPts val="300"/>
              </a:spcAft>
              <a:buClr>
                <a:srgbClr val="52328F"/>
              </a:buClr>
            </a:pPr>
            <a:r>
              <a:rPr lang="fr-FR" sz="1600" dirty="0" err="1" smtClean="0">
                <a:solidFill>
                  <a:srgbClr val="000000"/>
                </a:solidFill>
                <a:ea typeface="Verdana" panose="020B0604030504040204" pitchFamily="34" charset="0"/>
                <a:cs typeface="Verdana" panose="020B0604030504040204" pitchFamily="34" charset="0"/>
              </a:rPr>
              <a:t>Retrospective</a:t>
            </a:r>
            <a:endParaRPr lang="fr-FR" sz="1600" dirty="0">
              <a:solidFill>
                <a:srgbClr val="000000"/>
              </a:solidFill>
              <a:ea typeface="Verdana" panose="020B0604030504040204" pitchFamily="34" charset="0"/>
              <a:cs typeface="Verdana" panose="020B0604030504040204" pitchFamily="34" charset="0"/>
            </a:endParaRPr>
          </a:p>
        </p:txBody>
      </p:sp>
      <p:sp>
        <p:nvSpPr>
          <p:cNvPr id="3" name="Rounded Rectangle 2"/>
          <p:cNvSpPr/>
          <p:nvPr/>
        </p:nvSpPr>
        <p:spPr bwMode="gray">
          <a:xfrm>
            <a:off x="2564719" y="1041799"/>
            <a:ext cx="6768023" cy="5793321"/>
          </a:xfrm>
          <a:prstGeom prst="roundRect">
            <a:avLst/>
          </a:prstGeom>
          <a:noFill/>
          <a:ln w="38100" cap="flat" cmpd="sng" algn="ctr">
            <a:solidFill>
              <a:srgbClr val="E61E50"/>
            </a:solid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r>
              <a:rPr lang="en-US" sz="1600" kern="0" dirty="0" smtClean="0">
                <a:solidFill>
                  <a:srgbClr val="FFFFFF"/>
                </a:solidFill>
                <a:latin typeface="Verdana"/>
              </a:rPr>
              <a:t>c</a:t>
            </a:r>
          </a:p>
        </p:txBody>
      </p:sp>
      <p:sp>
        <p:nvSpPr>
          <p:cNvPr id="56" name="Légende : encadrée 47"/>
          <p:cNvSpPr/>
          <p:nvPr/>
        </p:nvSpPr>
        <p:spPr bwMode="gray">
          <a:xfrm>
            <a:off x="258891" y="4140151"/>
            <a:ext cx="1787440" cy="592417"/>
          </a:xfrm>
          <a:prstGeom prst="borderCallout1">
            <a:avLst>
              <a:gd name="adj1" fmla="val 49228"/>
              <a:gd name="adj2" fmla="val 101002"/>
              <a:gd name="adj3" fmla="val 78390"/>
              <a:gd name="adj4" fmla="val 128611"/>
            </a:avLst>
          </a:prstGeom>
          <a:noFill/>
          <a:ln w="38100" cap="flat" cmpd="sng" algn="ctr">
            <a:solidFill>
              <a:srgbClr val="C00000"/>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fr-FR" sz="1600" kern="0" dirty="0">
              <a:solidFill>
                <a:srgbClr val="FFFFFF"/>
              </a:solidFill>
            </a:endParaRPr>
          </a:p>
        </p:txBody>
      </p:sp>
      <p:sp>
        <p:nvSpPr>
          <p:cNvPr id="57" name="ZoneTexte 49"/>
          <p:cNvSpPr txBox="1"/>
          <p:nvPr/>
        </p:nvSpPr>
        <p:spPr bwMode="gray">
          <a:xfrm>
            <a:off x="276499" y="4175388"/>
            <a:ext cx="1682353" cy="492443"/>
          </a:xfrm>
          <a:prstGeom prst="rect">
            <a:avLst/>
          </a:prstGeom>
          <a:noFill/>
        </p:spPr>
        <p:txBody>
          <a:bodyPr wrap="square" lIns="0" tIns="0" rIns="0" bIns="0" rtlCol="0">
            <a:spAutoFit/>
          </a:bodyPr>
          <a:lstStyle/>
          <a:p>
            <a:pPr algn="ctr">
              <a:spcBef>
                <a:spcPts val="300"/>
              </a:spcBef>
              <a:spcAft>
                <a:spcPts val="300"/>
              </a:spcAft>
              <a:buClr>
                <a:srgbClr val="52328F"/>
              </a:buClr>
            </a:pPr>
            <a:r>
              <a:rPr lang="fr-FR" sz="1600" dirty="0" err="1">
                <a:solidFill>
                  <a:srgbClr val="000000"/>
                </a:solidFill>
                <a:ea typeface="Verdana" panose="020B0604030504040204" pitchFamily="34" charset="0"/>
                <a:cs typeface="Verdana" panose="020B0604030504040204" pitchFamily="34" charset="0"/>
              </a:rPr>
              <a:t>Roles</a:t>
            </a:r>
            <a:r>
              <a:rPr lang="fr-FR" sz="1600" dirty="0">
                <a:solidFill>
                  <a:srgbClr val="000000"/>
                </a:solidFill>
                <a:ea typeface="Verdana" panose="020B0604030504040204" pitchFamily="34" charset="0"/>
                <a:cs typeface="Verdana" panose="020B0604030504040204" pitchFamily="34" charset="0"/>
              </a:rPr>
              <a:t> &amp; </a:t>
            </a:r>
            <a:r>
              <a:rPr lang="fr-FR" sz="1600" dirty="0" err="1">
                <a:solidFill>
                  <a:srgbClr val="000000"/>
                </a:solidFill>
                <a:ea typeface="Verdana" panose="020B0604030504040204" pitchFamily="34" charset="0"/>
                <a:cs typeface="Verdana" panose="020B0604030504040204" pitchFamily="34" charset="0"/>
              </a:rPr>
              <a:t>Responsibilities</a:t>
            </a:r>
            <a:endParaRPr lang="fr-FR" sz="1600" dirty="0">
              <a:solidFill>
                <a:srgbClr val="000000"/>
              </a:solidFill>
              <a:ea typeface="Verdana" panose="020B0604030504040204" pitchFamily="34" charset="0"/>
              <a:cs typeface="Verdana" panose="020B0604030504040204" pitchFamily="34" charset="0"/>
            </a:endParaRPr>
          </a:p>
        </p:txBody>
      </p:sp>
      <p:grpSp>
        <p:nvGrpSpPr>
          <p:cNvPr id="53" name="Group 52"/>
          <p:cNvGrpSpPr/>
          <p:nvPr/>
        </p:nvGrpSpPr>
        <p:grpSpPr>
          <a:xfrm>
            <a:off x="8570178" y="5555552"/>
            <a:ext cx="1787440" cy="592417"/>
            <a:chOff x="8467146" y="5504036"/>
            <a:chExt cx="1787440" cy="592417"/>
          </a:xfrm>
        </p:grpSpPr>
        <p:sp>
          <p:nvSpPr>
            <p:cNvPr id="12" name="Légende : encadrée 47"/>
            <p:cNvSpPr/>
            <p:nvPr/>
          </p:nvSpPr>
          <p:spPr bwMode="gray">
            <a:xfrm>
              <a:off x="8467146" y="5504036"/>
              <a:ext cx="1787440" cy="592417"/>
            </a:xfrm>
            <a:prstGeom prst="borderCallout1">
              <a:avLst>
                <a:gd name="adj1" fmla="val 53576"/>
                <a:gd name="adj2" fmla="val -591"/>
                <a:gd name="adj3" fmla="val -6394"/>
                <a:gd name="adj4" fmla="val -34947"/>
              </a:avLst>
            </a:prstGeom>
            <a:solidFill>
              <a:schemeClr val="bg1"/>
            </a:solidFill>
            <a:ln w="38100" cap="flat" cmpd="sng" algn="ctr">
              <a:solidFill>
                <a:srgbClr val="503291"/>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fr-FR" sz="1600" kern="0" dirty="0">
                <a:solidFill>
                  <a:srgbClr val="FFFFFF"/>
                </a:solidFill>
              </a:endParaRPr>
            </a:p>
          </p:txBody>
        </p:sp>
        <p:sp>
          <p:nvSpPr>
            <p:cNvPr id="15" name="ZoneTexte 49"/>
            <p:cNvSpPr txBox="1"/>
            <p:nvPr/>
          </p:nvSpPr>
          <p:spPr bwMode="gray">
            <a:xfrm>
              <a:off x="8580916" y="5526923"/>
              <a:ext cx="1461761" cy="467770"/>
            </a:xfrm>
            <a:prstGeom prst="rect">
              <a:avLst/>
            </a:prstGeom>
            <a:noFill/>
          </p:spPr>
          <p:txBody>
            <a:bodyPr wrap="square" lIns="0" tIns="0" rIns="0" bIns="0" rtlCol="0">
              <a:spAutoFit/>
            </a:bodyPr>
            <a:lstStyle/>
            <a:p>
              <a:pPr algn="ctr">
                <a:spcBef>
                  <a:spcPts val="300"/>
                </a:spcBef>
                <a:spcAft>
                  <a:spcPts val="300"/>
                </a:spcAft>
                <a:buClr>
                  <a:srgbClr val="52328F"/>
                </a:buClr>
              </a:pPr>
              <a:r>
                <a:rPr lang="fr-FR" sz="1600" dirty="0" smtClean="0">
                  <a:solidFill>
                    <a:srgbClr val="000000"/>
                  </a:solidFill>
                  <a:ea typeface="Verdana" panose="020B0604030504040204" pitchFamily="34" charset="0"/>
                  <a:cs typeface="Verdana" panose="020B0604030504040204" pitchFamily="34" charset="0"/>
                </a:rPr>
                <a:t>TOOLS: JAMA JIRA … </a:t>
              </a:r>
              <a:endParaRPr lang="fr-FR" sz="1600" dirty="0">
                <a:solidFill>
                  <a:srgbClr val="000000"/>
                </a:solidFill>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40586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6" grpId="0" animBg="1"/>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2 </a:t>
            </a:r>
            <a:r>
              <a:rPr lang="en-US" dirty="0"/>
              <a:t>– </a:t>
            </a:r>
            <a:r>
              <a:rPr lang="en-US" dirty="0" smtClean="0"/>
              <a:t>Highlights of the Software Development Plan</a:t>
            </a:r>
            <a:endParaRPr lang="en-US" dirty="0"/>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a:t>Overview</a:t>
            </a:r>
          </a:p>
        </p:txBody>
      </p:sp>
      <p:sp>
        <p:nvSpPr>
          <p:cNvPr id="14" name="Content Placeholder 1"/>
          <p:cNvSpPr>
            <a:spLocks noGrp="1"/>
          </p:cNvSpPr>
          <p:nvPr>
            <p:ph sz="quarter" idx="14"/>
          </p:nvPr>
        </p:nvSpPr>
        <p:spPr>
          <a:xfrm>
            <a:off x="-295402" y="1067084"/>
            <a:ext cx="10944227" cy="4608511"/>
          </a:xfrm>
        </p:spPr>
        <p:txBody>
          <a:bodyPr/>
          <a:lstStyle/>
          <a:p>
            <a:endParaRPr lang="en-US" sz="2000" dirty="0"/>
          </a:p>
          <a:p>
            <a:endParaRPr lang="fr-FR" sz="2000" dirty="0"/>
          </a:p>
        </p:txBody>
      </p:sp>
      <p:sp>
        <p:nvSpPr>
          <p:cNvPr id="9" name="Horizontal Scroll 8"/>
          <p:cNvSpPr/>
          <p:nvPr/>
        </p:nvSpPr>
        <p:spPr>
          <a:xfrm>
            <a:off x="589682" y="3571896"/>
            <a:ext cx="5322928" cy="1034564"/>
          </a:xfrm>
          <a:prstGeom prst="horizontalScroll">
            <a:avLst/>
          </a:prstGeom>
          <a:solidFill>
            <a:srgbClr val="7030A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prstClr val="white"/>
                </a:solidFill>
              </a:rPr>
              <a:t>TOOLS AND ENVIRONMENTS</a:t>
            </a:r>
          </a:p>
        </p:txBody>
      </p:sp>
      <p:sp>
        <p:nvSpPr>
          <p:cNvPr id="10" name="Horizontal Scroll 9"/>
          <p:cNvSpPr/>
          <p:nvPr/>
        </p:nvSpPr>
        <p:spPr>
          <a:xfrm>
            <a:off x="589682" y="4789887"/>
            <a:ext cx="5322927" cy="1148672"/>
          </a:xfrm>
          <a:prstGeom prst="horizontalScroll">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prstClr val="black"/>
                </a:solidFill>
              </a:rPr>
              <a:t>ROLES &amp; </a:t>
            </a:r>
            <a:r>
              <a:rPr lang="fr-FR" sz="2400" dirty="0" smtClean="0">
                <a:solidFill>
                  <a:prstClr val="black"/>
                </a:solidFill>
              </a:rPr>
              <a:t>RESPONSIBILITIES</a:t>
            </a:r>
            <a:endParaRPr lang="fr-FR" sz="2400" dirty="0">
              <a:solidFill>
                <a:prstClr val="black"/>
              </a:solidFill>
            </a:endParaRPr>
          </a:p>
        </p:txBody>
      </p:sp>
      <p:sp>
        <p:nvSpPr>
          <p:cNvPr id="11" name="Horizontal Scroll 10"/>
          <p:cNvSpPr/>
          <p:nvPr/>
        </p:nvSpPr>
        <p:spPr>
          <a:xfrm>
            <a:off x="589681" y="2347803"/>
            <a:ext cx="5322927" cy="1172334"/>
          </a:xfrm>
          <a:prstGeom prst="horizontalScroll">
            <a:avLst/>
          </a:prstGeom>
          <a:solidFill>
            <a:schemeClr val="accent6"/>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prstClr val="black"/>
                </a:solidFill>
              </a:rPr>
              <a:t>QUALITY </a:t>
            </a:r>
            <a:r>
              <a:rPr lang="fr-FR" sz="2400" dirty="0" smtClean="0">
                <a:solidFill>
                  <a:prstClr val="black"/>
                </a:solidFill>
              </a:rPr>
              <a:t>FRAMEWORK</a:t>
            </a:r>
            <a:endParaRPr lang="fr-FR" sz="2400" dirty="0">
              <a:solidFill>
                <a:prstClr val="black"/>
              </a:solidFill>
            </a:endParaRPr>
          </a:p>
        </p:txBody>
      </p:sp>
      <p:sp>
        <p:nvSpPr>
          <p:cNvPr id="12" name="Horizontal Scroll 11"/>
          <p:cNvSpPr/>
          <p:nvPr/>
        </p:nvSpPr>
        <p:spPr>
          <a:xfrm>
            <a:off x="603536" y="1092271"/>
            <a:ext cx="5309073" cy="1131423"/>
          </a:xfrm>
          <a:prstGeom prst="horizontalScroll">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prstClr val="black"/>
                </a:solidFill>
              </a:rPr>
              <a:t>DEVELOPMENT FRAMEWORK</a:t>
            </a:r>
            <a:endParaRPr lang="fr-FR" sz="2400" dirty="0">
              <a:solidFill>
                <a:prstClr val="white"/>
              </a:solidFill>
            </a:endParaRPr>
          </a:p>
        </p:txBody>
      </p:sp>
      <p:sp>
        <p:nvSpPr>
          <p:cNvPr id="13" name="TextBox 12"/>
          <p:cNvSpPr txBox="1"/>
          <p:nvPr/>
        </p:nvSpPr>
        <p:spPr>
          <a:xfrm>
            <a:off x="6134282" y="1334816"/>
            <a:ext cx="4514543" cy="646331"/>
          </a:xfrm>
          <a:prstGeom prst="rect">
            <a:avLst/>
          </a:prstGeom>
          <a:noFill/>
        </p:spPr>
        <p:txBody>
          <a:bodyPr wrap="square" rtlCol="0">
            <a:spAutoFit/>
          </a:bodyPr>
          <a:lstStyle/>
          <a:p>
            <a:r>
              <a:rPr lang="fr-FR" dirty="0" smtClean="0">
                <a:solidFill>
                  <a:srgbClr val="503291"/>
                </a:solidFill>
              </a:rPr>
              <a:t>&gt; </a:t>
            </a:r>
            <a:r>
              <a:rPr lang="fr-FR" dirty="0" err="1" smtClean="0">
                <a:solidFill>
                  <a:srgbClr val="503291"/>
                </a:solidFill>
              </a:rPr>
              <a:t>Chapter</a:t>
            </a:r>
            <a:r>
              <a:rPr lang="fr-FR" dirty="0" smtClean="0">
                <a:solidFill>
                  <a:srgbClr val="503291"/>
                </a:solidFill>
              </a:rPr>
              <a:t> 1 and 3 of SDP for </a:t>
            </a:r>
            <a:r>
              <a:rPr lang="fr-FR" dirty="0" err="1" smtClean="0">
                <a:solidFill>
                  <a:srgbClr val="503291"/>
                </a:solidFill>
              </a:rPr>
              <a:t>SAFe</a:t>
            </a:r>
            <a:r>
              <a:rPr lang="fr-FR" dirty="0" smtClean="0">
                <a:solidFill>
                  <a:srgbClr val="503291"/>
                </a:solidFill>
              </a:rPr>
              <a:t> (part of </a:t>
            </a:r>
            <a:r>
              <a:rPr lang="fr-FR" dirty="0">
                <a:solidFill>
                  <a:srgbClr val="503291"/>
                </a:solidFill>
              </a:rPr>
              <a:t> </a:t>
            </a:r>
            <a:r>
              <a:rPr lang="fr-FR" dirty="0" err="1" smtClean="0">
                <a:solidFill>
                  <a:srgbClr val="503291"/>
                </a:solidFill>
              </a:rPr>
              <a:t>SAFe</a:t>
            </a:r>
            <a:r>
              <a:rPr lang="fr-FR" dirty="0" smtClean="0">
                <a:solidFill>
                  <a:srgbClr val="503291"/>
                </a:solidFill>
              </a:rPr>
              <a:t>/Agile training  </a:t>
            </a:r>
            <a:r>
              <a:rPr lang="fr-FR" dirty="0">
                <a:solidFill>
                  <a:srgbClr val="503291"/>
                </a:solidFill>
              </a:rPr>
              <a:t>course)</a:t>
            </a:r>
          </a:p>
        </p:txBody>
      </p:sp>
      <p:sp>
        <p:nvSpPr>
          <p:cNvPr id="15" name="TextBox 14"/>
          <p:cNvSpPr txBox="1"/>
          <p:nvPr/>
        </p:nvSpPr>
        <p:spPr>
          <a:xfrm>
            <a:off x="6134282" y="3571896"/>
            <a:ext cx="5031274" cy="1200329"/>
          </a:xfrm>
          <a:prstGeom prst="rect">
            <a:avLst/>
          </a:prstGeom>
          <a:noFill/>
        </p:spPr>
        <p:txBody>
          <a:bodyPr wrap="square" rtlCol="0">
            <a:spAutoFit/>
          </a:bodyPr>
          <a:lstStyle/>
          <a:p>
            <a:r>
              <a:rPr lang="fr-FR" dirty="0" smtClean="0">
                <a:solidFill>
                  <a:srgbClr val="503291"/>
                </a:solidFill>
              </a:rPr>
              <a:t>&gt; </a:t>
            </a:r>
            <a:r>
              <a:rPr lang="fr-FR" dirty="0" err="1" smtClean="0">
                <a:solidFill>
                  <a:srgbClr val="503291"/>
                </a:solidFill>
              </a:rPr>
              <a:t>Chapter</a:t>
            </a:r>
            <a:r>
              <a:rPr lang="fr-FR" dirty="0" smtClean="0">
                <a:solidFill>
                  <a:srgbClr val="503291"/>
                </a:solidFill>
              </a:rPr>
              <a:t> 5 of SDP : Tools in the </a:t>
            </a:r>
            <a:r>
              <a:rPr lang="fr-FR" dirty="0" err="1" smtClean="0">
                <a:solidFill>
                  <a:srgbClr val="503291"/>
                </a:solidFill>
              </a:rPr>
              <a:t>context</a:t>
            </a:r>
            <a:r>
              <a:rPr lang="fr-FR" dirty="0" smtClean="0">
                <a:solidFill>
                  <a:srgbClr val="503291"/>
                </a:solidFill>
              </a:rPr>
              <a:t> of QA </a:t>
            </a:r>
            <a:r>
              <a:rPr lang="fr-FR" dirty="0" err="1" smtClean="0">
                <a:solidFill>
                  <a:srgbClr val="503291"/>
                </a:solidFill>
              </a:rPr>
              <a:t>Review</a:t>
            </a:r>
            <a:r>
              <a:rPr lang="fr-FR" dirty="0" smtClean="0">
                <a:solidFill>
                  <a:srgbClr val="503291"/>
                </a:solidFill>
              </a:rPr>
              <a:t> and </a:t>
            </a:r>
            <a:r>
              <a:rPr lang="fr-FR" dirty="0" err="1" smtClean="0">
                <a:solidFill>
                  <a:srgbClr val="503291"/>
                </a:solidFill>
              </a:rPr>
              <a:t>Approvals</a:t>
            </a:r>
            <a:r>
              <a:rPr lang="fr-FR" dirty="0" smtClean="0">
                <a:solidFill>
                  <a:srgbClr val="503291"/>
                </a:solidFill>
              </a:rPr>
              <a:t> are </a:t>
            </a:r>
            <a:r>
              <a:rPr lang="fr-FR" dirty="0" err="1" smtClean="0">
                <a:solidFill>
                  <a:srgbClr val="503291"/>
                </a:solidFill>
              </a:rPr>
              <a:t>included</a:t>
            </a:r>
            <a:r>
              <a:rPr lang="fr-FR" dirty="0" smtClean="0">
                <a:solidFill>
                  <a:srgbClr val="503291"/>
                </a:solidFill>
              </a:rPr>
              <a:t> in </a:t>
            </a:r>
            <a:r>
              <a:rPr lang="fr-FR" dirty="0" err="1" smtClean="0">
                <a:solidFill>
                  <a:srgbClr val="503291"/>
                </a:solidFill>
              </a:rPr>
              <a:t>this</a:t>
            </a:r>
            <a:r>
              <a:rPr lang="fr-FR" dirty="0" smtClean="0">
                <a:solidFill>
                  <a:srgbClr val="503291"/>
                </a:solidFill>
              </a:rPr>
              <a:t> training course (JAMA </a:t>
            </a:r>
            <a:r>
              <a:rPr lang="fr-FR" dirty="0" err="1" smtClean="0">
                <a:solidFill>
                  <a:srgbClr val="503291"/>
                </a:solidFill>
              </a:rPr>
              <a:t>Jira</a:t>
            </a:r>
            <a:r>
              <a:rPr lang="fr-FR" dirty="0" smtClean="0">
                <a:solidFill>
                  <a:srgbClr val="503291"/>
                </a:solidFill>
              </a:rPr>
              <a:t> </a:t>
            </a:r>
            <a:r>
              <a:rPr lang="fr-FR" dirty="0" err="1" smtClean="0">
                <a:solidFill>
                  <a:srgbClr val="503291"/>
                </a:solidFill>
              </a:rPr>
              <a:t>tools</a:t>
            </a:r>
            <a:r>
              <a:rPr lang="fr-FR" dirty="0" smtClean="0">
                <a:solidFill>
                  <a:srgbClr val="503291"/>
                </a:solidFill>
              </a:rPr>
              <a:t> in </a:t>
            </a:r>
            <a:r>
              <a:rPr lang="fr-FR" dirty="0" err="1" smtClean="0">
                <a:solidFill>
                  <a:srgbClr val="503291"/>
                </a:solidFill>
              </a:rPr>
              <a:t>other</a:t>
            </a:r>
            <a:r>
              <a:rPr lang="fr-FR" dirty="0" smtClean="0">
                <a:solidFill>
                  <a:srgbClr val="503291"/>
                </a:solidFill>
              </a:rPr>
              <a:t> course)</a:t>
            </a:r>
            <a:endParaRPr lang="fr-FR" dirty="0">
              <a:solidFill>
                <a:srgbClr val="503291"/>
              </a:solidFill>
            </a:endParaRPr>
          </a:p>
        </p:txBody>
      </p:sp>
      <p:sp>
        <p:nvSpPr>
          <p:cNvPr id="16" name="TextBox 15"/>
          <p:cNvSpPr txBox="1"/>
          <p:nvPr/>
        </p:nvSpPr>
        <p:spPr>
          <a:xfrm>
            <a:off x="6134282" y="2587727"/>
            <a:ext cx="4257293" cy="646331"/>
          </a:xfrm>
          <a:prstGeom prst="rect">
            <a:avLst/>
          </a:prstGeom>
          <a:noFill/>
        </p:spPr>
        <p:txBody>
          <a:bodyPr wrap="square" rtlCol="0">
            <a:spAutoFit/>
          </a:bodyPr>
          <a:lstStyle/>
          <a:p>
            <a:r>
              <a:rPr lang="fr-FR" dirty="0" smtClean="0">
                <a:solidFill>
                  <a:srgbClr val="503291"/>
                </a:solidFill>
              </a:rPr>
              <a:t>&gt; </a:t>
            </a:r>
            <a:r>
              <a:rPr lang="fr-FR" dirty="0" err="1" smtClean="0">
                <a:solidFill>
                  <a:srgbClr val="503291"/>
                </a:solidFill>
              </a:rPr>
              <a:t>Chapter</a:t>
            </a:r>
            <a:r>
              <a:rPr lang="fr-FR" dirty="0" smtClean="0">
                <a:solidFill>
                  <a:srgbClr val="503291"/>
                </a:solidFill>
              </a:rPr>
              <a:t> 4 of SDP about QMS Organisation (</a:t>
            </a:r>
            <a:r>
              <a:rPr lang="fr-FR" dirty="0" err="1" smtClean="0">
                <a:solidFill>
                  <a:srgbClr val="503291"/>
                </a:solidFill>
              </a:rPr>
              <a:t>this</a:t>
            </a:r>
            <a:r>
              <a:rPr lang="fr-FR" dirty="0" smtClean="0">
                <a:solidFill>
                  <a:srgbClr val="503291"/>
                </a:solidFill>
              </a:rPr>
              <a:t> training course)</a:t>
            </a:r>
            <a:endParaRPr lang="fr-FR" dirty="0">
              <a:solidFill>
                <a:srgbClr val="503291"/>
              </a:solidFill>
            </a:endParaRPr>
          </a:p>
        </p:txBody>
      </p:sp>
      <p:sp>
        <p:nvSpPr>
          <p:cNvPr id="17" name="TextBox 16"/>
          <p:cNvSpPr txBox="1"/>
          <p:nvPr/>
        </p:nvSpPr>
        <p:spPr>
          <a:xfrm>
            <a:off x="6134282" y="4902558"/>
            <a:ext cx="4853503" cy="923330"/>
          </a:xfrm>
          <a:prstGeom prst="rect">
            <a:avLst/>
          </a:prstGeom>
          <a:noFill/>
        </p:spPr>
        <p:txBody>
          <a:bodyPr wrap="square" rtlCol="0">
            <a:spAutoFit/>
          </a:bodyPr>
          <a:lstStyle/>
          <a:p>
            <a:r>
              <a:rPr lang="fr-FR" dirty="0" smtClean="0">
                <a:solidFill>
                  <a:srgbClr val="503291"/>
                </a:solidFill>
              </a:rPr>
              <a:t>&gt; </a:t>
            </a:r>
            <a:r>
              <a:rPr lang="fr-FR" dirty="0" err="1" smtClean="0">
                <a:solidFill>
                  <a:srgbClr val="503291"/>
                </a:solidFill>
              </a:rPr>
              <a:t>Chapter</a:t>
            </a:r>
            <a:r>
              <a:rPr lang="fr-FR" dirty="0" smtClean="0">
                <a:solidFill>
                  <a:srgbClr val="503291"/>
                </a:solidFill>
              </a:rPr>
              <a:t> 6 of SDP : in </a:t>
            </a:r>
            <a:r>
              <a:rPr lang="fr-FR" dirty="0" err="1" smtClean="0">
                <a:solidFill>
                  <a:srgbClr val="503291"/>
                </a:solidFill>
              </a:rPr>
              <a:t>this</a:t>
            </a:r>
            <a:r>
              <a:rPr lang="fr-FR" dirty="0" smtClean="0">
                <a:solidFill>
                  <a:srgbClr val="503291"/>
                </a:solidFill>
              </a:rPr>
              <a:t> training course </a:t>
            </a:r>
            <a:r>
              <a:rPr lang="fr-FR" dirty="0" err="1" smtClean="0">
                <a:solidFill>
                  <a:srgbClr val="503291"/>
                </a:solidFill>
              </a:rPr>
              <a:t>emphasis</a:t>
            </a:r>
            <a:r>
              <a:rPr lang="fr-FR" dirty="0" smtClean="0">
                <a:solidFill>
                  <a:srgbClr val="503291"/>
                </a:solidFill>
              </a:rPr>
              <a:t> </a:t>
            </a:r>
            <a:r>
              <a:rPr lang="fr-FR" dirty="0" err="1" smtClean="0">
                <a:solidFill>
                  <a:srgbClr val="503291"/>
                </a:solidFill>
              </a:rPr>
              <a:t>is</a:t>
            </a:r>
            <a:r>
              <a:rPr lang="fr-FR" dirty="0" smtClean="0">
                <a:solidFill>
                  <a:srgbClr val="503291"/>
                </a:solidFill>
              </a:rPr>
              <a:t> on RACI, </a:t>
            </a:r>
            <a:r>
              <a:rPr lang="fr-FR" dirty="0" err="1" smtClean="0">
                <a:solidFill>
                  <a:srgbClr val="503291"/>
                </a:solidFill>
              </a:rPr>
              <a:t>Review</a:t>
            </a:r>
            <a:r>
              <a:rPr lang="fr-FR" dirty="0" smtClean="0">
                <a:solidFill>
                  <a:srgbClr val="503291"/>
                </a:solidFill>
              </a:rPr>
              <a:t> and </a:t>
            </a:r>
            <a:r>
              <a:rPr lang="fr-FR" dirty="0" err="1" smtClean="0">
                <a:solidFill>
                  <a:srgbClr val="503291"/>
                </a:solidFill>
              </a:rPr>
              <a:t>Approval</a:t>
            </a:r>
            <a:r>
              <a:rPr lang="fr-FR" dirty="0" smtClean="0">
                <a:solidFill>
                  <a:srgbClr val="503291"/>
                </a:solidFill>
              </a:rPr>
              <a:t> </a:t>
            </a:r>
            <a:r>
              <a:rPr lang="fr-FR" dirty="0" err="1" smtClean="0">
                <a:solidFill>
                  <a:srgbClr val="503291"/>
                </a:solidFill>
              </a:rPr>
              <a:t>responsibilties</a:t>
            </a:r>
            <a:endParaRPr lang="fr-FR" dirty="0">
              <a:solidFill>
                <a:srgbClr val="503291"/>
              </a:solidFill>
            </a:endParaRPr>
          </a:p>
        </p:txBody>
      </p:sp>
    </p:spTree>
    <p:extLst>
      <p:ext uri="{BB962C8B-B14F-4D97-AF65-F5344CB8AC3E}">
        <p14:creationId xmlns:p14="http://schemas.microsoft.com/office/powerpoint/2010/main" val="17242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2 </a:t>
            </a:r>
            <a:r>
              <a:rPr lang="en-US" dirty="0"/>
              <a:t>– </a:t>
            </a:r>
            <a:r>
              <a:rPr lang="en-US" dirty="0" smtClean="0"/>
              <a:t>Highlights of the Software Development Plan</a:t>
            </a:r>
            <a:endParaRPr lang="en-US" dirty="0"/>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Table of content - </a:t>
            </a:r>
            <a:r>
              <a:rPr lang="en-US" sz="2400" dirty="0" err="1" smtClean="0"/>
              <a:t>SAFe</a:t>
            </a:r>
            <a:endParaRPr lang="en-US" sz="2400" dirty="0"/>
          </a:p>
        </p:txBody>
      </p:sp>
      <p:sp>
        <p:nvSpPr>
          <p:cNvPr id="14" name="Content Placeholder 1"/>
          <p:cNvSpPr>
            <a:spLocks noGrp="1"/>
          </p:cNvSpPr>
          <p:nvPr>
            <p:ph sz="quarter" idx="14"/>
          </p:nvPr>
        </p:nvSpPr>
        <p:spPr>
          <a:xfrm>
            <a:off x="-295402" y="1067084"/>
            <a:ext cx="10944227" cy="4608511"/>
          </a:xfrm>
        </p:spPr>
        <p:txBody>
          <a:bodyPr/>
          <a:lstStyle/>
          <a:p>
            <a:endParaRPr lang="en-US" sz="2000" dirty="0"/>
          </a:p>
          <a:p>
            <a:endParaRPr lang="fr-FR" sz="2000" dirty="0"/>
          </a:p>
        </p:txBody>
      </p:sp>
      <p:sp>
        <p:nvSpPr>
          <p:cNvPr id="12" name="Horizontal Scroll 11"/>
          <p:cNvSpPr/>
          <p:nvPr/>
        </p:nvSpPr>
        <p:spPr>
          <a:xfrm>
            <a:off x="603536" y="1092271"/>
            <a:ext cx="5309073" cy="1131423"/>
          </a:xfrm>
          <a:prstGeom prst="horizontalScroll">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solidFill>
                  <a:srgbClr val="503291"/>
                </a:solidFill>
              </a:rPr>
              <a:t>DEVELOPMENT FRAMEWORK</a:t>
            </a:r>
            <a:endParaRPr lang="fr-FR" sz="2400" b="1" dirty="0">
              <a:solidFill>
                <a:srgbClr val="503291"/>
              </a:solidFill>
            </a:endParaRPr>
          </a:p>
        </p:txBody>
      </p:sp>
      <p:sp>
        <p:nvSpPr>
          <p:cNvPr id="18" name="Rectangle 17"/>
          <p:cNvSpPr/>
          <p:nvPr/>
        </p:nvSpPr>
        <p:spPr>
          <a:xfrm>
            <a:off x="1734894" y="1896441"/>
            <a:ext cx="7570694" cy="3865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fr-FR" sz="2000" dirty="0" err="1" smtClean="0">
                <a:solidFill>
                  <a:srgbClr val="503291"/>
                </a:solidFill>
              </a:rPr>
              <a:t>SAFe</a:t>
            </a:r>
            <a:r>
              <a:rPr lang="fr-FR" sz="2000" dirty="0" smtClean="0">
                <a:solidFill>
                  <a:srgbClr val="503291"/>
                </a:solidFill>
              </a:rPr>
              <a:t> 4.0</a:t>
            </a:r>
          </a:p>
          <a:p>
            <a:pPr marL="285750" indent="-285750">
              <a:lnSpc>
                <a:spcPct val="150000"/>
              </a:lnSpc>
              <a:buFont typeface="Wingdings" panose="05000000000000000000" pitchFamily="2" charset="2"/>
              <a:buChar char="Ø"/>
            </a:pPr>
            <a:r>
              <a:rPr lang="fr-FR" sz="2000" dirty="0" err="1" smtClean="0">
                <a:solidFill>
                  <a:srgbClr val="503291"/>
                </a:solidFill>
              </a:rPr>
              <a:t>Ceremonies</a:t>
            </a:r>
            <a:endParaRPr lang="fr-FR" sz="2000" dirty="0" smtClean="0">
              <a:solidFill>
                <a:srgbClr val="503291"/>
              </a:solidFill>
            </a:endParaRPr>
          </a:p>
          <a:p>
            <a:pPr marL="285750" indent="-285750">
              <a:lnSpc>
                <a:spcPct val="150000"/>
              </a:lnSpc>
              <a:buFont typeface="Wingdings" panose="05000000000000000000" pitchFamily="2" charset="2"/>
              <a:buChar char="Ø"/>
            </a:pPr>
            <a:r>
              <a:rPr lang="fr-FR" sz="2000" dirty="0" err="1" smtClean="0">
                <a:solidFill>
                  <a:srgbClr val="503291"/>
                </a:solidFill>
              </a:rPr>
              <a:t>Requirements</a:t>
            </a:r>
            <a:r>
              <a:rPr lang="fr-FR" sz="2000" dirty="0" smtClean="0">
                <a:solidFill>
                  <a:srgbClr val="503291"/>
                </a:solidFill>
              </a:rPr>
              <a:t> (Epic, </a:t>
            </a:r>
            <a:r>
              <a:rPr lang="fr-FR" sz="2000" dirty="0" err="1" smtClean="0">
                <a:solidFill>
                  <a:srgbClr val="503291"/>
                </a:solidFill>
              </a:rPr>
              <a:t>Capability</a:t>
            </a:r>
            <a:r>
              <a:rPr lang="fr-FR" sz="2000" dirty="0" smtClean="0">
                <a:solidFill>
                  <a:srgbClr val="503291"/>
                </a:solidFill>
              </a:rPr>
              <a:t>, </a:t>
            </a:r>
            <a:r>
              <a:rPr lang="fr-FR" sz="2000" dirty="0" err="1" smtClean="0">
                <a:solidFill>
                  <a:srgbClr val="503291"/>
                </a:solidFill>
              </a:rPr>
              <a:t>Feature</a:t>
            </a:r>
            <a:r>
              <a:rPr lang="fr-FR" sz="2000" dirty="0" smtClean="0">
                <a:solidFill>
                  <a:srgbClr val="503291"/>
                </a:solidFill>
              </a:rPr>
              <a:t>, User Story, NFR)</a:t>
            </a:r>
          </a:p>
          <a:p>
            <a:pPr marL="285750" indent="-285750">
              <a:lnSpc>
                <a:spcPct val="150000"/>
              </a:lnSpc>
              <a:buFont typeface="Wingdings" panose="05000000000000000000" pitchFamily="2" charset="2"/>
              <a:buChar char="Ø"/>
            </a:pPr>
            <a:r>
              <a:rPr lang="fr-FR" sz="2000" dirty="0" smtClean="0">
                <a:solidFill>
                  <a:srgbClr val="503291"/>
                </a:solidFill>
              </a:rPr>
              <a:t>Programs, Program </a:t>
            </a:r>
            <a:r>
              <a:rPr lang="fr-FR" sz="2000" dirty="0" err="1" smtClean="0">
                <a:solidFill>
                  <a:srgbClr val="503291"/>
                </a:solidFill>
              </a:rPr>
              <a:t>Increment</a:t>
            </a:r>
            <a:r>
              <a:rPr lang="fr-FR" sz="2000" dirty="0" smtClean="0">
                <a:solidFill>
                  <a:srgbClr val="503291"/>
                </a:solidFill>
              </a:rPr>
              <a:t>, Sprints</a:t>
            </a:r>
          </a:p>
          <a:p>
            <a:pPr marL="285750" indent="-285750">
              <a:lnSpc>
                <a:spcPct val="150000"/>
              </a:lnSpc>
              <a:buFont typeface="Wingdings" panose="05000000000000000000" pitchFamily="2" charset="2"/>
              <a:buChar char="Ø"/>
            </a:pPr>
            <a:r>
              <a:rPr lang="fr-FR" sz="2000" dirty="0" err="1" smtClean="0">
                <a:solidFill>
                  <a:srgbClr val="503291"/>
                </a:solidFill>
              </a:rPr>
              <a:t>Backlogs</a:t>
            </a:r>
            <a:endParaRPr lang="fr-FR" sz="2000" dirty="0" smtClean="0">
              <a:solidFill>
                <a:srgbClr val="503291"/>
              </a:solidFill>
            </a:endParaRPr>
          </a:p>
          <a:p>
            <a:pPr marL="285750" indent="-285750">
              <a:lnSpc>
                <a:spcPct val="150000"/>
              </a:lnSpc>
              <a:buFont typeface="Wingdings" panose="05000000000000000000" pitchFamily="2" charset="2"/>
              <a:buChar char="Ø"/>
            </a:pPr>
            <a:r>
              <a:rPr lang="fr-FR" sz="2000" dirty="0" err="1" smtClean="0">
                <a:solidFill>
                  <a:srgbClr val="503291"/>
                </a:solidFill>
              </a:rPr>
              <a:t>Definition</a:t>
            </a:r>
            <a:r>
              <a:rPr lang="fr-FR" sz="2000" dirty="0" smtClean="0">
                <a:solidFill>
                  <a:srgbClr val="503291"/>
                </a:solidFill>
              </a:rPr>
              <a:t> Of </a:t>
            </a:r>
            <a:r>
              <a:rPr lang="fr-FR" sz="2000" dirty="0" err="1" smtClean="0">
                <a:solidFill>
                  <a:srgbClr val="503291"/>
                </a:solidFill>
              </a:rPr>
              <a:t>Done</a:t>
            </a:r>
            <a:endParaRPr lang="fr-FR" sz="2000" dirty="0" smtClean="0">
              <a:solidFill>
                <a:srgbClr val="503291"/>
              </a:solidFill>
            </a:endParaRPr>
          </a:p>
          <a:p>
            <a:endParaRPr lang="fr-FR" sz="1600" b="1" dirty="0">
              <a:solidFill>
                <a:srgbClr val="503291"/>
              </a:solidFill>
            </a:endParaRPr>
          </a:p>
        </p:txBody>
      </p:sp>
    </p:spTree>
    <p:extLst>
      <p:ext uri="{BB962C8B-B14F-4D97-AF65-F5344CB8AC3E}">
        <p14:creationId xmlns:p14="http://schemas.microsoft.com/office/powerpoint/2010/main" val="2069783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2 </a:t>
            </a:r>
            <a:r>
              <a:rPr lang="en-US" dirty="0"/>
              <a:t>– </a:t>
            </a:r>
            <a:r>
              <a:rPr lang="en-US" dirty="0" smtClean="0"/>
              <a:t>Highlights of the Software Development Plan</a:t>
            </a:r>
            <a:endParaRPr lang="en-US" dirty="0"/>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Table of content - QMS</a:t>
            </a:r>
            <a:endParaRPr lang="en-US" sz="2400" dirty="0"/>
          </a:p>
        </p:txBody>
      </p:sp>
      <p:sp>
        <p:nvSpPr>
          <p:cNvPr id="14" name="Content Placeholder 1"/>
          <p:cNvSpPr>
            <a:spLocks noGrp="1"/>
          </p:cNvSpPr>
          <p:nvPr>
            <p:ph sz="quarter" idx="14"/>
          </p:nvPr>
        </p:nvSpPr>
        <p:spPr>
          <a:xfrm>
            <a:off x="0" y="1067084"/>
            <a:ext cx="10648825" cy="4608511"/>
          </a:xfrm>
        </p:spPr>
        <p:txBody>
          <a:bodyPr/>
          <a:lstStyle/>
          <a:p>
            <a:endParaRPr lang="en-US" sz="2000" dirty="0"/>
          </a:p>
          <a:p>
            <a:endParaRPr lang="fr-FR" sz="2000" dirty="0"/>
          </a:p>
        </p:txBody>
      </p:sp>
      <p:sp>
        <p:nvSpPr>
          <p:cNvPr id="7" name="Rectangle 6"/>
          <p:cNvSpPr/>
          <p:nvPr/>
        </p:nvSpPr>
        <p:spPr>
          <a:xfrm>
            <a:off x="1573326" y="2231164"/>
            <a:ext cx="7570694" cy="3865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fr-FR" sz="2000" dirty="0">
                <a:solidFill>
                  <a:srgbClr val="503291"/>
                </a:solidFill>
              </a:rPr>
              <a:t>Validation </a:t>
            </a:r>
            <a:r>
              <a:rPr lang="fr-FR" sz="2000" dirty="0" err="1">
                <a:solidFill>
                  <a:srgbClr val="503291"/>
                </a:solidFill>
              </a:rPr>
              <a:t>strategy</a:t>
            </a:r>
            <a:r>
              <a:rPr lang="fr-FR" sz="2000" dirty="0">
                <a:solidFill>
                  <a:srgbClr val="503291"/>
                </a:solidFill>
              </a:rPr>
              <a:t> &amp; QMS Organisation</a:t>
            </a:r>
          </a:p>
          <a:p>
            <a:pPr marL="285750" indent="-285750">
              <a:lnSpc>
                <a:spcPct val="150000"/>
              </a:lnSpc>
              <a:buFont typeface="Wingdings" panose="05000000000000000000" pitchFamily="2" charset="2"/>
              <a:buChar char="Ø"/>
            </a:pPr>
            <a:r>
              <a:rPr lang="fr-FR" sz="2000" dirty="0" err="1">
                <a:solidFill>
                  <a:srgbClr val="503291"/>
                </a:solidFill>
              </a:rPr>
              <a:t>Risk</a:t>
            </a:r>
            <a:r>
              <a:rPr lang="fr-FR" sz="2000" dirty="0">
                <a:solidFill>
                  <a:srgbClr val="503291"/>
                </a:solidFill>
              </a:rPr>
              <a:t> </a:t>
            </a:r>
            <a:r>
              <a:rPr lang="fr-FR" sz="2000" dirty="0" err="1">
                <a:solidFill>
                  <a:srgbClr val="503291"/>
                </a:solidFill>
              </a:rPr>
              <a:t>assessments</a:t>
            </a:r>
            <a:r>
              <a:rPr lang="fr-FR" sz="2000" dirty="0">
                <a:solidFill>
                  <a:srgbClr val="503291"/>
                </a:solidFill>
              </a:rPr>
              <a:t> (Initial, FMEA, FRA)</a:t>
            </a:r>
          </a:p>
          <a:p>
            <a:pPr marL="285750" indent="-285750">
              <a:lnSpc>
                <a:spcPct val="150000"/>
              </a:lnSpc>
              <a:buFont typeface="Wingdings" panose="05000000000000000000" pitchFamily="2" charset="2"/>
              <a:buChar char="Ø"/>
            </a:pPr>
            <a:r>
              <a:rPr lang="fr-FR" sz="2000" dirty="0" err="1">
                <a:solidFill>
                  <a:srgbClr val="503291"/>
                </a:solidFill>
              </a:rPr>
              <a:t>Quality</a:t>
            </a:r>
            <a:r>
              <a:rPr lang="fr-FR" sz="2000" dirty="0">
                <a:solidFill>
                  <a:srgbClr val="503291"/>
                </a:solidFill>
              </a:rPr>
              <a:t> </a:t>
            </a:r>
            <a:r>
              <a:rPr lang="fr-FR" sz="2000" dirty="0" err="1">
                <a:solidFill>
                  <a:srgbClr val="503291"/>
                </a:solidFill>
              </a:rPr>
              <a:t>Artifacts</a:t>
            </a:r>
            <a:r>
              <a:rPr lang="fr-FR" sz="2000" dirty="0">
                <a:solidFill>
                  <a:srgbClr val="503291"/>
                </a:solidFill>
              </a:rPr>
              <a:t> (</a:t>
            </a:r>
            <a:r>
              <a:rPr lang="fr-FR" sz="2000" dirty="0" err="1">
                <a:solidFill>
                  <a:srgbClr val="503291"/>
                </a:solidFill>
              </a:rPr>
              <a:t>Formal</a:t>
            </a:r>
            <a:r>
              <a:rPr lang="fr-FR" sz="2000" dirty="0">
                <a:solidFill>
                  <a:srgbClr val="503291"/>
                </a:solidFill>
              </a:rPr>
              <a:t> </a:t>
            </a:r>
            <a:r>
              <a:rPr lang="fr-FR" sz="2000" dirty="0" err="1">
                <a:solidFill>
                  <a:srgbClr val="503291"/>
                </a:solidFill>
              </a:rPr>
              <a:t>deliverables</a:t>
            </a:r>
            <a:r>
              <a:rPr lang="fr-FR" sz="2000" dirty="0">
                <a:solidFill>
                  <a:srgbClr val="503291"/>
                </a:solidFill>
              </a:rPr>
              <a:t>)</a:t>
            </a:r>
          </a:p>
          <a:p>
            <a:pPr marL="285750" indent="-285750">
              <a:lnSpc>
                <a:spcPct val="150000"/>
              </a:lnSpc>
              <a:buFont typeface="Wingdings" panose="05000000000000000000" pitchFamily="2" charset="2"/>
              <a:buChar char="Ø"/>
            </a:pPr>
            <a:r>
              <a:rPr lang="fr-FR" sz="2000" dirty="0" err="1">
                <a:solidFill>
                  <a:srgbClr val="503291"/>
                </a:solidFill>
              </a:rPr>
              <a:t>Review</a:t>
            </a:r>
            <a:r>
              <a:rPr lang="fr-FR" sz="2000" dirty="0">
                <a:solidFill>
                  <a:srgbClr val="503291"/>
                </a:solidFill>
              </a:rPr>
              <a:t> and </a:t>
            </a:r>
            <a:r>
              <a:rPr lang="fr-FR" sz="2000" dirty="0" err="1">
                <a:solidFill>
                  <a:srgbClr val="503291"/>
                </a:solidFill>
              </a:rPr>
              <a:t>Approval</a:t>
            </a:r>
            <a:r>
              <a:rPr lang="fr-FR" sz="2000" dirty="0">
                <a:solidFill>
                  <a:srgbClr val="503291"/>
                </a:solidFill>
              </a:rPr>
              <a:t> </a:t>
            </a:r>
            <a:r>
              <a:rPr lang="fr-FR" sz="2000" dirty="0" err="1">
                <a:solidFill>
                  <a:srgbClr val="503291"/>
                </a:solidFill>
              </a:rPr>
              <a:t>procedures</a:t>
            </a:r>
            <a:endParaRPr lang="fr-FR" sz="2000" dirty="0">
              <a:solidFill>
                <a:srgbClr val="503291"/>
              </a:solidFill>
            </a:endParaRPr>
          </a:p>
          <a:p>
            <a:pPr marL="285750" indent="-285750">
              <a:lnSpc>
                <a:spcPct val="150000"/>
              </a:lnSpc>
              <a:buFont typeface="Wingdings" panose="05000000000000000000" pitchFamily="2" charset="2"/>
              <a:buChar char="Ø"/>
            </a:pPr>
            <a:r>
              <a:rPr lang="fr-FR" sz="2000" dirty="0">
                <a:solidFill>
                  <a:srgbClr val="503291"/>
                </a:solidFill>
              </a:rPr>
              <a:t>Test </a:t>
            </a:r>
            <a:r>
              <a:rPr lang="fr-FR" sz="2000" dirty="0" err="1">
                <a:solidFill>
                  <a:srgbClr val="503291"/>
                </a:solidFill>
              </a:rPr>
              <a:t>strategy</a:t>
            </a:r>
            <a:endParaRPr lang="fr-FR" sz="2000" dirty="0">
              <a:solidFill>
                <a:srgbClr val="503291"/>
              </a:solidFill>
            </a:endParaRPr>
          </a:p>
          <a:p>
            <a:pPr marL="285750" indent="-285750">
              <a:lnSpc>
                <a:spcPct val="150000"/>
              </a:lnSpc>
              <a:buFont typeface="Wingdings" panose="05000000000000000000" pitchFamily="2" charset="2"/>
              <a:buChar char="Ø"/>
            </a:pPr>
            <a:r>
              <a:rPr lang="fr-FR" sz="2000" dirty="0">
                <a:solidFill>
                  <a:srgbClr val="503291"/>
                </a:solidFill>
              </a:rPr>
              <a:t>Incident, change &amp; déviation management</a:t>
            </a:r>
          </a:p>
          <a:p>
            <a:pPr marL="285750" indent="-285750">
              <a:lnSpc>
                <a:spcPct val="150000"/>
              </a:lnSpc>
              <a:buFont typeface="Wingdings" panose="05000000000000000000" pitchFamily="2" charset="2"/>
              <a:buChar char="Ø"/>
            </a:pPr>
            <a:r>
              <a:rPr lang="fr-FR" sz="2000" dirty="0">
                <a:solidFill>
                  <a:srgbClr val="503291"/>
                </a:solidFill>
              </a:rPr>
              <a:t>Standard Operating </a:t>
            </a:r>
            <a:r>
              <a:rPr lang="fr-FR" sz="2000" dirty="0" err="1">
                <a:solidFill>
                  <a:srgbClr val="503291"/>
                </a:solidFill>
              </a:rPr>
              <a:t>Procedures</a:t>
            </a:r>
            <a:r>
              <a:rPr lang="fr-FR" sz="2000" dirty="0">
                <a:solidFill>
                  <a:srgbClr val="503291"/>
                </a:solidFill>
              </a:rPr>
              <a:t> (</a:t>
            </a:r>
            <a:r>
              <a:rPr lang="fr-FR" sz="2000" dirty="0" err="1">
                <a:solidFill>
                  <a:srgbClr val="503291"/>
                </a:solidFill>
              </a:rPr>
              <a:t>SOPs</a:t>
            </a:r>
            <a:r>
              <a:rPr lang="fr-FR" sz="2000" dirty="0">
                <a:solidFill>
                  <a:srgbClr val="503291"/>
                </a:solidFill>
              </a:rPr>
              <a:t>) / </a:t>
            </a:r>
            <a:r>
              <a:rPr lang="fr-FR" sz="2000" dirty="0" err="1">
                <a:solidFill>
                  <a:srgbClr val="503291"/>
                </a:solidFill>
              </a:rPr>
              <a:t>supporting</a:t>
            </a:r>
            <a:r>
              <a:rPr lang="fr-FR" sz="2000" dirty="0">
                <a:solidFill>
                  <a:srgbClr val="503291"/>
                </a:solidFill>
              </a:rPr>
              <a:t> </a:t>
            </a:r>
            <a:r>
              <a:rPr lang="fr-FR" sz="2000" dirty="0" err="1">
                <a:solidFill>
                  <a:srgbClr val="503291"/>
                </a:solidFill>
              </a:rPr>
              <a:t>processes</a:t>
            </a:r>
            <a:endParaRPr lang="fr-FR" sz="2000" dirty="0">
              <a:solidFill>
                <a:srgbClr val="503291"/>
              </a:solidFill>
            </a:endParaRPr>
          </a:p>
          <a:p>
            <a:endParaRPr lang="fr-FR" sz="2400" dirty="0" smtClean="0">
              <a:solidFill>
                <a:prstClr val="black"/>
              </a:solidFill>
            </a:endParaRPr>
          </a:p>
        </p:txBody>
      </p:sp>
      <p:sp>
        <p:nvSpPr>
          <p:cNvPr id="8" name="Horizontal Scroll 7"/>
          <p:cNvSpPr/>
          <p:nvPr/>
        </p:nvSpPr>
        <p:spPr>
          <a:xfrm>
            <a:off x="623887" y="1099027"/>
            <a:ext cx="4610266" cy="1172334"/>
          </a:xfrm>
          <a:prstGeom prst="horizontalScroll">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rPr>
              <a:t>QUALITY FRAMEWORK</a:t>
            </a:r>
          </a:p>
        </p:txBody>
      </p:sp>
    </p:spTree>
    <p:extLst>
      <p:ext uri="{BB962C8B-B14F-4D97-AF65-F5344CB8AC3E}">
        <p14:creationId xmlns:p14="http://schemas.microsoft.com/office/powerpoint/2010/main" val="1740946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2 </a:t>
            </a:r>
            <a:r>
              <a:rPr lang="en-US" dirty="0"/>
              <a:t>– </a:t>
            </a:r>
            <a:r>
              <a:rPr lang="en-US" dirty="0" smtClean="0"/>
              <a:t>Highlights of the Software Development Plan</a:t>
            </a:r>
            <a:endParaRPr lang="en-US" dirty="0"/>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Table of content - Tools</a:t>
            </a:r>
            <a:endParaRPr lang="en-US" sz="2400" dirty="0"/>
          </a:p>
        </p:txBody>
      </p:sp>
      <p:sp>
        <p:nvSpPr>
          <p:cNvPr id="14" name="Content Placeholder 1"/>
          <p:cNvSpPr>
            <a:spLocks noGrp="1"/>
          </p:cNvSpPr>
          <p:nvPr>
            <p:ph sz="quarter" idx="14"/>
          </p:nvPr>
        </p:nvSpPr>
        <p:spPr>
          <a:xfrm>
            <a:off x="-295402" y="1067084"/>
            <a:ext cx="10944227" cy="4608511"/>
          </a:xfrm>
        </p:spPr>
        <p:txBody>
          <a:bodyPr/>
          <a:lstStyle/>
          <a:p>
            <a:endParaRPr lang="en-US" sz="2000" dirty="0"/>
          </a:p>
          <a:p>
            <a:endParaRPr lang="fr-FR" sz="2000" dirty="0"/>
          </a:p>
        </p:txBody>
      </p:sp>
      <p:sp>
        <p:nvSpPr>
          <p:cNvPr id="9" name="Rectangle 8"/>
          <p:cNvSpPr/>
          <p:nvPr/>
        </p:nvSpPr>
        <p:spPr>
          <a:xfrm>
            <a:off x="1793364" y="2418635"/>
            <a:ext cx="7570694" cy="3084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fr-FR" sz="2000" dirty="0">
                <a:solidFill>
                  <a:srgbClr val="503291"/>
                </a:solidFill>
              </a:rPr>
              <a:t>QA </a:t>
            </a:r>
            <a:r>
              <a:rPr lang="fr-FR" sz="2000" dirty="0" err="1">
                <a:solidFill>
                  <a:srgbClr val="503291"/>
                </a:solidFill>
              </a:rPr>
              <a:t>tools</a:t>
            </a:r>
            <a:r>
              <a:rPr lang="fr-FR" sz="2000" dirty="0">
                <a:solidFill>
                  <a:srgbClr val="503291"/>
                </a:solidFill>
              </a:rPr>
              <a:t> (</a:t>
            </a:r>
            <a:r>
              <a:rPr lang="fr-FR" sz="2000" dirty="0" err="1">
                <a:solidFill>
                  <a:srgbClr val="503291"/>
                </a:solidFill>
              </a:rPr>
              <a:t>ManGO</a:t>
            </a:r>
            <a:r>
              <a:rPr lang="fr-FR" sz="2000" dirty="0">
                <a:solidFill>
                  <a:srgbClr val="503291"/>
                </a:solidFill>
              </a:rPr>
              <a:t>, JAMA, JIRA)</a:t>
            </a:r>
          </a:p>
          <a:p>
            <a:pPr marL="285750" indent="-285750">
              <a:buFont typeface="Wingdings" panose="05000000000000000000" pitchFamily="2" charset="2"/>
              <a:buChar char="Ø"/>
            </a:pPr>
            <a:endParaRPr lang="fr-FR" sz="2000" dirty="0">
              <a:solidFill>
                <a:srgbClr val="503291"/>
              </a:solidFill>
            </a:endParaRPr>
          </a:p>
          <a:p>
            <a:pPr marL="285750" indent="-285750">
              <a:buFont typeface="Wingdings" panose="05000000000000000000" pitchFamily="2" charset="2"/>
              <a:buChar char="Ø"/>
            </a:pPr>
            <a:r>
              <a:rPr lang="fr-FR" sz="2000" dirty="0">
                <a:solidFill>
                  <a:srgbClr val="503291"/>
                </a:solidFill>
              </a:rPr>
              <a:t>Test </a:t>
            </a:r>
            <a:r>
              <a:rPr lang="fr-FR" sz="2000" dirty="0" err="1">
                <a:solidFill>
                  <a:srgbClr val="503291"/>
                </a:solidFill>
              </a:rPr>
              <a:t>Environments</a:t>
            </a:r>
            <a:r>
              <a:rPr lang="fr-FR" sz="2000" dirty="0">
                <a:solidFill>
                  <a:srgbClr val="503291"/>
                </a:solidFill>
              </a:rPr>
              <a:t>* </a:t>
            </a:r>
          </a:p>
          <a:p>
            <a:pPr marL="285750" indent="-285750">
              <a:buFont typeface="Wingdings" panose="05000000000000000000" pitchFamily="2" charset="2"/>
              <a:buChar char="Ø"/>
            </a:pPr>
            <a:endParaRPr lang="fr-FR" sz="2000" dirty="0">
              <a:solidFill>
                <a:srgbClr val="503291"/>
              </a:solidFill>
            </a:endParaRPr>
          </a:p>
          <a:p>
            <a:pPr marL="285750" indent="-285750">
              <a:buFont typeface="Wingdings" panose="05000000000000000000" pitchFamily="2" charset="2"/>
              <a:buChar char="Ø"/>
            </a:pPr>
            <a:r>
              <a:rPr lang="fr-FR" sz="2000" dirty="0" err="1">
                <a:solidFill>
                  <a:srgbClr val="503291"/>
                </a:solidFill>
              </a:rPr>
              <a:t>Development</a:t>
            </a:r>
            <a:r>
              <a:rPr lang="fr-FR" sz="2000" dirty="0">
                <a:solidFill>
                  <a:srgbClr val="503291"/>
                </a:solidFill>
              </a:rPr>
              <a:t> </a:t>
            </a:r>
            <a:r>
              <a:rPr lang="fr-FR" sz="2000" dirty="0" err="1">
                <a:solidFill>
                  <a:srgbClr val="503291"/>
                </a:solidFill>
              </a:rPr>
              <a:t>Environments</a:t>
            </a:r>
            <a:r>
              <a:rPr lang="fr-FR" sz="2000" dirty="0">
                <a:solidFill>
                  <a:srgbClr val="503291"/>
                </a:solidFill>
              </a:rPr>
              <a:t>*</a:t>
            </a:r>
          </a:p>
          <a:p>
            <a:pPr marL="285750" indent="-285750">
              <a:buFont typeface="Wingdings" panose="05000000000000000000" pitchFamily="2" charset="2"/>
              <a:buChar char="Ø"/>
            </a:pPr>
            <a:endParaRPr lang="fr-FR" sz="2000" dirty="0">
              <a:solidFill>
                <a:srgbClr val="503291"/>
              </a:solidFill>
            </a:endParaRPr>
          </a:p>
          <a:p>
            <a:pPr marL="285750" indent="-285750">
              <a:buFont typeface="Wingdings" panose="05000000000000000000" pitchFamily="2" charset="2"/>
              <a:buChar char="Ø"/>
            </a:pPr>
            <a:r>
              <a:rPr lang="fr-FR" sz="2000" dirty="0" err="1">
                <a:solidFill>
                  <a:srgbClr val="503291"/>
                </a:solidFill>
              </a:rPr>
              <a:t>Deployment</a:t>
            </a:r>
            <a:r>
              <a:rPr lang="fr-FR" sz="2000" dirty="0">
                <a:solidFill>
                  <a:srgbClr val="503291"/>
                </a:solidFill>
              </a:rPr>
              <a:t> </a:t>
            </a:r>
            <a:r>
              <a:rPr lang="fr-FR" sz="2000" dirty="0" err="1">
                <a:solidFill>
                  <a:srgbClr val="503291"/>
                </a:solidFill>
              </a:rPr>
              <a:t>Process</a:t>
            </a:r>
            <a:r>
              <a:rPr lang="fr-FR" sz="2000" dirty="0">
                <a:solidFill>
                  <a:srgbClr val="503291"/>
                </a:solidFill>
              </a:rPr>
              <a:t>*</a:t>
            </a:r>
          </a:p>
          <a:p>
            <a:pPr marL="285750" indent="-285750">
              <a:buFont typeface="Wingdings" panose="05000000000000000000" pitchFamily="2" charset="2"/>
              <a:buChar char="Ø"/>
            </a:pPr>
            <a:endParaRPr lang="fr-FR" b="1" dirty="0" smtClean="0">
              <a:solidFill>
                <a:prstClr val="black"/>
              </a:solidFill>
            </a:endParaRPr>
          </a:p>
          <a:p>
            <a:pPr marL="285750" indent="-285750">
              <a:buFont typeface="Wingdings" panose="05000000000000000000" pitchFamily="2" charset="2"/>
              <a:buChar char="Ø"/>
            </a:pPr>
            <a:endParaRPr lang="fr-FR" b="1" dirty="0">
              <a:solidFill>
                <a:prstClr val="black"/>
              </a:solidFill>
            </a:endParaRPr>
          </a:p>
        </p:txBody>
      </p:sp>
      <p:sp>
        <p:nvSpPr>
          <p:cNvPr id="10" name="TextBox 9"/>
          <p:cNvSpPr txBox="1"/>
          <p:nvPr/>
        </p:nvSpPr>
        <p:spPr>
          <a:xfrm>
            <a:off x="6951306" y="5606241"/>
            <a:ext cx="4343477"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smtClean="0">
                <a:solidFill>
                  <a:prstClr val="white"/>
                </a:solidFill>
              </a:rPr>
              <a:t>* Other tools than JAMA/JIRA will be part of Validation Plan (update)</a:t>
            </a:r>
            <a:endParaRPr lang="en-US" dirty="0">
              <a:solidFill>
                <a:prstClr val="white"/>
              </a:solidFill>
            </a:endParaRPr>
          </a:p>
        </p:txBody>
      </p:sp>
      <p:sp>
        <p:nvSpPr>
          <p:cNvPr id="11" name="Horizontal Scroll 10"/>
          <p:cNvSpPr/>
          <p:nvPr/>
        </p:nvSpPr>
        <p:spPr>
          <a:xfrm>
            <a:off x="623886" y="1067084"/>
            <a:ext cx="5430073" cy="1034564"/>
          </a:xfrm>
          <a:prstGeom prst="horizontalScroll">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rPr>
              <a:t>TOOLS AND ENVIRONMENTS</a:t>
            </a:r>
          </a:p>
        </p:txBody>
      </p:sp>
    </p:spTree>
    <p:extLst>
      <p:ext uri="{BB962C8B-B14F-4D97-AF65-F5344CB8AC3E}">
        <p14:creationId xmlns:p14="http://schemas.microsoft.com/office/powerpoint/2010/main" val="2136294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2 </a:t>
            </a:r>
            <a:r>
              <a:rPr lang="en-US" dirty="0"/>
              <a:t>– </a:t>
            </a:r>
            <a:r>
              <a:rPr lang="en-US" dirty="0" smtClean="0"/>
              <a:t>Highlights of the Software Development Plan</a:t>
            </a:r>
            <a:endParaRPr lang="en-US" dirty="0"/>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Table of content - Tools</a:t>
            </a:r>
            <a:endParaRPr lang="en-US" sz="2400" dirty="0"/>
          </a:p>
        </p:txBody>
      </p:sp>
      <p:sp>
        <p:nvSpPr>
          <p:cNvPr id="14" name="Content Placeholder 1"/>
          <p:cNvSpPr>
            <a:spLocks noGrp="1"/>
          </p:cNvSpPr>
          <p:nvPr>
            <p:ph sz="quarter" idx="14"/>
          </p:nvPr>
        </p:nvSpPr>
        <p:spPr>
          <a:xfrm>
            <a:off x="-295402" y="1067084"/>
            <a:ext cx="10944227" cy="4608511"/>
          </a:xfrm>
        </p:spPr>
        <p:txBody>
          <a:bodyPr/>
          <a:lstStyle/>
          <a:p>
            <a:endParaRPr lang="en-US" sz="2000" dirty="0"/>
          </a:p>
          <a:p>
            <a:endParaRPr lang="fr-FR" sz="2000" dirty="0"/>
          </a:p>
        </p:txBody>
      </p:sp>
      <p:sp>
        <p:nvSpPr>
          <p:cNvPr id="8" name="Rectangle 7"/>
          <p:cNvSpPr/>
          <p:nvPr/>
        </p:nvSpPr>
        <p:spPr>
          <a:xfrm>
            <a:off x="1769082" y="2111704"/>
            <a:ext cx="7570694" cy="4809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503291"/>
                </a:solidFill>
                <a:ea typeface="Times New Roman" panose="02020603050405020304" pitchFamily="18" charset="0"/>
                <a:cs typeface="Times New Roman" panose="02020603050405020304" pitchFamily="18" charset="0"/>
              </a:rPr>
              <a:t>Portfolio and Value stream roles:</a:t>
            </a:r>
          </a:p>
          <a:p>
            <a:r>
              <a:rPr lang="en-US" dirty="0">
                <a:solidFill>
                  <a:srgbClr val="503291"/>
                </a:solidFill>
                <a:ea typeface="Times New Roman" panose="02020603050405020304" pitchFamily="18" charset="0"/>
                <a:cs typeface="Times New Roman" panose="02020603050405020304" pitchFamily="18" charset="0"/>
              </a:rPr>
              <a:t>1.	</a:t>
            </a:r>
            <a:r>
              <a:rPr lang="en-US" dirty="0" smtClean="0">
                <a:solidFill>
                  <a:srgbClr val="503291"/>
                </a:solidFill>
                <a:ea typeface="Times New Roman" panose="02020603050405020304" pitchFamily="18" charset="0"/>
                <a:cs typeface="Times New Roman" panose="02020603050405020304" pitchFamily="18" charset="0"/>
              </a:rPr>
              <a:t>Business Sponsor (BS)</a:t>
            </a:r>
            <a:r>
              <a:rPr lang="en-US" dirty="0">
                <a:solidFill>
                  <a:srgbClr val="503291"/>
                </a:solidFill>
              </a:rPr>
              <a:t> *</a:t>
            </a:r>
            <a:endParaRPr lang="en-US" dirty="0">
              <a:solidFill>
                <a:srgbClr val="503291"/>
              </a:solidFill>
              <a:ea typeface="Times New Roman" panose="02020603050405020304" pitchFamily="18" charset="0"/>
              <a:cs typeface="Times New Roman" panose="02020603050405020304" pitchFamily="18" charset="0"/>
            </a:endParaRPr>
          </a:p>
          <a:p>
            <a:r>
              <a:rPr lang="en-US" dirty="0">
                <a:solidFill>
                  <a:srgbClr val="503291"/>
                </a:solidFill>
                <a:ea typeface="Times New Roman" panose="02020603050405020304" pitchFamily="18" charset="0"/>
                <a:cs typeface="Times New Roman" panose="02020603050405020304" pitchFamily="18" charset="0"/>
              </a:rPr>
              <a:t>2.	Epic </a:t>
            </a:r>
            <a:r>
              <a:rPr lang="en-US" dirty="0" smtClean="0">
                <a:solidFill>
                  <a:srgbClr val="503291"/>
                </a:solidFill>
                <a:ea typeface="Times New Roman" panose="02020603050405020304" pitchFamily="18" charset="0"/>
                <a:cs typeface="Times New Roman" panose="02020603050405020304" pitchFamily="18" charset="0"/>
              </a:rPr>
              <a:t>Owner (EO)</a:t>
            </a:r>
            <a:r>
              <a:rPr lang="en-US" dirty="0">
                <a:solidFill>
                  <a:srgbClr val="503291"/>
                </a:solidFill>
              </a:rPr>
              <a:t> *</a:t>
            </a:r>
            <a:endParaRPr lang="en-US" dirty="0">
              <a:solidFill>
                <a:srgbClr val="503291"/>
              </a:solidFill>
              <a:ea typeface="Times New Roman" panose="02020603050405020304" pitchFamily="18" charset="0"/>
              <a:cs typeface="Times New Roman" panose="02020603050405020304" pitchFamily="18" charset="0"/>
            </a:endParaRPr>
          </a:p>
          <a:p>
            <a:r>
              <a:rPr lang="en-US" dirty="0">
                <a:solidFill>
                  <a:srgbClr val="503291"/>
                </a:solidFill>
                <a:ea typeface="Times New Roman" panose="02020603050405020304" pitchFamily="18" charset="0"/>
                <a:cs typeface="Times New Roman" panose="02020603050405020304" pitchFamily="18" charset="0"/>
              </a:rPr>
              <a:t>3.	Senior Quality Assurance manager (SQA)</a:t>
            </a:r>
          </a:p>
          <a:p>
            <a:r>
              <a:rPr lang="en-US" dirty="0" smtClean="0">
                <a:solidFill>
                  <a:srgbClr val="503291"/>
                </a:solidFill>
                <a:ea typeface="Times New Roman" panose="02020603050405020304" pitchFamily="18" charset="0"/>
                <a:cs typeface="Times New Roman" panose="02020603050405020304" pitchFamily="18" charset="0"/>
              </a:rPr>
              <a:t>4.	Senior Product Owner (SPO)</a:t>
            </a:r>
            <a:r>
              <a:rPr lang="en-US" dirty="0">
                <a:solidFill>
                  <a:srgbClr val="503291"/>
                </a:solidFill>
              </a:rPr>
              <a:t> *</a:t>
            </a:r>
            <a:endParaRPr lang="en-US" dirty="0" smtClean="0">
              <a:solidFill>
                <a:srgbClr val="503291"/>
              </a:solidFill>
              <a:ea typeface="Times New Roman" panose="02020603050405020304" pitchFamily="18" charset="0"/>
              <a:cs typeface="Times New Roman" panose="02020603050405020304" pitchFamily="18" charset="0"/>
            </a:endParaRPr>
          </a:p>
          <a:p>
            <a:r>
              <a:rPr lang="en-US" b="1" dirty="0" smtClean="0">
                <a:solidFill>
                  <a:srgbClr val="503291"/>
                </a:solidFill>
                <a:ea typeface="Times New Roman" panose="02020603050405020304" pitchFamily="18" charset="0"/>
                <a:cs typeface="Times New Roman" panose="02020603050405020304" pitchFamily="18" charset="0"/>
              </a:rPr>
              <a:t>Scrum </a:t>
            </a:r>
            <a:r>
              <a:rPr lang="en-US" b="1" dirty="0">
                <a:solidFill>
                  <a:srgbClr val="503291"/>
                </a:solidFill>
                <a:ea typeface="Times New Roman" panose="02020603050405020304" pitchFamily="18" charset="0"/>
                <a:cs typeface="Times New Roman" panose="02020603050405020304" pitchFamily="18" charset="0"/>
              </a:rPr>
              <a:t>team </a:t>
            </a:r>
            <a:r>
              <a:rPr lang="en-US" b="1" dirty="0" smtClean="0">
                <a:solidFill>
                  <a:srgbClr val="503291"/>
                </a:solidFill>
                <a:ea typeface="Times New Roman" panose="02020603050405020304" pitchFamily="18" charset="0"/>
                <a:cs typeface="Times New Roman" panose="02020603050405020304" pitchFamily="18" charset="0"/>
              </a:rPr>
              <a:t>supporting roles:</a:t>
            </a:r>
            <a:endParaRPr lang="en-US" b="1" dirty="0">
              <a:solidFill>
                <a:srgbClr val="503291"/>
              </a:solidFill>
              <a:ea typeface="Times New Roman" panose="02020603050405020304" pitchFamily="18" charset="0"/>
              <a:cs typeface="Times New Roman" panose="02020603050405020304" pitchFamily="18" charset="0"/>
            </a:endParaRPr>
          </a:p>
          <a:p>
            <a:r>
              <a:rPr lang="en-US" dirty="0" smtClean="0">
                <a:solidFill>
                  <a:srgbClr val="503291"/>
                </a:solidFill>
                <a:ea typeface="Times New Roman" panose="02020603050405020304" pitchFamily="18" charset="0"/>
                <a:cs typeface="Times New Roman" panose="02020603050405020304" pitchFamily="18" charset="0"/>
              </a:rPr>
              <a:t>5.	</a:t>
            </a:r>
            <a:r>
              <a:rPr lang="en-US" dirty="0">
                <a:solidFill>
                  <a:srgbClr val="503291"/>
                </a:solidFill>
                <a:ea typeface="Times New Roman" panose="02020603050405020304" pitchFamily="18" charset="0"/>
                <a:cs typeface="Times New Roman" panose="02020603050405020304" pitchFamily="18" charset="0"/>
              </a:rPr>
              <a:t>Scrum Master (SM)</a:t>
            </a:r>
          </a:p>
          <a:p>
            <a:r>
              <a:rPr lang="en-US" dirty="0" smtClean="0">
                <a:solidFill>
                  <a:srgbClr val="503291"/>
                </a:solidFill>
                <a:ea typeface="Times New Roman" panose="02020603050405020304" pitchFamily="18" charset="0"/>
                <a:cs typeface="Times New Roman" panose="02020603050405020304" pitchFamily="18" charset="0"/>
              </a:rPr>
              <a:t>6</a:t>
            </a:r>
            <a:r>
              <a:rPr lang="en-US" dirty="0">
                <a:solidFill>
                  <a:srgbClr val="503291"/>
                </a:solidFill>
                <a:ea typeface="Times New Roman" panose="02020603050405020304" pitchFamily="18" charset="0"/>
                <a:cs typeface="Times New Roman" panose="02020603050405020304" pitchFamily="18" charset="0"/>
              </a:rPr>
              <a:t>.	Product </a:t>
            </a:r>
            <a:r>
              <a:rPr lang="en-US" dirty="0" smtClean="0">
                <a:solidFill>
                  <a:srgbClr val="503291"/>
                </a:solidFill>
                <a:ea typeface="Times New Roman" panose="02020603050405020304" pitchFamily="18" charset="0"/>
                <a:cs typeface="Times New Roman" panose="02020603050405020304" pitchFamily="18" charset="0"/>
              </a:rPr>
              <a:t>Owner (PO)</a:t>
            </a:r>
            <a:endParaRPr lang="en-US" dirty="0">
              <a:solidFill>
                <a:srgbClr val="503291"/>
              </a:solidFill>
              <a:ea typeface="Times New Roman" panose="02020603050405020304" pitchFamily="18" charset="0"/>
              <a:cs typeface="Times New Roman" panose="02020603050405020304" pitchFamily="18" charset="0"/>
            </a:endParaRPr>
          </a:p>
          <a:p>
            <a:r>
              <a:rPr lang="en-US" dirty="0">
                <a:solidFill>
                  <a:srgbClr val="503291"/>
                </a:solidFill>
                <a:ea typeface="Times New Roman" panose="02020603050405020304" pitchFamily="18" charset="0"/>
                <a:cs typeface="Times New Roman" panose="02020603050405020304" pitchFamily="18" charset="0"/>
              </a:rPr>
              <a:t>7.	Quality Assurance officer (QA)</a:t>
            </a:r>
          </a:p>
          <a:p>
            <a:r>
              <a:rPr lang="en-US" dirty="0">
                <a:solidFill>
                  <a:srgbClr val="503291"/>
                </a:solidFill>
                <a:ea typeface="Times New Roman" panose="02020603050405020304" pitchFamily="18" charset="0"/>
                <a:cs typeface="Times New Roman" panose="02020603050405020304" pitchFamily="18" charset="0"/>
              </a:rPr>
              <a:t>8.	Solution </a:t>
            </a:r>
            <a:r>
              <a:rPr lang="en-US" dirty="0" smtClean="0">
                <a:solidFill>
                  <a:srgbClr val="503291"/>
                </a:solidFill>
                <a:ea typeface="Times New Roman" panose="02020603050405020304" pitchFamily="18" charset="0"/>
                <a:cs typeface="Times New Roman" panose="02020603050405020304" pitchFamily="18" charset="0"/>
              </a:rPr>
              <a:t>Architect (SA)</a:t>
            </a:r>
            <a:endParaRPr lang="en-US" dirty="0">
              <a:solidFill>
                <a:srgbClr val="503291"/>
              </a:solidFill>
              <a:ea typeface="Times New Roman" panose="02020603050405020304" pitchFamily="18" charset="0"/>
              <a:cs typeface="Times New Roman" panose="02020603050405020304" pitchFamily="18" charset="0"/>
            </a:endParaRPr>
          </a:p>
          <a:p>
            <a:r>
              <a:rPr lang="en-US" dirty="0">
                <a:solidFill>
                  <a:srgbClr val="503291"/>
                </a:solidFill>
                <a:ea typeface="Times New Roman" panose="02020603050405020304" pitchFamily="18" charset="0"/>
                <a:cs typeface="Times New Roman" panose="02020603050405020304" pitchFamily="18" charset="0"/>
              </a:rPr>
              <a:t>9.	Lead </a:t>
            </a:r>
            <a:r>
              <a:rPr lang="en-US" dirty="0" smtClean="0">
                <a:solidFill>
                  <a:srgbClr val="503291"/>
                </a:solidFill>
                <a:ea typeface="Times New Roman" panose="02020603050405020304" pitchFamily="18" charset="0"/>
                <a:cs typeface="Times New Roman" panose="02020603050405020304" pitchFamily="18" charset="0"/>
              </a:rPr>
              <a:t>Architect (LA)</a:t>
            </a:r>
            <a:endParaRPr lang="en-US" dirty="0">
              <a:solidFill>
                <a:srgbClr val="503291"/>
              </a:solidFill>
              <a:ea typeface="Times New Roman" panose="02020603050405020304" pitchFamily="18" charset="0"/>
              <a:cs typeface="Times New Roman" panose="02020603050405020304" pitchFamily="18" charset="0"/>
            </a:endParaRPr>
          </a:p>
          <a:p>
            <a:r>
              <a:rPr lang="en-US" dirty="0">
                <a:solidFill>
                  <a:srgbClr val="503291"/>
                </a:solidFill>
                <a:ea typeface="Times New Roman" panose="02020603050405020304" pitchFamily="18" charset="0"/>
                <a:cs typeface="Times New Roman" panose="02020603050405020304" pitchFamily="18" charset="0"/>
              </a:rPr>
              <a:t>10.	</a:t>
            </a:r>
            <a:r>
              <a:rPr lang="en-US" dirty="0">
                <a:solidFill>
                  <a:srgbClr val="503291"/>
                </a:solidFill>
              </a:rPr>
              <a:t>Security </a:t>
            </a:r>
            <a:r>
              <a:rPr lang="en-US" dirty="0" smtClean="0">
                <a:solidFill>
                  <a:srgbClr val="503291"/>
                </a:solidFill>
              </a:rPr>
              <a:t>officer (SO)*</a:t>
            </a:r>
            <a:endParaRPr lang="en-US" dirty="0">
              <a:solidFill>
                <a:srgbClr val="503291"/>
              </a:solidFill>
              <a:ea typeface="Times New Roman" panose="02020603050405020304" pitchFamily="18" charset="0"/>
              <a:cs typeface="Times New Roman" panose="02020603050405020304" pitchFamily="18" charset="0"/>
            </a:endParaRPr>
          </a:p>
          <a:p>
            <a:r>
              <a:rPr lang="en-US" b="1" dirty="0" smtClean="0">
                <a:solidFill>
                  <a:srgbClr val="503291"/>
                </a:solidFill>
                <a:ea typeface="Times New Roman" panose="02020603050405020304" pitchFamily="18" charset="0"/>
                <a:cs typeface="Times New Roman" panose="02020603050405020304" pitchFamily="18" charset="0"/>
              </a:rPr>
              <a:t>Scrum </a:t>
            </a:r>
            <a:r>
              <a:rPr lang="en-US" b="1" dirty="0">
                <a:solidFill>
                  <a:srgbClr val="503291"/>
                </a:solidFill>
                <a:ea typeface="Times New Roman" panose="02020603050405020304" pitchFamily="18" charset="0"/>
                <a:cs typeface="Times New Roman" panose="02020603050405020304" pitchFamily="18" charset="0"/>
              </a:rPr>
              <a:t>team:</a:t>
            </a:r>
          </a:p>
          <a:p>
            <a:r>
              <a:rPr lang="en-US" dirty="0">
                <a:solidFill>
                  <a:srgbClr val="503291"/>
                </a:solidFill>
                <a:ea typeface="Times New Roman" panose="02020603050405020304" pitchFamily="18" charset="0"/>
                <a:cs typeface="Times New Roman" panose="02020603050405020304" pitchFamily="18" charset="0"/>
              </a:rPr>
              <a:t>11.	</a:t>
            </a:r>
            <a:r>
              <a:rPr lang="en-US" dirty="0" smtClean="0">
                <a:solidFill>
                  <a:srgbClr val="503291"/>
                </a:solidFill>
                <a:ea typeface="Times New Roman" panose="02020603050405020304" pitchFamily="18" charset="0"/>
                <a:cs typeface="Times New Roman" panose="02020603050405020304" pitchFamily="18" charset="0"/>
              </a:rPr>
              <a:t>(Lead) Developer (D/LD)</a:t>
            </a:r>
            <a:endParaRPr lang="en-US" dirty="0">
              <a:solidFill>
                <a:srgbClr val="503291"/>
              </a:solidFill>
              <a:ea typeface="Times New Roman" panose="02020603050405020304" pitchFamily="18" charset="0"/>
              <a:cs typeface="Times New Roman" panose="02020603050405020304" pitchFamily="18" charset="0"/>
            </a:endParaRPr>
          </a:p>
          <a:p>
            <a:r>
              <a:rPr lang="en-US" dirty="0">
                <a:solidFill>
                  <a:srgbClr val="503291"/>
                </a:solidFill>
                <a:ea typeface="Times New Roman" panose="02020603050405020304" pitchFamily="18" charset="0"/>
                <a:cs typeface="Times New Roman" panose="02020603050405020304" pitchFamily="18" charset="0"/>
              </a:rPr>
              <a:t>12.	</a:t>
            </a:r>
            <a:r>
              <a:rPr lang="en-US" dirty="0" smtClean="0">
                <a:solidFill>
                  <a:srgbClr val="503291"/>
                </a:solidFill>
                <a:ea typeface="Times New Roman" panose="02020603050405020304" pitchFamily="18" charset="0"/>
                <a:cs typeface="Times New Roman" panose="02020603050405020304" pitchFamily="18" charset="0"/>
              </a:rPr>
              <a:t>(Lead) Tester (T/LT)</a:t>
            </a:r>
            <a:endParaRPr lang="en-US" dirty="0">
              <a:solidFill>
                <a:srgbClr val="503291"/>
              </a:solidFill>
              <a:ea typeface="Times New Roman" panose="02020603050405020304" pitchFamily="18" charset="0"/>
              <a:cs typeface="Times New Roman" panose="02020603050405020304" pitchFamily="18" charset="0"/>
            </a:endParaRPr>
          </a:p>
          <a:p>
            <a:pPr marL="342900" indent="-342900">
              <a:buAutoNum type="arabicPeriod" startAt="13"/>
            </a:pPr>
            <a:r>
              <a:rPr lang="en-US" dirty="0">
                <a:solidFill>
                  <a:srgbClr val="503291"/>
                </a:solidFill>
                <a:ea typeface="Times New Roman" panose="02020603050405020304" pitchFamily="18" charset="0"/>
                <a:cs typeface="Times New Roman" panose="02020603050405020304" pitchFamily="18" charset="0"/>
              </a:rPr>
              <a:t>	</a:t>
            </a:r>
            <a:r>
              <a:rPr lang="en-US" dirty="0" smtClean="0">
                <a:solidFill>
                  <a:srgbClr val="503291"/>
                </a:solidFill>
                <a:ea typeface="Times New Roman" panose="02020603050405020304" pitchFamily="18" charset="0"/>
                <a:cs typeface="Times New Roman" panose="02020603050405020304" pitchFamily="18" charset="0"/>
              </a:rPr>
              <a:t>(Lead) Architect/Developer (A/AL)</a:t>
            </a:r>
          </a:p>
          <a:p>
            <a:pPr marL="342900" indent="-342900">
              <a:buAutoNum type="arabicPeriod" startAt="13"/>
            </a:pPr>
            <a:r>
              <a:rPr lang="en-US" dirty="0" smtClean="0">
                <a:solidFill>
                  <a:srgbClr val="503291"/>
                </a:solidFill>
                <a:ea typeface="Times New Roman" panose="02020603050405020304" pitchFamily="18" charset="0"/>
                <a:cs typeface="Times New Roman" panose="02020603050405020304" pitchFamily="18" charset="0"/>
              </a:rPr>
              <a:t>       Project </a:t>
            </a:r>
            <a:r>
              <a:rPr lang="en-US" dirty="0">
                <a:solidFill>
                  <a:srgbClr val="503291"/>
                </a:solidFill>
                <a:ea typeface="Times New Roman" panose="02020603050405020304" pitchFamily="18" charset="0"/>
                <a:cs typeface="Times New Roman" panose="02020603050405020304" pitchFamily="18" charset="0"/>
              </a:rPr>
              <a:t>Quality Manager (PQM</a:t>
            </a:r>
            <a:r>
              <a:rPr lang="en-US" dirty="0" smtClean="0">
                <a:solidFill>
                  <a:srgbClr val="503291"/>
                </a:solidFill>
                <a:ea typeface="Times New Roman" panose="02020603050405020304" pitchFamily="18" charset="0"/>
                <a:cs typeface="Times New Roman" panose="02020603050405020304" pitchFamily="18" charset="0"/>
              </a:rPr>
              <a:t>)</a:t>
            </a:r>
          </a:p>
          <a:p>
            <a:pPr marL="342900" indent="-342900">
              <a:buAutoNum type="arabicPeriod" startAt="13"/>
            </a:pPr>
            <a:endParaRPr lang="en-US" dirty="0">
              <a:solidFill>
                <a:prstClr val="black"/>
              </a:solidFill>
              <a:ea typeface="Times New Roman" panose="02020603050405020304" pitchFamily="18" charset="0"/>
              <a:cs typeface="Times New Roman" panose="02020603050405020304" pitchFamily="18" charset="0"/>
            </a:endParaRPr>
          </a:p>
        </p:txBody>
      </p:sp>
      <p:sp>
        <p:nvSpPr>
          <p:cNvPr id="12" name="Horizontal Scroll 11"/>
          <p:cNvSpPr/>
          <p:nvPr/>
        </p:nvSpPr>
        <p:spPr>
          <a:xfrm>
            <a:off x="623886" y="1001493"/>
            <a:ext cx="5534039" cy="1148672"/>
          </a:xfrm>
          <a:prstGeom prst="horizontalScroll">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rPr>
              <a:t>ROLES &amp; </a:t>
            </a:r>
            <a:r>
              <a:rPr lang="fr-FR" sz="2400" b="1" dirty="0" smtClean="0">
                <a:solidFill>
                  <a:schemeClr val="bg1"/>
                </a:solidFill>
              </a:rPr>
              <a:t>RESPONSIBILITIES</a:t>
            </a:r>
            <a:endParaRPr lang="fr-FR" sz="2400" b="1" dirty="0">
              <a:solidFill>
                <a:schemeClr val="bg1"/>
              </a:solidFill>
            </a:endParaRPr>
          </a:p>
        </p:txBody>
      </p:sp>
      <p:sp>
        <p:nvSpPr>
          <p:cNvPr id="16" name="TextBox 15"/>
          <p:cNvSpPr txBox="1"/>
          <p:nvPr/>
        </p:nvSpPr>
        <p:spPr>
          <a:xfrm>
            <a:off x="7931021" y="5196387"/>
            <a:ext cx="304541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prstClr val="white"/>
                </a:solidFill>
              </a:rPr>
              <a:t>*New roles to be  introduced for SDP V2.0</a:t>
            </a:r>
            <a:endParaRPr lang="en-US" dirty="0">
              <a:solidFill>
                <a:prstClr val="white"/>
              </a:solidFill>
            </a:endParaRPr>
          </a:p>
        </p:txBody>
      </p:sp>
    </p:spTree>
    <p:extLst>
      <p:ext uri="{BB962C8B-B14F-4D97-AF65-F5344CB8AC3E}">
        <p14:creationId xmlns:p14="http://schemas.microsoft.com/office/powerpoint/2010/main" val="944155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3 </a:t>
            </a:r>
            <a:r>
              <a:rPr lang="en-US" dirty="0"/>
              <a:t>– QMS Organization</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Overview</a:t>
            </a:r>
            <a:endParaRPr lang="en-US" sz="2400" dirty="0"/>
          </a:p>
        </p:txBody>
      </p:sp>
      <p:sp>
        <p:nvSpPr>
          <p:cNvPr id="14" name="Content Placeholder 1"/>
          <p:cNvSpPr>
            <a:spLocks noGrp="1"/>
          </p:cNvSpPr>
          <p:nvPr>
            <p:ph sz="quarter" idx="14"/>
          </p:nvPr>
        </p:nvSpPr>
        <p:spPr>
          <a:xfrm>
            <a:off x="623884" y="1736105"/>
            <a:ext cx="10944227" cy="4608511"/>
          </a:xfrm>
        </p:spPr>
        <p:txBody>
          <a:bodyPr/>
          <a:lstStyle/>
          <a:p>
            <a:endParaRPr lang="en-US" sz="2000" dirty="0"/>
          </a:p>
          <a:p>
            <a:endParaRPr lang="fr-FR" sz="2000" dirty="0"/>
          </a:p>
        </p:txBody>
      </p:sp>
      <p:sp>
        <p:nvSpPr>
          <p:cNvPr id="2" name="Rectangle 1"/>
          <p:cNvSpPr/>
          <p:nvPr/>
        </p:nvSpPr>
        <p:spPr>
          <a:xfrm>
            <a:off x="623884" y="1537368"/>
            <a:ext cx="8401878" cy="1323439"/>
          </a:xfrm>
          <a:prstGeom prst="rect">
            <a:avLst/>
          </a:prstGeom>
        </p:spPr>
        <p:txBody>
          <a:bodyPr wrap="square">
            <a:spAutoFit/>
          </a:bodyPr>
          <a:lstStyle/>
          <a:p>
            <a:pPr marL="522900" lvl="1" indent="-342900">
              <a:buFont typeface="Wingdings" panose="05000000000000000000" pitchFamily="2" charset="2"/>
              <a:buChar char="ü"/>
            </a:pPr>
            <a:r>
              <a:rPr lang="en-US" sz="2000" dirty="0">
                <a:solidFill>
                  <a:srgbClr val="503291"/>
                </a:solidFill>
              </a:rPr>
              <a:t>QMS and SOP</a:t>
            </a:r>
          </a:p>
          <a:p>
            <a:pPr marL="522900" lvl="1" indent="-342900">
              <a:buFont typeface="Wingdings" panose="05000000000000000000" pitchFamily="2" charset="2"/>
              <a:buChar char="ü"/>
            </a:pPr>
            <a:r>
              <a:rPr lang="en-US" sz="2000" dirty="0">
                <a:solidFill>
                  <a:srgbClr val="503291"/>
                </a:solidFill>
              </a:rPr>
              <a:t>Test </a:t>
            </a:r>
            <a:r>
              <a:rPr lang="en-US" sz="2000" dirty="0" smtClean="0">
                <a:solidFill>
                  <a:srgbClr val="503291"/>
                </a:solidFill>
              </a:rPr>
              <a:t>strategy</a:t>
            </a:r>
          </a:p>
          <a:p>
            <a:pPr marL="522900" lvl="1" indent="-342900">
              <a:buFont typeface="Wingdings" panose="05000000000000000000" pitchFamily="2" charset="2"/>
              <a:buChar char="ü"/>
            </a:pPr>
            <a:r>
              <a:rPr lang="en-US" sz="2000" dirty="0" smtClean="0">
                <a:solidFill>
                  <a:srgbClr val="503291"/>
                </a:solidFill>
              </a:rPr>
              <a:t>I</a:t>
            </a:r>
            <a:r>
              <a:rPr lang="fr-FR" sz="2000" dirty="0" err="1" smtClean="0">
                <a:solidFill>
                  <a:srgbClr val="503291"/>
                </a:solidFill>
              </a:rPr>
              <a:t>ncident</a:t>
            </a:r>
            <a:r>
              <a:rPr lang="fr-FR" sz="2000" dirty="0" smtClean="0">
                <a:solidFill>
                  <a:srgbClr val="503291"/>
                </a:solidFill>
              </a:rPr>
              <a:t> </a:t>
            </a:r>
            <a:r>
              <a:rPr lang="fr-FR" sz="2000" dirty="0">
                <a:solidFill>
                  <a:srgbClr val="503291"/>
                </a:solidFill>
              </a:rPr>
              <a:t>&amp; Change management: </a:t>
            </a:r>
            <a:r>
              <a:rPr lang="en-US" sz="2000" dirty="0" smtClean="0">
                <a:solidFill>
                  <a:srgbClr val="503291"/>
                </a:solidFill>
              </a:rPr>
              <a:t>Observations workflow &amp; Triage committee</a:t>
            </a:r>
            <a:endParaRPr lang="en-US" sz="2000" dirty="0">
              <a:solidFill>
                <a:srgbClr val="503291"/>
              </a:solidFill>
            </a:endParaRPr>
          </a:p>
        </p:txBody>
      </p:sp>
    </p:spTree>
    <p:extLst>
      <p:ext uri="{BB962C8B-B14F-4D97-AF65-F5344CB8AC3E}">
        <p14:creationId xmlns:p14="http://schemas.microsoft.com/office/powerpoint/2010/main" val="26580876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63080" y="5368832"/>
            <a:ext cx="12044696" cy="1415057"/>
          </a:xfrm>
          <a:prstGeom prst="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0" name="Rectangle 89"/>
          <p:cNvSpPr/>
          <p:nvPr/>
        </p:nvSpPr>
        <p:spPr>
          <a:xfrm>
            <a:off x="78431" y="3598036"/>
            <a:ext cx="12044696" cy="1671495"/>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78431" y="1688178"/>
            <a:ext cx="12044696" cy="1799835"/>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3" name="TextBox 212"/>
          <p:cNvSpPr txBox="1"/>
          <p:nvPr/>
        </p:nvSpPr>
        <p:spPr>
          <a:xfrm>
            <a:off x="792988" y="1667343"/>
            <a:ext cx="4181418" cy="338554"/>
          </a:xfrm>
          <a:prstGeom prst="rect">
            <a:avLst/>
          </a:prstGeom>
          <a:noFill/>
        </p:spPr>
        <p:txBody>
          <a:bodyPr wrap="square" rtlCol="0">
            <a:spAutoFit/>
          </a:bodyPr>
          <a:lstStyle/>
          <a:p>
            <a:r>
              <a:rPr lang="en-US" sz="1600" b="1" dirty="0">
                <a:solidFill>
                  <a:srgbClr val="5B9BD5">
                    <a:lumMod val="75000"/>
                  </a:srgbClr>
                </a:solidFill>
              </a:rPr>
              <a:t>Digitalizing E2E Biopharma Process</a:t>
            </a:r>
            <a:endParaRPr lang="en-US" sz="1600" dirty="0">
              <a:solidFill>
                <a:prstClr val="black"/>
              </a:solidFill>
            </a:endParaRPr>
          </a:p>
        </p:txBody>
      </p:sp>
      <p:sp>
        <p:nvSpPr>
          <p:cNvPr id="91" name="TextBox 90"/>
          <p:cNvSpPr txBox="1"/>
          <p:nvPr/>
        </p:nvSpPr>
        <p:spPr>
          <a:xfrm rot="16200000">
            <a:off x="-167889" y="4337669"/>
            <a:ext cx="1179490" cy="369332"/>
          </a:xfrm>
          <a:prstGeom prst="rect">
            <a:avLst/>
          </a:prstGeom>
          <a:noFill/>
        </p:spPr>
        <p:txBody>
          <a:bodyPr wrap="none" rtlCol="0">
            <a:spAutoFit/>
          </a:bodyPr>
          <a:lstStyle/>
          <a:p>
            <a:r>
              <a:rPr lang="en-US" dirty="0">
                <a:solidFill>
                  <a:prstClr val="black"/>
                </a:solidFill>
              </a:rPr>
              <a:t>PROGRAM</a:t>
            </a:r>
          </a:p>
        </p:txBody>
      </p:sp>
      <p:sp>
        <p:nvSpPr>
          <p:cNvPr id="92" name="TextBox 91"/>
          <p:cNvSpPr txBox="1"/>
          <p:nvPr/>
        </p:nvSpPr>
        <p:spPr>
          <a:xfrm rot="16200000">
            <a:off x="-378126" y="2374388"/>
            <a:ext cx="1625125" cy="369332"/>
          </a:xfrm>
          <a:prstGeom prst="rect">
            <a:avLst/>
          </a:prstGeom>
          <a:noFill/>
        </p:spPr>
        <p:txBody>
          <a:bodyPr wrap="none" rtlCol="0">
            <a:spAutoFit/>
          </a:bodyPr>
          <a:lstStyle/>
          <a:p>
            <a:r>
              <a:rPr lang="en-US" dirty="0">
                <a:solidFill>
                  <a:prstClr val="black"/>
                </a:solidFill>
              </a:rPr>
              <a:t>VALUE STREAM</a:t>
            </a:r>
          </a:p>
        </p:txBody>
      </p:sp>
      <p:sp>
        <p:nvSpPr>
          <p:cNvPr id="93" name="TextBox 92"/>
          <p:cNvSpPr txBox="1"/>
          <p:nvPr/>
        </p:nvSpPr>
        <p:spPr>
          <a:xfrm>
            <a:off x="9237934" y="1770046"/>
            <a:ext cx="1624839" cy="338554"/>
          </a:xfrm>
          <a:prstGeom prst="rect">
            <a:avLst/>
          </a:prstGeom>
          <a:noFill/>
        </p:spPr>
        <p:txBody>
          <a:bodyPr wrap="square" rtlCol="0">
            <a:spAutoFit/>
          </a:bodyPr>
          <a:lstStyle/>
          <a:p>
            <a:r>
              <a:rPr lang="fr-FR" sz="1600" b="1" dirty="0">
                <a:solidFill>
                  <a:prstClr val="black">
                    <a:lumMod val="65000"/>
                    <a:lumOff val="35000"/>
                  </a:prstClr>
                </a:solidFill>
              </a:rPr>
              <a:t>Solution</a:t>
            </a:r>
            <a:endParaRPr lang="en-US" sz="1600" b="1" dirty="0">
              <a:solidFill>
                <a:prstClr val="black">
                  <a:lumMod val="65000"/>
                  <a:lumOff val="35000"/>
                </a:prstClr>
              </a:solidFill>
            </a:endParaRPr>
          </a:p>
        </p:txBody>
      </p:sp>
      <p:sp>
        <p:nvSpPr>
          <p:cNvPr id="97" name="TextBox 96"/>
          <p:cNvSpPr txBox="1"/>
          <p:nvPr/>
        </p:nvSpPr>
        <p:spPr>
          <a:xfrm>
            <a:off x="792988" y="3642709"/>
            <a:ext cx="1755032" cy="1107996"/>
          </a:xfrm>
          <a:prstGeom prst="rect">
            <a:avLst/>
          </a:prstGeom>
          <a:noFill/>
        </p:spPr>
        <p:txBody>
          <a:bodyPr wrap="none" rtlCol="0">
            <a:spAutoFit/>
          </a:bodyPr>
          <a:lstStyle/>
          <a:p>
            <a:r>
              <a:rPr lang="en-US" sz="1600" b="1" dirty="0">
                <a:solidFill>
                  <a:srgbClr val="5B9BD5">
                    <a:lumMod val="75000"/>
                  </a:srgbClr>
                </a:solidFill>
              </a:rPr>
              <a:t>1 Program per:</a:t>
            </a:r>
          </a:p>
          <a:p>
            <a:r>
              <a:rPr lang="en-US" sz="1400" dirty="0">
                <a:solidFill>
                  <a:prstClr val="black"/>
                </a:solidFill>
              </a:rPr>
              <a:t>- </a:t>
            </a:r>
            <a:r>
              <a:rPr lang="en-US" sz="1200" dirty="0">
                <a:solidFill>
                  <a:prstClr val="black"/>
                </a:solidFill>
              </a:rPr>
              <a:t>Capability (Application)</a:t>
            </a:r>
          </a:p>
          <a:p>
            <a:r>
              <a:rPr lang="en-US" sz="1200" dirty="0">
                <a:solidFill>
                  <a:prstClr val="black"/>
                </a:solidFill>
              </a:rPr>
              <a:t>- Module</a:t>
            </a:r>
          </a:p>
          <a:p>
            <a:r>
              <a:rPr lang="en-US" sz="1200" dirty="0">
                <a:solidFill>
                  <a:prstClr val="black"/>
                </a:solidFill>
              </a:rPr>
              <a:t>- Foundation Stream</a:t>
            </a:r>
          </a:p>
          <a:p>
            <a:r>
              <a:rPr lang="fr-FR" sz="1200" dirty="0">
                <a:solidFill>
                  <a:prstClr val="black"/>
                </a:solidFill>
              </a:rPr>
              <a:t>- NEXT </a:t>
            </a:r>
            <a:r>
              <a:rPr lang="fr-FR" sz="1200" dirty="0" err="1">
                <a:solidFill>
                  <a:prstClr val="black"/>
                </a:solidFill>
              </a:rPr>
              <a:t>Connect</a:t>
            </a:r>
            <a:endParaRPr lang="en-US" sz="1200" dirty="0">
              <a:solidFill>
                <a:prstClr val="black"/>
              </a:solidFill>
            </a:endParaRPr>
          </a:p>
        </p:txBody>
      </p:sp>
      <p:sp>
        <p:nvSpPr>
          <p:cNvPr id="103" name="TextBox 102"/>
          <p:cNvSpPr txBox="1"/>
          <p:nvPr/>
        </p:nvSpPr>
        <p:spPr>
          <a:xfrm rot="16200000">
            <a:off x="53453" y="6067881"/>
            <a:ext cx="736805" cy="369332"/>
          </a:xfrm>
          <a:prstGeom prst="rect">
            <a:avLst/>
          </a:prstGeom>
          <a:solidFill>
            <a:schemeClr val="accent6">
              <a:lumMod val="20000"/>
              <a:lumOff val="80000"/>
            </a:schemeClr>
          </a:solidFill>
        </p:spPr>
        <p:txBody>
          <a:bodyPr wrap="none" rtlCol="0">
            <a:spAutoFit/>
          </a:bodyPr>
          <a:lstStyle/>
          <a:p>
            <a:r>
              <a:rPr lang="en-US" dirty="0">
                <a:solidFill>
                  <a:prstClr val="black"/>
                </a:solidFill>
              </a:rPr>
              <a:t>TEAM</a:t>
            </a:r>
          </a:p>
        </p:txBody>
      </p:sp>
      <p:sp>
        <p:nvSpPr>
          <p:cNvPr id="104" name="TextBox 103"/>
          <p:cNvSpPr txBox="1"/>
          <p:nvPr/>
        </p:nvSpPr>
        <p:spPr>
          <a:xfrm>
            <a:off x="694121" y="5430246"/>
            <a:ext cx="1245277" cy="584775"/>
          </a:xfrm>
          <a:prstGeom prst="rect">
            <a:avLst/>
          </a:prstGeom>
          <a:noFill/>
        </p:spPr>
        <p:txBody>
          <a:bodyPr wrap="none" rtlCol="0">
            <a:spAutoFit/>
          </a:bodyPr>
          <a:lstStyle/>
          <a:p>
            <a:r>
              <a:rPr lang="en-US" sz="1600" b="1" dirty="0">
                <a:solidFill>
                  <a:srgbClr val="5B9BD5">
                    <a:lumMod val="75000"/>
                  </a:srgbClr>
                </a:solidFill>
              </a:rPr>
              <a:t>1-n Team(s) </a:t>
            </a:r>
          </a:p>
          <a:p>
            <a:r>
              <a:rPr lang="en-US" sz="1600" b="1" dirty="0">
                <a:solidFill>
                  <a:srgbClr val="5B9BD5">
                    <a:lumMod val="75000"/>
                  </a:srgbClr>
                </a:solidFill>
              </a:rPr>
              <a:t>per program</a:t>
            </a:r>
          </a:p>
        </p:txBody>
      </p:sp>
      <p:pic>
        <p:nvPicPr>
          <p:cNvPr id="4" name="Picture 3"/>
          <p:cNvPicPr>
            <a:picLocks noChangeAspect="1"/>
          </p:cNvPicPr>
          <p:nvPr/>
        </p:nvPicPr>
        <p:blipFill>
          <a:blip r:embed="rId3"/>
          <a:stretch>
            <a:fillRect/>
          </a:stretch>
        </p:blipFill>
        <p:spPr>
          <a:xfrm>
            <a:off x="6694647" y="3655898"/>
            <a:ext cx="4381500" cy="200025"/>
          </a:xfrm>
          <a:prstGeom prst="rect">
            <a:avLst/>
          </a:prstGeom>
        </p:spPr>
      </p:pic>
      <p:pic>
        <p:nvPicPr>
          <p:cNvPr id="18" name="Picture 17"/>
          <p:cNvPicPr>
            <a:picLocks noChangeAspect="1"/>
          </p:cNvPicPr>
          <p:nvPr/>
        </p:nvPicPr>
        <p:blipFill>
          <a:blip r:embed="rId4"/>
          <a:stretch>
            <a:fillRect/>
          </a:stretch>
        </p:blipFill>
        <p:spPr>
          <a:xfrm>
            <a:off x="10801286" y="2158250"/>
            <a:ext cx="1139136" cy="933267"/>
          </a:xfrm>
          <a:prstGeom prst="rect">
            <a:avLst/>
          </a:prstGeom>
        </p:spPr>
      </p:pic>
      <p:pic>
        <p:nvPicPr>
          <p:cNvPr id="25" name="Picture 24"/>
          <p:cNvPicPr>
            <a:picLocks noChangeAspect="1"/>
          </p:cNvPicPr>
          <p:nvPr/>
        </p:nvPicPr>
        <p:blipFill>
          <a:blip r:embed="rId5"/>
          <a:stretch>
            <a:fillRect/>
          </a:stretch>
        </p:blipFill>
        <p:spPr>
          <a:xfrm>
            <a:off x="6655798" y="5090975"/>
            <a:ext cx="3812694" cy="1755301"/>
          </a:xfrm>
          <a:prstGeom prst="rect">
            <a:avLst/>
          </a:prstGeom>
        </p:spPr>
      </p:pic>
      <p:pic>
        <p:nvPicPr>
          <p:cNvPr id="2" name="Picture 1"/>
          <p:cNvPicPr>
            <a:picLocks noChangeAspect="1"/>
          </p:cNvPicPr>
          <p:nvPr/>
        </p:nvPicPr>
        <p:blipFill>
          <a:blip r:embed="rId6"/>
          <a:stretch>
            <a:fillRect/>
          </a:stretch>
        </p:blipFill>
        <p:spPr>
          <a:xfrm>
            <a:off x="6667178" y="3854623"/>
            <a:ext cx="4663030" cy="1156892"/>
          </a:xfrm>
          <a:prstGeom prst="rect">
            <a:avLst/>
          </a:prstGeom>
        </p:spPr>
      </p:pic>
      <p:sp>
        <p:nvSpPr>
          <p:cNvPr id="87" name="TextBox 86"/>
          <p:cNvSpPr txBox="1"/>
          <p:nvPr/>
        </p:nvSpPr>
        <p:spPr>
          <a:xfrm>
            <a:off x="4842416" y="4209626"/>
            <a:ext cx="1624839" cy="338554"/>
          </a:xfrm>
          <a:prstGeom prst="rect">
            <a:avLst/>
          </a:prstGeom>
          <a:noFill/>
        </p:spPr>
        <p:txBody>
          <a:bodyPr wrap="square" rtlCol="0">
            <a:spAutoFit/>
          </a:bodyPr>
          <a:lstStyle/>
          <a:p>
            <a:r>
              <a:rPr lang="fr-FR" sz="1600" b="1" dirty="0" err="1">
                <a:solidFill>
                  <a:prstClr val="black">
                    <a:lumMod val="65000"/>
                    <a:lumOff val="35000"/>
                  </a:prstClr>
                </a:solidFill>
              </a:rPr>
              <a:t>Systems</a:t>
            </a:r>
            <a:endParaRPr lang="en-US" sz="1600" b="1" dirty="0">
              <a:solidFill>
                <a:prstClr val="black">
                  <a:lumMod val="65000"/>
                  <a:lumOff val="35000"/>
                </a:prstClr>
              </a:solidFill>
            </a:endParaRPr>
          </a:p>
        </p:txBody>
      </p:sp>
      <p:sp>
        <p:nvSpPr>
          <p:cNvPr id="89" name="TextBox 88"/>
          <p:cNvSpPr txBox="1"/>
          <p:nvPr/>
        </p:nvSpPr>
        <p:spPr>
          <a:xfrm>
            <a:off x="2585087" y="5927295"/>
            <a:ext cx="2526175" cy="338554"/>
          </a:xfrm>
          <a:prstGeom prst="rect">
            <a:avLst/>
          </a:prstGeom>
          <a:noFill/>
        </p:spPr>
        <p:txBody>
          <a:bodyPr wrap="square" rtlCol="0">
            <a:spAutoFit/>
          </a:bodyPr>
          <a:lstStyle/>
          <a:p>
            <a:r>
              <a:rPr lang="fr-FR" sz="1600" b="1" dirty="0">
                <a:solidFill>
                  <a:prstClr val="black">
                    <a:lumMod val="65000"/>
                    <a:lumOff val="35000"/>
                  </a:prstClr>
                </a:solidFill>
              </a:rPr>
              <a:t>Program </a:t>
            </a:r>
            <a:r>
              <a:rPr lang="fr-FR" sz="1600" b="1" dirty="0" err="1">
                <a:solidFill>
                  <a:prstClr val="black">
                    <a:lumMod val="65000"/>
                    <a:lumOff val="35000"/>
                  </a:prstClr>
                </a:solidFill>
              </a:rPr>
              <a:t>Increment</a:t>
            </a:r>
            <a:r>
              <a:rPr lang="fr-FR" sz="1600" b="1" dirty="0">
                <a:solidFill>
                  <a:prstClr val="black">
                    <a:lumMod val="65000"/>
                    <a:lumOff val="35000"/>
                  </a:prstClr>
                </a:solidFill>
              </a:rPr>
              <a:t> / Sprint</a:t>
            </a:r>
            <a:endParaRPr lang="en-US" sz="1600" b="1" dirty="0">
              <a:solidFill>
                <a:prstClr val="black">
                  <a:lumMod val="65000"/>
                  <a:lumOff val="35000"/>
                </a:prstClr>
              </a:solidFill>
            </a:endParaRPr>
          </a:p>
        </p:txBody>
      </p:sp>
      <p:sp>
        <p:nvSpPr>
          <p:cNvPr id="36" name="Oval 35"/>
          <p:cNvSpPr/>
          <p:nvPr/>
        </p:nvSpPr>
        <p:spPr>
          <a:xfrm>
            <a:off x="6281883" y="3793750"/>
            <a:ext cx="368604" cy="382574"/>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pPr algn="ctr"/>
            <a:r>
              <a:rPr lang="en-US" sz="1400" dirty="0">
                <a:solidFill>
                  <a:prstClr val="white"/>
                </a:solidFill>
              </a:rPr>
              <a:t>VP</a:t>
            </a:r>
          </a:p>
        </p:txBody>
      </p:sp>
      <p:sp>
        <p:nvSpPr>
          <p:cNvPr id="38" name="Oval 37"/>
          <p:cNvSpPr/>
          <p:nvPr/>
        </p:nvSpPr>
        <p:spPr>
          <a:xfrm>
            <a:off x="6473660" y="4084338"/>
            <a:ext cx="368604" cy="382574"/>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pPr algn="ctr"/>
            <a:r>
              <a:rPr lang="en-US" sz="1400" dirty="0">
                <a:solidFill>
                  <a:prstClr val="white"/>
                </a:solidFill>
              </a:rPr>
              <a:t>VP</a:t>
            </a:r>
          </a:p>
        </p:txBody>
      </p:sp>
      <p:sp>
        <p:nvSpPr>
          <p:cNvPr id="39" name="Oval 38"/>
          <p:cNvSpPr/>
          <p:nvPr/>
        </p:nvSpPr>
        <p:spPr>
          <a:xfrm>
            <a:off x="6684776" y="4385612"/>
            <a:ext cx="368604" cy="382574"/>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pPr algn="ctr"/>
            <a:r>
              <a:rPr lang="en-US" sz="1400" dirty="0">
                <a:solidFill>
                  <a:prstClr val="white"/>
                </a:solidFill>
              </a:rPr>
              <a:t>VP</a:t>
            </a:r>
          </a:p>
        </p:txBody>
      </p:sp>
      <p:sp>
        <p:nvSpPr>
          <p:cNvPr id="40" name="Oval 39"/>
          <p:cNvSpPr/>
          <p:nvPr/>
        </p:nvSpPr>
        <p:spPr>
          <a:xfrm>
            <a:off x="7194817" y="4678625"/>
            <a:ext cx="368604" cy="382574"/>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pPr algn="ctr"/>
            <a:r>
              <a:rPr lang="en-US" sz="1400" dirty="0">
                <a:solidFill>
                  <a:prstClr val="white"/>
                </a:solidFill>
              </a:rPr>
              <a:t>VP</a:t>
            </a:r>
          </a:p>
        </p:txBody>
      </p:sp>
      <p:sp>
        <p:nvSpPr>
          <p:cNvPr id="43" name="Oval 42"/>
          <p:cNvSpPr/>
          <p:nvPr/>
        </p:nvSpPr>
        <p:spPr>
          <a:xfrm>
            <a:off x="9171147" y="3827271"/>
            <a:ext cx="368604" cy="382574"/>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pPr algn="ctr"/>
            <a:r>
              <a:rPr lang="en-US" sz="1400" dirty="0">
                <a:solidFill>
                  <a:prstClr val="white"/>
                </a:solidFill>
              </a:rPr>
              <a:t>VR</a:t>
            </a:r>
          </a:p>
        </p:txBody>
      </p:sp>
      <p:pic>
        <p:nvPicPr>
          <p:cNvPr id="6" name="Picture 5"/>
          <p:cNvPicPr>
            <a:picLocks noChangeAspect="1"/>
          </p:cNvPicPr>
          <p:nvPr/>
        </p:nvPicPr>
        <p:blipFill>
          <a:blip r:embed="rId7"/>
          <a:stretch>
            <a:fillRect/>
          </a:stretch>
        </p:blipFill>
        <p:spPr>
          <a:xfrm>
            <a:off x="9322358" y="2095287"/>
            <a:ext cx="1142726" cy="1190143"/>
          </a:xfrm>
          <a:prstGeom prst="rect">
            <a:avLst/>
          </a:prstGeom>
        </p:spPr>
      </p:pic>
      <p:sp>
        <p:nvSpPr>
          <p:cNvPr id="46" name="Up Arrow 45"/>
          <p:cNvSpPr/>
          <p:nvPr/>
        </p:nvSpPr>
        <p:spPr>
          <a:xfrm>
            <a:off x="10232413" y="3297983"/>
            <a:ext cx="45719" cy="35271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itle 1"/>
          <p:cNvSpPr>
            <a:spLocks noGrp="1"/>
          </p:cNvSpPr>
          <p:nvPr>
            <p:ph type="title"/>
          </p:nvPr>
        </p:nvSpPr>
        <p:spPr>
          <a:xfrm>
            <a:off x="673005" y="358379"/>
            <a:ext cx="4203796" cy="232422"/>
          </a:xfrm>
        </p:spPr>
        <p:txBody>
          <a:bodyPr>
            <a:noAutofit/>
          </a:bodyPr>
          <a:lstStyle/>
          <a:p>
            <a:r>
              <a:rPr lang="en-US" sz="2400" dirty="0">
                <a:solidFill>
                  <a:schemeClr val="accent1">
                    <a:lumMod val="75000"/>
                  </a:schemeClr>
                </a:solidFill>
                <a:latin typeface="+mn-lt"/>
              </a:rPr>
              <a:t>Risk Management &amp; Validation</a:t>
            </a:r>
            <a:endParaRPr lang="en-US" sz="5400" dirty="0">
              <a:solidFill>
                <a:schemeClr val="accent1">
                  <a:lumMod val="75000"/>
                </a:schemeClr>
              </a:solidFill>
              <a:latin typeface="+mn-lt"/>
            </a:endParaRPr>
          </a:p>
        </p:txBody>
      </p:sp>
      <p:sp>
        <p:nvSpPr>
          <p:cNvPr id="45" name="Rectangle 44"/>
          <p:cNvSpPr/>
          <p:nvPr/>
        </p:nvSpPr>
        <p:spPr>
          <a:xfrm>
            <a:off x="63080" y="80815"/>
            <a:ext cx="12044696" cy="1491513"/>
          </a:xfrm>
          <a:prstGeom prst="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TextBox 46"/>
          <p:cNvSpPr txBox="1"/>
          <p:nvPr/>
        </p:nvSpPr>
        <p:spPr>
          <a:xfrm>
            <a:off x="792988" y="96440"/>
            <a:ext cx="4181418" cy="338554"/>
          </a:xfrm>
          <a:prstGeom prst="rect">
            <a:avLst/>
          </a:prstGeom>
          <a:noFill/>
        </p:spPr>
        <p:txBody>
          <a:bodyPr wrap="square" rtlCol="0">
            <a:spAutoFit/>
          </a:bodyPr>
          <a:lstStyle/>
          <a:p>
            <a:r>
              <a:rPr lang="en-US" sz="1600" b="1" dirty="0">
                <a:solidFill>
                  <a:srgbClr val="5B9BD5">
                    <a:lumMod val="75000"/>
                  </a:srgbClr>
                </a:solidFill>
              </a:rPr>
              <a:t>Enterprise</a:t>
            </a:r>
            <a:endParaRPr lang="en-US" sz="1600" dirty="0">
              <a:solidFill>
                <a:prstClr val="black"/>
              </a:solidFill>
            </a:endParaRPr>
          </a:p>
        </p:txBody>
      </p:sp>
      <p:sp>
        <p:nvSpPr>
          <p:cNvPr id="49" name="TextBox 48"/>
          <p:cNvSpPr txBox="1"/>
          <p:nvPr/>
        </p:nvSpPr>
        <p:spPr>
          <a:xfrm rot="16200000">
            <a:off x="-192756" y="718402"/>
            <a:ext cx="1254382" cy="369332"/>
          </a:xfrm>
          <a:prstGeom prst="rect">
            <a:avLst/>
          </a:prstGeom>
          <a:noFill/>
        </p:spPr>
        <p:txBody>
          <a:bodyPr wrap="none" rtlCol="0">
            <a:spAutoFit/>
          </a:bodyPr>
          <a:lstStyle/>
          <a:p>
            <a:r>
              <a:rPr lang="en-US" dirty="0">
                <a:solidFill>
                  <a:prstClr val="black"/>
                </a:solidFill>
              </a:rPr>
              <a:t>PORTFOLIO</a:t>
            </a:r>
          </a:p>
        </p:txBody>
      </p:sp>
      <p:sp>
        <p:nvSpPr>
          <p:cNvPr id="51" name="TextBox 50"/>
          <p:cNvSpPr txBox="1"/>
          <p:nvPr/>
        </p:nvSpPr>
        <p:spPr>
          <a:xfrm>
            <a:off x="6100075" y="767317"/>
            <a:ext cx="1997242" cy="276999"/>
          </a:xfrm>
          <a:prstGeom prst="rect">
            <a:avLst/>
          </a:prstGeom>
          <a:noFill/>
        </p:spPr>
        <p:txBody>
          <a:bodyPr wrap="square" rtlCol="0">
            <a:spAutoFit/>
          </a:bodyPr>
          <a:lstStyle/>
          <a:p>
            <a:r>
              <a:rPr lang="en-US" sz="1200" dirty="0">
                <a:solidFill>
                  <a:prstClr val="black"/>
                </a:solidFill>
              </a:rPr>
              <a:t>Digitalizing E2E Biopharma</a:t>
            </a:r>
          </a:p>
        </p:txBody>
      </p:sp>
      <p:sp>
        <p:nvSpPr>
          <p:cNvPr id="57" name="TextBox 56"/>
          <p:cNvSpPr txBox="1"/>
          <p:nvPr/>
        </p:nvSpPr>
        <p:spPr>
          <a:xfrm>
            <a:off x="6100075" y="944946"/>
            <a:ext cx="1997242" cy="276999"/>
          </a:xfrm>
          <a:prstGeom prst="rect">
            <a:avLst/>
          </a:prstGeom>
          <a:noFill/>
        </p:spPr>
        <p:txBody>
          <a:bodyPr wrap="square" rtlCol="0">
            <a:spAutoFit/>
          </a:bodyPr>
          <a:lstStyle/>
          <a:p>
            <a:r>
              <a:rPr lang="en-US" sz="1200" dirty="0">
                <a:solidFill>
                  <a:prstClr val="black"/>
                </a:solidFill>
              </a:rPr>
              <a:t>Connected Lab</a:t>
            </a:r>
          </a:p>
        </p:txBody>
      </p:sp>
      <p:sp>
        <p:nvSpPr>
          <p:cNvPr id="58" name="TextBox 57"/>
          <p:cNvSpPr txBox="1"/>
          <p:nvPr/>
        </p:nvSpPr>
        <p:spPr>
          <a:xfrm>
            <a:off x="6111400" y="1130379"/>
            <a:ext cx="1997242" cy="276999"/>
          </a:xfrm>
          <a:prstGeom prst="rect">
            <a:avLst/>
          </a:prstGeom>
          <a:noFill/>
        </p:spPr>
        <p:txBody>
          <a:bodyPr wrap="square" rtlCol="0">
            <a:spAutoFit/>
          </a:bodyPr>
          <a:lstStyle/>
          <a:p>
            <a:r>
              <a:rPr lang="en-US" sz="1200" dirty="0">
                <a:solidFill>
                  <a:prstClr val="black"/>
                </a:solidFill>
              </a:rPr>
              <a:t>Smart Sensors</a:t>
            </a:r>
          </a:p>
        </p:txBody>
      </p:sp>
      <p:grpSp>
        <p:nvGrpSpPr>
          <p:cNvPr id="59" name="Group 58"/>
          <p:cNvGrpSpPr/>
          <p:nvPr/>
        </p:nvGrpSpPr>
        <p:grpSpPr>
          <a:xfrm>
            <a:off x="7926493" y="720272"/>
            <a:ext cx="2731163" cy="713153"/>
            <a:chOff x="8178330" y="706799"/>
            <a:chExt cx="3453722" cy="1068607"/>
          </a:xfrm>
        </p:grpSpPr>
        <p:pic>
          <p:nvPicPr>
            <p:cNvPr id="60" name="Picture 59"/>
            <p:cNvPicPr>
              <a:picLocks noChangeAspect="1"/>
            </p:cNvPicPr>
            <p:nvPr/>
          </p:nvPicPr>
          <p:blipFill>
            <a:blip r:embed="rId8"/>
            <a:stretch>
              <a:fillRect/>
            </a:stretch>
          </p:blipFill>
          <p:spPr>
            <a:xfrm>
              <a:off x="8190362" y="706799"/>
              <a:ext cx="3432345" cy="707197"/>
            </a:xfrm>
            <a:prstGeom prst="rect">
              <a:avLst/>
            </a:prstGeom>
          </p:spPr>
        </p:pic>
        <p:pic>
          <p:nvPicPr>
            <p:cNvPr id="61" name="Picture 60"/>
            <p:cNvPicPr>
              <a:picLocks noChangeAspect="1"/>
            </p:cNvPicPr>
            <p:nvPr/>
          </p:nvPicPr>
          <p:blipFill>
            <a:blip r:embed="rId9"/>
            <a:stretch>
              <a:fillRect/>
            </a:stretch>
          </p:blipFill>
          <p:spPr>
            <a:xfrm>
              <a:off x="8178330" y="1426424"/>
              <a:ext cx="3453722" cy="348982"/>
            </a:xfrm>
            <a:prstGeom prst="rect">
              <a:avLst/>
            </a:prstGeom>
          </p:spPr>
        </p:pic>
      </p:grpSp>
      <p:sp>
        <p:nvSpPr>
          <p:cNvPr id="64" name="Snip Single Corner Rectangle 63"/>
          <p:cNvSpPr/>
          <p:nvPr/>
        </p:nvSpPr>
        <p:spPr>
          <a:xfrm>
            <a:off x="823856" y="570788"/>
            <a:ext cx="498124" cy="231322"/>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5" name="Snip Single Corner Rectangle 64"/>
          <p:cNvSpPr/>
          <p:nvPr/>
        </p:nvSpPr>
        <p:spPr>
          <a:xfrm>
            <a:off x="936743" y="709266"/>
            <a:ext cx="498124" cy="231322"/>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6" name="Snip Single Corner Rectangle 65"/>
          <p:cNvSpPr/>
          <p:nvPr/>
        </p:nvSpPr>
        <p:spPr>
          <a:xfrm>
            <a:off x="1089143" y="861666"/>
            <a:ext cx="498124" cy="231322"/>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7" name="TextBox 66"/>
          <p:cNvSpPr txBox="1"/>
          <p:nvPr/>
        </p:nvSpPr>
        <p:spPr>
          <a:xfrm>
            <a:off x="820160" y="1064368"/>
            <a:ext cx="795230" cy="461665"/>
          </a:xfrm>
          <a:prstGeom prst="rect">
            <a:avLst/>
          </a:prstGeom>
          <a:noFill/>
        </p:spPr>
        <p:txBody>
          <a:bodyPr wrap="square" rtlCol="0">
            <a:spAutoFit/>
          </a:bodyPr>
          <a:lstStyle/>
          <a:p>
            <a:r>
              <a:rPr lang="en-US" sz="1200" b="1" dirty="0">
                <a:solidFill>
                  <a:prstClr val="black"/>
                </a:solidFill>
              </a:rPr>
              <a:t>Strategic </a:t>
            </a:r>
          </a:p>
          <a:p>
            <a:r>
              <a:rPr lang="en-US" sz="1200" b="1" dirty="0">
                <a:solidFill>
                  <a:prstClr val="black"/>
                </a:solidFill>
              </a:rPr>
              <a:t>Themes</a:t>
            </a:r>
          </a:p>
        </p:txBody>
      </p:sp>
      <p:sp>
        <p:nvSpPr>
          <p:cNvPr id="76" name="TextBox 75"/>
          <p:cNvSpPr txBox="1"/>
          <p:nvPr/>
        </p:nvSpPr>
        <p:spPr>
          <a:xfrm>
            <a:off x="7925081" y="366732"/>
            <a:ext cx="1624839" cy="338554"/>
          </a:xfrm>
          <a:prstGeom prst="rect">
            <a:avLst/>
          </a:prstGeom>
          <a:noFill/>
        </p:spPr>
        <p:txBody>
          <a:bodyPr wrap="square" rtlCol="0">
            <a:spAutoFit/>
          </a:bodyPr>
          <a:lstStyle/>
          <a:p>
            <a:r>
              <a:rPr lang="fr-FR" sz="1600" b="1" dirty="0">
                <a:solidFill>
                  <a:prstClr val="black">
                    <a:lumMod val="65000"/>
                    <a:lumOff val="35000"/>
                  </a:prstClr>
                </a:solidFill>
              </a:rPr>
              <a:t>Value </a:t>
            </a:r>
            <a:r>
              <a:rPr lang="fr-FR" sz="1600" b="1" dirty="0" err="1">
                <a:solidFill>
                  <a:prstClr val="black">
                    <a:lumMod val="65000"/>
                    <a:lumOff val="35000"/>
                  </a:prstClr>
                </a:solidFill>
              </a:rPr>
              <a:t>Streams</a:t>
            </a:r>
            <a:endParaRPr lang="en-US" sz="1600" b="1" dirty="0">
              <a:solidFill>
                <a:prstClr val="black">
                  <a:lumMod val="65000"/>
                  <a:lumOff val="35000"/>
                </a:prstClr>
              </a:solidFill>
            </a:endParaRPr>
          </a:p>
        </p:txBody>
      </p:sp>
      <p:sp>
        <p:nvSpPr>
          <p:cNvPr id="50" name="TextBox 49"/>
          <p:cNvSpPr txBox="1"/>
          <p:nvPr/>
        </p:nvSpPr>
        <p:spPr>
          <a:xfrm>
            <a:off x="5111262" y="2103191"/>
            <a:ext cx="3477330" cy="276999"/>
          </a:xfrm>
          <a:prstGeom prst="rect">
            <a:avLst/>
          </a:prstGeom>
          <a:noFill/>
        </p:spPr>
        <p:txBody>
          <a:bodyPr wrap="square" rtlCol="0">
            <a:spAutoFit/>
          </a:bodyPr>
          <a:lstStyle/>
          <a:p>
            <a:r>
              <a:rPr lang="en-US" sz="1200" b="1" dirty="0">
                <a:solidFill>
                  <a:prstClr val="black"/>
                </a:solidFill>
              </a:rPr>
              <a:t>Value Stream </a:t>
            </a:r>
            <a:r>
              <a:rPr lang="en-US" sz="1200" dirty="0">
                <a:solidFill>
                  <a:prstClr val="black"/>
                </a:solidFill>
              </a:rPr>
              <a:t>Digitalizing E2E Biopharma</a:t>
            </a:r>
          </a:p>
        </p:txBody>
      </p:sp>
      <p:sp>
        <p:nvSpPr>
          <p:cNvPr id="54" name="Oval 53"/>
          <p:cNvSpPr/>
          <p:nvPr/>
        </p:nvSpPr>
        <p:spPr>
          <a:xfrm>
            <a:off x="3574616" y="2483243"/>
            <a:ext cx="477733" cy="389461"/>
          </a:xfrm>
          <a:prstGeom prst="ellipse">
            <a:avLst/>
          </a:pr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36000" rIns="0"/>
          <a:lstStyle/>
          <a:p>
            <a:r>
              <a:rPr lang="en-US" sz="1400" dirty="0">
                <a:solidFill>
                  <a:prstClr val="white"/>
                </a:solidFill>
              </a:rPr>
              <a:t>IRA</a:t>
            </a:r>
          </a:p>
        </p:txBody>
      </p:sp>
      <p:sp>
        <p:nvSpPr>
          <p:cNvPr id="55" name="Oval 54"/>
          <p:cNvSpPr/>
          <p:nvPr/>
        </p:nvSpPr>
        <p:spPr>
          <a:xfrm>
            <a:off x="4230049" y="2493275"/>
            <a:ext cx="521004" cy="435673"/>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r>
              <a:rPr lang="en-US" sz="1400" dirty="0" smtClean="0">
                <a:solidFill>
                  <a:prstClr val="white"/>
                </a:solidFill>
              </a:rPr>
              <a:t>VMP</a:t>
            </a:r>
            <a:endParaRPr lang="en-US" sz="1400" dirty="0">
              <a:solidFill>
                <a:prstClr val="white"/>
              </a:solidFill>
            </a:endParaRPr>
          </a:p>
        </p:txBody>
      </p:sp>
      <p:sp>
        <p:nvSpPr>
          <p:cNvPr id="56" name="Oval 55"/>
          <p:cNvSpPr/>
          <p:nvPr/>
        </p:nvSpPr>
        <p:spPr>
          <a:xfrm>
            <a:off x="5375845" y="612496"/>
            <a:ext cx="521004" cy="435673"/>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pPr algn="ctr"/>
            <a:r>
              <a:rPr lang="en-US" sz="1400" dirty="0">
                <a:solidFill>
                  <a:prstClr val="white"/>
                </a:solidFill>
              </a:rPr>
              <a:t>SDP</a:t>
            </a:r>
          </a:p>
        </p:txBody>
      </p:sp>
      <p:pic>
        <p:nvPicPr>
          <p:cNvPr id="62" name="Picture 61"/>
          <p:cNvPicPr>
            <a:picLocks noChangeAspect="1"/>
          </p:cNvPicPr>
          <p:nvPr/>
        </p:nvPicPr>
        <p:blipFill>
          <a:blip r:embed="rId10"/>
          <a:stretch>
            <a:fillRect/>
          </a:stretch>
        </p:blipFill>
        <p:spPr>
          <a:xfrm>
            <a:off x="2183385" y="2004157"/>
            <a:ext cx="1210699" cy="1372402"/>
          </a:xfrm>
          <a:prstGeom prst="rect">
            <a:avLst/>
          </a:prstGeom>
        </p:spPr>
      </p:pic>
      <p:grpSp>
        <p:nvGrpSpPr>
          <p:cNvPr id="8" name="Group 7"/>
          <p:cNvGrpSpPr/>
          <p:nvPr/>
        </p:nvGrpSpPr>
        <p:grpSpPr>
          <a:xfrm>
            <a:off x="5179656" y="2400731"/>
            <a:ext cx="3198405" cy="699228"/>
            <a:chOff x="4302321" y="2400731"/>
            <a:chExt cx="3198405" cy="699228"/>
          </a:xfrm>
        </p:grpSpPr>
        <p:pic>
          <p:nvPicPr>
            <p:cNvPr id="53" name="Picture 52"/>
            <p:cNvPicPr>
              <a:picLocks noChangeAspect="1"/>
            </p:cNvPicPr>
            <p:nvPr/>
          </p:nvPicPr>
          <p:blipFill>
            <a:blip r:embed="rId11"/>
            <a:stretch>
              <a:fillRect/>
            </a:stretch>
          </p:blipFill>
          <p:spPr>
            <a:xfrm>
              <a:off x="4302321" y="2400731"/>
              <a:ext cx="3198405" cy="699228"/>
            </a:xfrm>
            <a:prstGeom prst="rect">
              <a:avLst/>
            </a:prstGeom>
          </p:spPr>
        </p:pic>
        <p:pic>
          <p:nvPicPr>
            <p:cNvPr id="10" name="Picture 9"/>
            <p:cNvPicPr>
              <a:picLocks noChangeAspect="1"/>
            </p:cNvPicPr>
            <p:nvPr/>
          </p:nvPicPr>
          <p:blipFill>
            <a:blip r:embed="rId12"/>
            <a:stretch>
              <a:fillRect/>
            </a:stretch>
          </p:blipFill>
          <p:spPr>
            <a:xfrm>
              <a:off x="4482853" y="2493275"/>
              <a:ext cx="2728945" cy="125250"/>
            </a:xfrm>
            <a:prstGeom prst="rect">
              <a:avLst/>
            </a:prstGeom>
          </p:spPr>
        </p:pic>
        <p:pic>
          <p:nvPicPr>
            <p:cNvPr id="11" name="Picture 10"/>
            <p:cNvPicPr>
              <a:picLocks noChangeAspect="1"/>
            </p:cNvPicPr>
            <p:nvPr/>
          </p:nvPicPr>
          <p:blipFill>
            <a:blip r:embed="rId13"/>
            <a:stretch>
              <a:fillRect/>
            </a:stretch>
          </p:blipFill>
          <p:spPr>
            <a:xfrm>
              <a:off x="4482853" y="2681503"/>
              <a:ext cx="2725148" cy="121931"/>
            </a:xfrm>
            <a:prstGeom prst="rect">
              <a:avLst/>
            </a:prstGeom>
          </p:spPr>
        </p:pic>
        <p:grpSp>
          <p:nvGrpSpPr>
            <p:cNvPr id="7" name="Group 6"/>
            <p:cNvGrpSpPr/>
            <p:nvPr/>
          </p:nvGrpSpPr>
          <p:grpSpPr>
            <a:xfrm>
              <a:off x="4481993" y="2806083"/>
              <a:ext cx="2713667" cy="256559"/>
              <a:chOff x="6962423" y="3152825"/>
              <a:chExt cx="2713667" cy="256559"/>
            </a:xfrm>
          </p:grpSpPr>
          <p:sp>
            <p:nvSpPr>
              <p:cNvPr id="37" name="Rectangle 36"/>
              <p:cNvSpPr/>
              <p:nvPr/>
            </p:nvSpPr>
            <p:spPr>
              <a:xfrm>
                <a:off x="6962423" y="3227441"/>
                <a:ext cx="2713667" cy="96050"/>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6" name="TextBox 125"/>
              <p:cNvSpPr txBox="1"/>
              <p:nvPr/>
            </p:nvSpPr>
            <p:spPr>
              <a:xfrm>
                <a:off x="7359889" y="3152825"/>
                <a:ext cx="1631567" cy="256559"/>
              </a:xfrm>
              <a:prstGeom prst="rect">
                <a:avLst/>
              </a:prstGeom>
              <a:noFill/>
            </p:spPr>
            <p:txBody>
              <a:bodyPr wrap="square" rtlCol="0">
                <a:spAutoFit/>
              </a:bodyPr>
              <a:lstStyle/>
              <a:p>
                <a:pPr algn="ctr"/>
                <a:r>
                  <a:rPr lang="en-US" sz="1050" dirty="0">
                    <a:solidFill>
                      <a:prstClr val="black"/>
                    </a:solidFill>
                  </a:rPr>
                  <a:t>Supplier</a:t>
                </a:r>
              </a:p>
            </p:txBody>
          </p:sp>
        </p:grpSp>
      </p:grpSp>
      <p:sp>
        <p:nvSpPr>
          <p:cNvPr id="63" name="Oval 62"/>
          <p:cNvSpPr/>
          <p:nvPr/>
        </p:nvSpPr>
        <p:spPr>
          <a:xfrm>
            <a:off x="7706471" y="5927295"/>
            <a:ext cx="584444" cy="478786"/>
          </a:xfrm>
          <a:prstGeom prst="ellipse">
            <a:avLst/>
          </a:pr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pPr algn="ctr"/>
            <a:r>
              <a:rPr lang="fr-FR" sz="1000" dirty="0">
                <a:solidFill>
                  <a:prstClr val="white"/>
                </a:solidFill>
              </a:rPr>
              <a:t>FMEA/</a:t>
            </a:r>
            <a:endParaRPr lang="en-US" sz="1000" dirty="0">
              <a:solidFill>
                <a:prstClr val="white"/>
              </a:solidFill>
            </a:endParaRPr>
          </a:p>
          <a:p>
            <a:pPr algn="ctr"/>
            <a:r>
              <a:rPr lang="en-US" sz="1000" dirty="0">
                <a:solidFill>
                  <a:prstClr val="white"/>
                </a:solidFill>
              </a:rPr>
              <a:t>FRA</a:t>
            </a:r>
          </a:p>
        </p:txBody>
      </p:sp>
      <p:sp>
        <p:nvSpPr>
          <p:cNvPr id="68" name="Oval 67"/>
          <p:cNvSpPr/>
          <p:nvPr/>
        </p:nvSpPr>
        <p:spPr>
          <a:xfrm>
            <a:off x="9549920" y="4106400"/>
            <a:ext cx="368604" cy="382574"/>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pPr algn="ctr"/>
            <a:r>
              <a:rPr lang="en-US" sz="1400" dirty="0">
                <a:solidFill>
                  <a:prstClr val="white"/>
                </a:solidFill>
              </a:rPr>
              <a:t>VR</a:t>
            </a:r>
          </a:p>
        </p:txBody>
      </p:sp>
      <p:sp>
        <p:nvSpPr>
          <p:cNvPr id="69" name="Oval 68"/>
          <p:cNvSpPr/>
          <p:nvPr/>
        </p:nvSpPr>
        <p:spPr>
          <a:xfrm>
            <a:off x="9768281" y="4351489"/>
            <a:ext cx="368604" cy="382574"/>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pPr algn="ctr"/>
            <a:r>
              <a:rPr lang="en-US" sz="1400" dirty="0">
                <a:solidFill>
                  <a:prstClr val="white"/>
                </a:solidFill>
              </a:rPr>
              <a:t>VR</a:t>
            </a:r>
          </a:p>
        </p:txBody>
      </p:sp>
      <p:sp>
        <p:nvSpPr>
          <p:cNvPr id="70" name="Oval 69"/>
          <p:cNvSpPr/>
          <p:nvPr/>
        </p:nvSpPr>
        <p:spPr>
          <a:xfrm>
            <a:off x="9909528" y="4689641"/>
            <a:ext cx="368604" cy="382574"/>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pPr algn="ctr"/>
            <a:r>
              <a:rPr lang="en-US" sz="1400" dirty="0">
                <a:solidFill>
                  <a:prstClr val="white"/>
                </a:solidFill>
              </a:rPr>
              <a:t>VR</a:t>
            </a:r>
          </a:p>
        </p:txBody>
      </p:sp>
      <p:sp>
        <p:nvSpPr>
          <p:cNvPr id="71" name="Oval 70"/>
          <p:cNvSpPr/>
          <p:nvPr/>
        </p:nvSpPr>
        <p:spPr>
          <a:xfrm>
            <a:off x="8097317" y="2306795"/>
            <a:ext cx="521004" cy="435673"/>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lstStyle/>
          <a:p>
            <a:r>
              <a:rPr lang="en-US" sz="1400" dirty="0" smtClean="0">
                <a:solidFill>
                  <a:prstClr val="white"/>
                </a:solidFill>
              </a:rPr>
              <a:t>VMR</a:t>
            </a:r>
            <a:endParaRPr lang="en-US" sz="1400" dirty="0">
              <a:solidFill>
                <a:prstClr val="white"/>
              </a:solidFill>
            </a:endParaRPr>
          </a:p>
        </p:txBody>
      </p:sp>
    </p:spTree>
    <p:extLst>
      <p:ext uri="{BB962C8B-B14F-4D97-AF65-F5344CB8AC3E}">
        <p14:creationId xmlns:p14="http://schemas.microsoft.com/office/powerpoint/2010/main" val="4101914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66622" y="5382107"/>
            <a:ext cx="12044696" cy="1415057"/>
          </a:xfrm>
          <a:prstGeom prst="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0" name="Rectangle 89"/>
          <p:cNvSpPr/>
          <p:nvPr/>
        </p:nvSpPr>
        <p:spPr>
          <a:xfrm>
            <a:off x="76903" y="3581306"/>
            <a:ext cx="12044696" cy="1671495"/>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61512" y="1687056"/>
            <a:ext cx="12044696" cy="1799835"/>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1" name="TextBox 90"/>
          <p:cNvSpPr txBox="1"/>
          <p:nvPr/>
        </p:nvSpPr>
        <p:spPr>
          <a:xfrm rot="16200000">
            <a:off x="-155309" y="4303833"/>
            <a:ext cx="1179490" cy="369332"/>
          </a:xfrm>
          <a:prstGeom prst="rect">
            <a:avLst/>
          </a:prstGeom>
          <a:noFill/>
        </p:spPr>
        <p:txBody>
          <a:bodyPr wrap="none" rtlCol="0">
            <a:spAutoFit/>
          </a:bodyPr>
          <a:lstStyle/>
          <a:p>
            <a:r>
              <a:rPr lang="en-US" dirty="0">
                <a:solidFill>
                  <a:prstClr val="black"/>
                </a:solidFill>
              </a:rPr>
              <a:t>PROGRAM</a:t>
            </a:r>
          </a:p>
        </p:txBody>
      </p:sp>
      <p:sp>
        <p:nvSpPr>
          <p:cNvPr id="92" name="TextBox 91"/>
          <p:cNvSpPr txBox="1"/>
          <p:nvPr/>
        </p:nvSpPr>
        <p:spPr>
          <a:xfrm rot="16200000">
            <a:off x="-368624" y="2426782"/>
            <a:ext cx="1625125" cy="369332"/>
          </a:xfrm>
          <a:prstGeom prst="rect">
            <a:avLst/>
          </a:prstGeom>
          <a:noFill/>
        </p:spPr>
        <p:txBody>
          <a:bodyPr wrap="none" rtlCol="0">
            <a:spAutoFit/>
          </a:bodyPr>
          <a:lstStyle/>
          <a:p>
            <a:r>
              <a:rPr lang="en-US" dirty="0">
                <a:solidFill>
                  <a:prstClr val="black"/>
                </a:solidFill>
              </a:rPr>
              <a:t>VALUE STREAM</a:t>
            </a:r>
          </a:p>
        </p:txBody>
      </p:sp>
      <p:sp>
        <p:nvSpPr>
          <p:cNvPr id="103" name="TextBox 102"/>
          <p:cNvSpPr txBox="1"/>
          <p:nvPr/>
        </p:nvSpPr>
        <p:spPr>
          <a:xfrm rot="16200000">
            <a:off x="66035" y="5891693"/>
            <a:ext cx="736805" cy="369332"/>
          </a:xfrm>
          <a:prstGeom prst="rect">
            <a:avLst/>
          </a:prstGeom>
          <a:solidFill>
            <a:schemeClr val="accent6">
              <a:lumMod val="20000"/>
              <a:lumOff val="80000"/>
            </a:schemeClr>
          </a:solidFill>
        </p:spPr>
        <p:txBody>
          <a:bodyPr wrap="none" rtlCol="0">
            <a:spAutoFit/>
          </a:bodyPr>
          <a:lstStyle/>
          <a:p>
            <a:r>
              <a:rPr lang="en-US" dirty="0" smtClean="0">
                <a:solidFill>
                  <a:prstClr val="black"/>
                </a:solidFill>
              </a:rPr>
              <a:t>TEAM</a:t>
            </a:r>
            <a:endParaRPr lang="en-US" dirty="0">
              <a:solidFill>
                <a:prstClr val="black"/>
              </a:solidFill>
            </a:endParaRPr>
          </a:p>
        </p:txBody>
      </p:sp>
      <p:sp>
        <p:nvSpPr>
          <p:cNvPr id="48" name="Rectangle 47"/>
          <p:cNvSpPr/>
          <p:nvPr/>
        </p:nvSpPr>
        <p:spPr>
          <a:xfrm>
            <a:off x="61512" y="91669"/>
            <a:ext cx="12044696" cy="1491513"/>
          </a:xfrm>
          <a:prstGeom prst="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2" name="TextBox 51"/>
          <p:cNvSpPr txBox="1"/>
          <p:nvPr/>
        </p:nvSpPr>
        <p:spPr>
          <a:xfrm rot="16200000">
            <a:off x="-174334" y="714415"/>
            <a:ext cx="1254382" cy="369332"/>
          </a:xfrm>
          <a:prstGeom prst="rect">
            <a:avLst/>
          </a:prstGeom>
          <a:noFill/>
        </p:spPr>
        <p:txBody>
          <a:bodyPr wrap="none" rtlCol="0">
            <a:spAutoFit/>
          </a:bodyPr>
          <a:lstStyle/>
          <a:p>
            <a:r>
              <a:rPr lang="en-US" dirty="0">
                <a:solidFill>
                  <a:prstClr val="black"/>
                </a:solidFill>
              </a:rPr>
              <a:t>PORTFOLIO</a:t>
            </a:r>
          </a:p>
        </p:txBody>
      </p:sp>
      <p:sp>
        <p:nvSpPr>
          <p:cNvPr id="138" name="TextBox 137"/>
          <p:cNvSpPr txBox="1"/>
          <p:nvPr/>
        </p:nvSpPr>
        <p:spPr>
          <a:xfrm rot="16200000">
            <a:off x="-2814327" y="3070161"/>
            <a:ext cx="7206347" cy="369332"/>
          </a:xfrm>
          <a:prstGeom prst="rect">
            <a:avLst/>
          </a:prstGeom>
          <a:noFill/>
        </p:spPr>
        <p:txBody>
          <a:bodyPr wrap="square" rtlCol="0">
            <a:spAutoFit/>
          </a:bodyPr>
          <a:lstStyle/>
          <a:p>
            <a:r>
              <a:rPr lang="en-US" dirty="0">
                <a:solidFill>
                  <a:prstClr val="black"/>
                </a:solidFill>
              </a:rPr>
              <a:t>   </a:t>
            </a:r>
            <a:r>
              <a:rPr lang="en-US" dirty="0" smtClean="0">
                <a:solidFill>
                  <a:prstClr val="black"/>
                </a:solidFill>
              </a:rPr>
              <a:t>	                </a:t>
            </a:r>
            <a:r>
              <a:rPr lang="en-US" i="1" dirty="0" smtClean="0">
                <a:solidFill>
                  <a:srgbClr val="5B9BD5"/>
                </a:solidFill>
              </a:rPr>
              <a:t>R&amp;D SERVICE</a:t>
            </a:r>
            <a:r>
              <a:rPr lang="en-US" dirty="0" smtClean="0">
                <a:solidFill>
                  <a:prstClr val="black"/>
                </a:solidFill>
              </a:rPr>
              <a:t>              </a:t>
            </a:r>
            <a:r>
              <a:rPr lang="en-US" i="1" dirty="0" smtClean="0">
                <a:solidFill>
                  <a:srgbClr val="5B9BD5"/>
                </a:solidFill>
              </a:rPr>
              <a:t>local  SITE </a:t>
            </a:r>
            <a:r>
              <a:rPr lang="en-US" dirty="0" smtClean="0">
                <a:solidFill>
                  <a:prstClr val="black"/>
                </a:solidFill>
              </a:rPr>
              <a:t>          </a:t>
            </a:r>
            <a:r>
              <a:rPr lang="en-US" dirty="0" smtClean="0">
                <a:solidFill>
                  <a:srgbClr val="5B9BD5"/>
                </a:solidFill>
              </a:rPr>
              <a:t> </a:t>
            </a:r>
            <a:r>
              <a:rPr lang="en-US" i="1" dirty="0" smtClean="0">
                <a:solidFill>
                  <a:srgbClr val="5B9BD5"/>
                </a:solidFill>
              </a:rPr>
              <a:t>MERCK Group</a:t>
            </a:r>
            <a:endParaRPr lang="en-US" i="1" dirty="0">
              <a:solidFill>
                <a:srgbClr val="5B9BD5"/>
              </a:solidFill>
            </a:endParaRPr>
          </a:p>
        </p:txBody>
      </p:sp>
      <p:cxnSp>
        <p:nvCxnSpPr>
          <p:cNvPr id="8" name="Straight Connector 7"/>
          <p:cNvCxnSpPr/>
          <p:nvPr/>
        </p:nvCxnSpPr>
        <p:spPr>
          <a:xfrm>
            <a:off x="3965202" y="337017"/>
            <a:ext cx="28136" cy="423498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365099" y="2072114"/>
            <a:ext cx="2266229" cy="830997"/>
          </a:xfrm>
          <a:prstGeom prst="rect">
            <a:avLst/>
          </a:prstGeom>
          <a:solidFill>
            <a:srgbClr val="92D050"/>
          </a:solidFill>
        </p:spPr>
        <p:txBody>
          <a:bodyPr wrap="square" rtlCol="0">
            <a:spAutoFit/>
          </a:bodyPr>
          <a:lstStyle/>
          <a:p>
            <a:pPr algn="ctr"/>
            <a:r>
              <a:rPr lang="fr-FR" sz="2400" b="1" dirty="0" smtClean="0">
                <a:solidFill>
                  <a:prstClr val="black"/>
                </a:solidFill>
              </a:rPr>
              <a:t>SUPPORT</a:t>
            </a:r>
          </a:p>
          <a:p>
            <a:pPr algn="ctr"/>
            <a:r>
              <a:rPr lang="fr-FR" sz="2400" b="1" dirty="0" smtClean="0">
                <a:solidFill>
                  <a:prstClr val="black"/>
                </a:solidFill>
              </a:rPr>
              <a:t> PROCESSES</a:t>
            </a:r>
            <a:endParaRPr lang="fr-FR" sz="2400" b="1" dirty="0">
              <a:solidFill>
                <a:prstClr val="black"/>
              </a:solidFill>
            </a:endParaRPr>
          </a:p>
        </p:txBody>
      </p:sp>
      <p:sp>
        <p:nvSpPr>
          <p:cNvPr id="139" name="TextBox 138"/>
          <p:cNvSpPr txBox="1"/>
          <p:nvPr/>
        </p:nvSpPr>
        <p:spPr>
          <a:xfrm>
            <a:off x="1400730" y="1620743"/>
            <a:ext cx="1292719" cy="369332"/>
          </a:xfrm>
          <a:prstGeom prst="rect">
            <a:avLst/>
          </a:prstGeom>
          <a:noFill/>
        </p:spPr>
        <p:txBody>
          <a:bodyPr wrap="square" rtlCol="0">
            <a:spAutoFit/>
          </a:bodyPr>
          <a:lstStyle/>
          <a:p>
            <a:pPr algn="ctr"/>
            <a:r>
              <a:rPr lang="fr-FR" b="1" dirty="0" smtClean="0">
                <a:solidFill>
                  <a:prstClr val="black"/>
                </a:solidFill>
              </a:rPr>
              <a:t>Solution</a:t>
            </a:r>
            <a:endParaRPr lang="fr-FR" b="1" dirty="0">
              <a:solidFill>
                <a:prstClr val="black"/>
              </a:solidFill>
            </a:endParaRPr>
          </a:p>
        </p:txBody>
      </p:sp>
      <p:sp>
        <p:nvSpPr>
          <p:cNvPr id="140" name="Rectangle 139"/>
          <p:cNvSpPr/>
          <p:nvPr/>
        </p:nvSpPr>
        <p:spPr>
          <a:xfrm>
            <a:off x="1064193" y="463338"/>
            <a:ext cx="2017133" cy="50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Validation of Computerized Systems</a:t>
            </a:r>
            <a:endParaRPr lang="fr-FR" sz="1400" dirty="0">
              <a:solidFill>
                <a:prstClr val="white"/>
              </a:solidFill>
            </a:endParaRPr>
          </a:p>
        </p:txBody>
      </p:sp>
      <p:sp>
        <p:nvSpPr>
          <p:cNvPr id="141" name="Rectangle 140"/>
          <p:cNvSpPr/>
          <p:nvPr/>
        </p:nvSpPr>
        <p:spPr>
          <a:xfrm>
            <a:off x="6158932" y="1799153"/>
            <a:ext cx="1942845" cy="451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SUPPLIER </a:t>
            </a:r>
          </a:p>
          <a:p>
            <a:pPr algn="ctr"/>
            <a:r>
              <a:rPr lang="en-US" sz="1400" dirty="0" smtClean="0">
                <a:solidFill>
                  <a:prstClr val="white"/>
                </a:solidFill>
              </a:rPr>
              <a:t>MANAGEMENT</a:t>
            </a:r>
            <a:endParaRPr lang="fr-FR" sz="1400" dirty="0">
              <a:solidFill>
                <a:prstClr val="white"/>
              </a:solidFill>
            </a:endParaRPr>
          </a:p>
        </p:txBody>
      </p:sp>
      <p:sp>
        <p:nvSpPr>
          <p:cNvPr id="142" name="Rectangle 141"/>
          <p:cNvSpPr/>
          <p:nvPr/>
        </p:nvSpPr>
        <p:spPr>
          <a:xfrm>
            <a:off x="4138715" y="2885505"/>
            <a:ext cx="1942845" cy="473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prstClr val="white"/>
                </a:solidFill>
              </a:rPr>
              <a:t>TRAINING</a:t>
            </a:r>
            <a:endParaRPr lang="fr-FR" sz="1400" dirty="0">
              <a:solidFill>
                <a:prstClr val="white"/>
              </a:solidFill>
            </a:endParaRPr>
          </a:p>
        </p:txBody>
      </p:sp>
      <p:sp>
        <p:nvSpPr>
          <p:cNvPr id="145" name="Rectangle 144"/>
          <p:cNvSpPr/>
          <p:nvPr/>
        </p:nvSpPr>
        <p:spPr>
          <a:xfrm>
            <a:off x="4139317" y="1806028"/>
            <a:ext cx="1942845" cy="451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prstClr val="white"/>
                </a:solidFill>
              </a:rPr>
              <a:t>QUALITY SYSTEM</a:t>
            </a:r>
            <a:endParaRPr lang="fr-FR" sz="1400" dirty="0">
              <a:solidFill>
                <a:prstClr val="white"/>
              </a:solidFill>
            </a:endParaRPr>
          </a:p>
        </p:txBody>
      </p:sp>
      <p:sp>
        <p:nvSpPr>
          <p:cNvPr id="151" name="Rectangle 150"/>
          <p:cNvSpPr/>
          <p:nvPr/>
        </p:nvSpPr>
        <p:spPr>
          <a:xfrm>
            <a:off x="4156007" y="469488"/>
            <a:ext cx="1945791" cy="49303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00" dirty="0" smtClean="0">
                <a:solidFill>
                  <a:prstClr val="black"/>
                </a:solidFill>
              </a:rPr>
              <a:t>GLOBAL COMPUTERIZED SYSTEM MANAGEMENT</a:t>
            </a:r>
          </a:p>
        </p:txBody>
      </p:sp>
      <p:sp>
        <p:nvSpPr>
          <p:cNvPr id="30" name="Rectangle 29"/>
          <p:cNvSpPr/>
          <p:nvPr/>
        </p:nvSpPr>
        <p:spPr>
          <a:xfrm>
            <a:off x="4143179" y="3666532"/>
            <a:ext cx="1945791" cy="5112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black"/>
                </a:solidFill>
              </a:rPr>
              <a:t>LOCAL COMPUTERIZED SYSTEM MANAGEMENT (*)</a:t>
            </a:r>
            <a:r>
              <a:rPr lang="fr-FR" sz="1400" dirty="0" smtClean="0">
                <a:solidFill>
                  <a:prstClr val="black"/>
                </a:solidFill>
              </a:rPr>
              <a:t> </a:t>
            </a:r>
          </a:p>
        </p:txBody>
      </p:sp>
      <p:sp>
        <p:nvSpPr>
          <p:cNvPr id="31" name="Rectangle 30"/>
          <p:cNvSpPr/>
          <p:nvPr/>
        </p:nvSpPr>
        <p:spPr>
          <a:xfrm>
            <a:off x="1094127" y="1982256"/>
            <a:ext cx="1983010" cy="451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prstClr val="white"/>
                </a:solidFill>
              </a:rPr>
              <a:t>PRODUCT </a:t>
            </a:r>
            <a:r>
              <a:rPr lang="fr-FR" sz="1400" dirty="0">
                <a:solidFill>
                  <a:prstClr val="white"/>
                </a:solidFill>
              </a:rPr>
              <a:t>DEVELOPMENT PROCESS</a:t>
            </a:r>
          </a:p>
        </p:txBody>
      </p:sp>
      <p:sp>
        <p:nvSpPr>
          <p:cNvPr id="33" name="Rectangle 32"/>
          <p:cNvSpPr/>
          <p:nvPr/>
        </p:nvSpPr>
        <p:spPr>
          <a:xfrm>
            <a:off x="1091729" y="3899536"/>
            <a:ext cx="1984685" cy="451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QUALITY POLICY SOFTWARE</a:t>
            </a:r>
            <a:endParaRPr lang="fr-FR" sz="1400" dirty="0">
              <a:solidFill>
                <a:prstClr val="white"/>
              </a:solidFill>
            </a:endParaRPr>
          </a:p>
        </p:txBody>
      </p:sp>
      <p:cxnSp>
        <p:nvCxnSpPr>
          <p:cNvPr id="36" name="Straight Connector 35"/>
          <p:cNvCxnSpPr/>
          <p:nvPr/>
        </p:nvCxnSpPr>
        <p:spPr>
          <a:xfrm flipH="1">
            <a:off x="3979270" y="4548174"/>
            <a:ext cx="7973406" cy="3992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449520" y="3525875"/>
            <a:ext cx="1292719" cy="369332"/>
          </a:xfrm>
          <a:prstGeom prst="rect">
            <a:avLst/>
          </a:prstGeom>
          <a:noFill/>
        </p:spPr>
        <p:txBody>
          <a:bodyPr wrap="square" rtlCol="0">
            <a:spAutoFit/>
          </a:bodyPr>
          <a:lstStyle/>
          <a:p>
            <a:pPr algn="ctr"/>
            <a:r>
              <a:rPr lang="fr-FR" b="1" dirty="0" smtClean="0">
                <a:solidFill>
                  <a:prstClr val="black"/>
                </a:solidFill>
              </a:rPr>
              <a:t>Program</a:t>
            </a:r>
            <a:endParaRPr lang="fr-FR" b="1" dirty="0">
              <a:solidFill>
                <a:prstClr val="black"/>
              </a:solidFill>
            </a:endParaRPr>
          </a:p>
        </p:txBody>
      </p:sp>
      <p:sp>
        <p:nvSpPr>
          <p:cNvPr id="41" name="Rectangle 40"/>
          <p:cNvSpPr/>
          <p:nvPr/>
        </p:nvSpPr>
        <p:spPr>
          <a:xfrm>
            <a:off x="5158546" y="5668378"/>
            <a:ext cx="1945791" cy="4517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prstClr val="black"/>
                </a:solidFill>
              </a:rPr>
              <a:t>CODING STANDARDS</a:t>
            </a:r>
            <a:endParaRPr lang="fr-FR" sz="1400" dirty="0">
              <a:solidFill>
                <a:prstClr val="black"/>
              </a:solidFill>
            </a:endParaRPr>
          </a:p>
        </p:txBody>
      </p:sp>
      <p:sp>
        <p:nvSpPr>
          <p:cNvPr id="42" name="Rectangle 41"/>
          <p:cNvSpPr/>
          <p:nvPr/>
        </p:nvSpPr>
        <p:spPr>
          <a:xfrm>
            <a:off x="3130651" y="6223507"/>
            <a:ext cx="1942845" cy="4564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prstClr val="black"/>
                </a:solidFill>
              </a:rPr>
              <a:t>SPECIFICATIONS</a:t>
            </a:r>
            <a:endParaRPr lang="fr-FR" sz="1400" dirty="0">
              <a:solidFill>
                <a:prstClr val="black"/>
              </a:solidFill>
            </a:endParaRPr>
          </a:p>
        </p:txBody>
      </p:sp>
      <p:sp>
        <p:nvSpPr>
          <p:cNvPr id="43" name="Rectangle 42"/>
          <p:cNvSpPr/>
          <p:nvPr/>
        </p:nvSpPr>
        <p:spPr>
          <a:xfrm>
            <a:off x="3130651" y="5669060"/>
            <a:ext cx="1942845" cy="4576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prstClr val="black"/>
                </a:solidFill>
              </a:rPr>
              <a:t>REQUIREMENTS</a:t>
            </a:r>
            <a:endParaRPr lang="fr-FR" sz="1400" dirty="0">
              <a:solidFill>
                <a:prstClr val="black"/>
              </a:solidFill>
            </a:endParaRPr>
          </a:p>
        </p:txBody>
      </p:sp>
      <p:sp>
        <p:nvSpPr>
          <p:cNvPr id="44" name="Rectangle 43"/>
          <p:cNvSpPr/>
          <p:nvPr/>
        </p:nvSpPr>
        <p:spPr>
          <a:xfrm>
            <a:off x="5160018" y="6222272"/>
            <a:ext cx="1942845" cy="4576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prstClr val="black"/>
                </a:solidFill>
              </a:rPr>
              <a:t>CODE REVIEW</a:t>
            </a:r>
            <a:endParaRPr lang="fr-FR" sz="1400" dirty="0">
              <a:solidFill>
                <a:prstClr val="black"/>
              </a:solidFill>
            </a:endParaRPr>
          </a:p>
        </p:txBody>
      </p:sp>
      <p:sp>
        <p:nvSpPr>
          <p:cNvPr id="37" name="Rectangle 36"/>
          <p:cNvSpPr/>
          <p:nvPr/>
        </p:nvSpPr>
        <p:spPr>
          <a:xfrm>
            <a:off x="4138715" y="2337368"/>
            <a:ext cx="1942845" cy="457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GESTION DOCUMENTATION</a:t>
            </a:r>
            <a:endParaRPr lang="fr-FR" sz="1400" dirty="0">
              <a:solidFill>
                <a:prstClr val="white"/>
              </a:solidFill>
            </a:endParaRPr>
          </a:p>
        </p:txBody>
      </p:sp>
      <p:sp>
        <p:nvSpPr>
          <p:cNvPr id="38" name="TextBox 37"/>
          <p:cNvSpPr txBox="1"/>
          <p:nvPr/>
        </p:nvSpPr>
        <p:spPr>
          <a:xfrm>
            <a:off x="1233130" y="5319941"/>
            <a:ext cx="1720045" cy="369332"/>
          </a:xfrm>
          <a:prstGeom prst="rect">
            <a:avLst/>
          </a:prstGeom>
          <a:noFill/>
        </p:spPr>
        <p:txBody>
          <a:bodyPr wrap="square" rtlCol="0">
            <a:spAutoFit/>
          </a:bodyPr>
          <a:lstStyle/>
          <a:p>
            <a:pPr algn="ctr"/>
            <a:r>
              <a:rPr lang="fr-FR" b="1" dirty="0" smtClean="0">
                <a:solidFill>
                  <a:prstClr val="black"/>
                </a:solidFill>
              </a:rPr>
              <a:t>Software team</a:t>
            </a:r>
            <a:endParaRPr lang="fr-FR" b="1" dirty="0">
              <a:solidFill>
                <a:prstClr val="black"/>
              </a:solidFill>
            </a:endParaRPr>
          </a:p>
        </p:txBody>
      </p:sp>
      <p:sp>
        <p:nvSpPr>
          <p:cNvPr id="40" name="Rectangle 39"/>
          <p:cNvSpPr/>
          <p:nvPr/>
        </p:nvSpPr>
        <p:spPr>
          <a:xfrm>
            <a:off x="1070330" y="1053413"/>
            <a:ext cx="2006084" cy="45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rPr>
              <a:t>SDP</a:t>
            </a:r>
          </a:p>
        </p:txBody>
      </p:sp>
      <p:sp>
        <p:nvSpPr>
          <p:cNvPr id="46" name="Rectangle 45"/>
          <p:cNvSpPr/>
          <p:nvPr/>
        </p:nvSpPr>
        <p:spPr>
          <a:xfrm>
            <a:off x="11577944" y="91668"/>
            <a:ext cx="553998" cy="6705495"/>
          </a:xfrm>
          <a:prstGeom prst="rect">
            <a:avLst/>
          </a:prstGeom>
          <a:solidFill>
            <a:schemeClr val="bg1">
              <a:lumMod val="95000"/>
            </a:schemeClr>
          </a:solidFill>
          <a:ln>
            <a:solidFill>
              <a:schemeClr val="tx1"/>
            </a:solidFill>
          </a:ln>
        </p:spPr>
        <p:txBody>
          <a:bodyPr vert="vert" wrap="square">
            <a:spAutoFit/>
          </a:bodyPr>
          <a:lstStyle/>
          <a:p>
            <a:pPr lvl="1" algn="ctr"/>
            <a:r>
              <a:rPr lang="en-US" sz="2400" b="1" dirty="0" smtClean="0">
                <a:solidFill>
                  <a:prstClr val="black"/>
                </a:solidFill>
              </a:rPr>
              <a:t>Quality Management System </a:t>
            </a:r>
            <a:r>
              <a:rPr lang="en-US" sz="2400" b="1" dirty="0" err="1" smtClean="0">
                <a:solidFill>
                  <a:prstClr val="black"/>
                </a:solidFill>
              </a:rPr>
              <a:t>Organisation</a:t>
            </a:r>
            <a:endParaRPr lang="en-US" sz="2400" b="1" dirty="0">
              <a:solidFill>
                <a:prstClr val="black"/>
              </a:solidFill>
            </a:endParaRPr>
          </a:p>
        </p:txBody>
      </p:sp>
      <p:sp>
        <p:nvSpPr>
          <p:cNvPr id="49" name="Rectangle 48"/>
          <p:cNvSpPr/>
          <p:nvPr/>
        </p:nvSpPr>
        <p:spPr>
          <a:xfrm>
            <a:off x="7207769" y="6223667"/>
            <a:ext cx="1942845" cy="4562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prstClr val="black"/>
                </a:solidFill>
              </a:rPr>
              <a:t>TRACEABILITY</a:t>
            </a:r>
            <a:endParaRPr lang="fr-FR" sz="1400" dirty="0">
              <a:solidFill>
                <a:prstClr val="black"/>
              </a:solidFill>
            </a:endParaRPr>
          </a:p>
        </p:txBody>
      </p:sp>
      <p:sp>
        <p:nvSpPr>
          <p:cNvPr id="54" name="Rectangle 53"/>
          <p:cNvSpPr/>
          <p:nvPr/>
        </p:nvSpPr>
        <p:spPr>
          <a:xfrm>
            <a:off x="1103068" y="2525786"/>
            <a:ext cx="1983010" cy="451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prstClr val="white"/>
                </a:solidFill>
              </a:rPr>
              <a:t>RELEASE </a:t>
            </a:r>
            <a:r>
              <a:rPr lang="fr-FR" sz="1400" dirty="0">
                <a:solidFill>
                  <a:prstClr val="white"/>
                </a:solidFill>
              </a:rPr>
              <a:t>TO </a:t>
            </a:r>
            <a:r>
              <a:rPr lang="fr-FR" sz="1400" dirty="0" smtClean="0">
                <a:solidFill>
                  <a:prstClr val="white"/>
                </a:solidFill>
              </a:rPr>
              <a:t>PRODUCTION</a:t>
            </a:r>
            <a:endParaRPr lang="fr-FR" sz="1400" dirty="0">
              <a:solidFill>
                <a:prstClr val="white"/>
              </a:solidFill>
            </a:endParaRPr>
          </a:p>
        </p:txBody>
      </p:sp>
      <p:sp>
        <p:nvSpPr>
          <p:cNvPr id="55" name="Rectangle 54"/>
          <p:cNvSpPr/>
          <p:nvPr/>
        </p:nvSpPr>
        <p:spPr>
          <a:xfrm>
            <a:off x="7206649" y="5664831"/>
            <a:ext cx="1945791" cy="4517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prstClr val="black"/>
                </a:solidFill>
              </a:rPr>
              <a:t>TEST AND VERIFICATION</a:t>
            </a:r>
            <a:endParaRPr lang="fr-FR" sz="1400" dirty="0">
              <a:solidFill>
                <a:prstClr val="black"/>
              </a:solidFill>
            </a:endParaRPr>
          </a:p>
        </p:txBody>
      </p:sp>
      <p:sp>
        <p:nvSpPr>
          <p:cNvPr id="50" name="Rectangle 49"/>
          <p:cNvSpPr/>
          <p:nvPr/>
        </p:nvSpPr>
        <p:spPr>
          <a:xfrm>
            <a:off x="6176241" y="2354963"/>
            <a:ext cx="1942845" cy="451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rPr>
              <a:t>INCIDENT &amp; CHANGE</a:t>
            </a:r>
            <a:endParaRPr lang="fr-FR" sz="1400" dirty="0">
              <a:solidFill>
                <a:prstClr val="white"/>
              </a:solidFill>
            </a:endParaRPr>
          </a:p>
        </p:txBody>
      </p:sp>
      <p:sp>
        <p:nvSpPr>
          <p:cNvPr id="53" name="TextBox 52"/>
          <p:cNvSpPr txBox="1"/>
          <p:nvPr/>
        </p:nvSpPr>
        <p:spPr>
          <a:xfrm>
            <a:off x="2876385" y="4690223"/>
            <a:ext cx="2266229" cy="461665"/>
          </a:xfrm>
          <a:prstGeom prst="rect">
            <a:avLst/>
          </a:prstGeom>
          <a:solidFill>
            <a:srgbClr val="92D050"/>
          </a:solidFill>
        </p:spPr>
        <p:txBody>
          <a:bodyPr wrap="square" rtlCol="0">
            <a:spAutoFit/>
          </a:bodyPr>
          <a:lstStyle/>
          <a:p>
            <a:pPr algn="ctr"/>
            <a:r>
              <a:rPr lang="fr-FR" sz="2400" b="1" dirty="0" smtClean="0">
                <a:solidFill>
                  <a:prstClr val="black"/>
                </a:solidFill>
              </a:rPr>
              <a:t>SDP PROCESS</a:t>
            </a:r>
            <a:endParaRPr lang="fr-FR" sz="2400" b="1" dirty="0">
              <a:solidFill>
                <a:prstClr val="black"/>
              </a:solidFill>
            </a:endParaRPr>
          </a:p>
        </p:txBody>
      </p:sp>
      <p:sp>
        <p:nvSpPr>
          <p:cNvPr id="4" name="TextBox 3"/>
          <p:cNvSpPr txBox="1"/>
          <p:nvPr/>
        </p:nvSpPr>
        <p:spPr>
          <a:xfrm>
            <a:off x="8779341" y="411954"/>
            <a:ext cx="2618656" cy="984885"/>
          </a:xfrm>
          <a:prstGeom prst="rect">
            <a:avLst/>
          </a:prstGeom>
          <a:solidFill>
            <a:schemeClr val="bg1"/>
          </a:solidFill>
        </p:spPr>
        <p:txBody>
          <a:bodyPr wrap="square" rtlCol="0">
            <a:spAutoFit/>
          </a:bodyPr>
          <a:lstStyle/>
          <a:p>
            <a:r>
              <a:rPr lang="fr-FR" dirty="0" err="1" smtClean="0">
                <a:solidFill>
                  <a:prstClr val="black"/>
                </a:solidFill>
              </a:rPr>
              <a:t>Colors</a:t>
            </a:r>
            <a:r>
              <a:rPr lang="fr-FR" dirty="0" smtClean="0">
                <a:solidFill>
                  <a:prstClr val="black"/>
                </a:solidFill>
              </a:rPr>
              <a:t> :</a:t>
            </a:r>
          </a:p>
          <a:p>
            <a:r>
              <a:rPr lang="fr-FR" sz="1400" dirty="0">
                <a:solidFill>
                  <a:prstClr val="black"/>
                </a:solidFill>
              </a:rPr>
              <a:t> </a:t>
            </a:r>
            <a:r>
              <a:rPr lang="fr-FR" sz="1400" dirty="0" smtClean="0">
                <a:solidFill>
                  <a:prstClr val="black"/>
                </a:solidFill>
              </a:rPr>
              <a:t>              To use</a:t>
            </a:r>
          </a:p>
          <a:p>
            <a:endParaRPr lang="fr-FR" sz="400" dirty="0">
              <a:solidFill>
                <a:prstClr val="black"/>
              </a:solidFill>
            </a:endParaRPr>
          </a:p>
          <a:p>
            <a:r>
              <a:rPr lang="fr-FR" sz="1400" dirty="0">
                <a:solidFill>
                  <a:prstClr val="black"/>
                </a:solidFill>
              </a:rPr>
              <a:t> </a:t>
            </a:r>
            <a:r>
              <a:rPr lang="fr-FR" sz="1400" dirty="0" smtClean="0">
                <a:solidFill>
                  <a:prstClr val="black"/>
                </a:solidFill>
              </a:rPr>
              <a:t>              To </a:t>
            </a:r>
            <a:r>
              <a:rPr lang="fr-FR" sz="1400" dirty="0" err="1" smtClean="0">
                <a:solidFill>
                  <a:prstClr val="black"/>
                </a:solidFill>
              </a:rPr>
              <a:t>be</a:t>
            </a:r>
            <a:r>
              <a:rPr lang="fr-FR" sz="1400" dirty="0" smtClean="0">
                <a:solidFill>
                  <a:prstClr val="black"/>
                </a:solidFill>
              </a:rPr>
              <a:t> </a:t>
            </a:r>
            <a:r>
              <a:rPr lang="fr-FR" sz="1400" dirty="0" err="1" smtClean="0">
                <a:solidFill>
                  <a:prstClr val="black"/>
                </a:solidFill>
              </a:rPr>
              <a:t>updated</a:t>
            </a:r>
            <a:r>
              <a:rPr lang="fr-FR" sz="1400" dirty="0" smtClean="0">
                <a:solidFill>
                  <a:prstClr val="black"/>
                </a:solidFill>
              </a:rPr>
              <a:t> or </a:t>
            </a:r>
            <a:r>
              <a:rPr lang="fr-FR" sz="1400" dirty="0" err="1" smtClean="0">
                <a:solidFill>
                  <a:prstClr val="black"/>
                </a:solidFill>
              </a:rPr>
              <a:t>created</a:t>
            </a:r>
            <a:endParaRPr lang="fr-FR" sz="1400" dirty="0" smtClean="0">
              <a:solidFill>
                <a:prstClr val="black"/>
              </a:solidFill>
            </a:endParaRPr>
          </a:p>
          <a:p>
            <a:endParaRPr lang="fr-FR" sz="800" dirty="0">
              <a:solidFill>
                <a:prstClr val="black"/>
              </a:solidFill>
            </a:endParaRPr>
          </a:p>
        </p:txBody>
      </p:sp>
      <p:sp>
        <p:nvSpPr>
          <p:cNvPr id="58" name="Rectangle 57"/>
          <p:cNvSpPr/>
          <p:nvPr/>
        </p:nvSpPr>
        <p:spPr>
          <a:xfrm>
            <a:off x="8934620" y="764993"/>
            <a:ext cx="395558" cy="197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59" name="Rectangle 58"/>
          <p:cNvSpPr/>
          <p:nvPr/>
        </p:nvSpPr>
        <p:spPr>
          <a:xfrm>
            <a:off x="8948067" y="1049521"/>
            <a:ext cx="395558" cy="1898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60" name="Rectangle 59"/>
          <p:cNvSpPr/>
          <p:nvPr/>
        </p:nvSpPr>
        <p:spPr>
          <a:xfrm>
            <a:off x="1113013" y="5687480"/>
            <a:ext cx="1942845" cy="4576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prstClr val="black"/>
                </a:solidFill>
              </a:rPr>
              <a:t>JAMA JIRA TOOLS </a:t>
            </a:r>
            <a:r>
              <a:rPr lang="fr-FR" sz="1400" dirty="0" err="1" smtClean="0">
                <a:solidFill>
                  <a:prstClr val="black"/>
                </a:solidFill>
              </a:rPr>
              <a:t>SOPs</a:t>
            </a:r>
            <a:endParaRPr lang="fr-FR" sz="1400" dirty="0">
              <a:solidFill>
                <a:prstClr val="black"/>
              </a:solidFill>
            </a:endParaRPr>
          </a:p>
        </p:txBody>
      </p:sp>
      <p:sp>
        <p:nvSpPr>
          <p:cNvPr id="66" name="Rectangle 65"/>
          <p:cNvSpPr/>
          <p:nvPr/>
        </p:nvSpPr>
        <p:spPr>
          <a:xfrm>
            <a:off x="6176240" y="2888557"/>
            <a:ext cx="1942845" cy="47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prstClr val="white"/>
                </a:solidFill>
              </a:rPr>
              <a:t>I</a:t>
            </a:r>
            <a:r>
              <a:rPr lang="en-US" sz="1400" dirty="0" smtClean="0">
                <a:solidFill>
                  <a:prstClr val="white"/>
                </a:solidFill>
              </a:rPr>
              <a:t>NTERNAL AUDIT CAPA</a:t>
            </a:r>
            <a:endParaRPr lang="fr-FR" sz="1400" dirty="0">
              <a:solidFill>
                <a:prstClr val="white"/>
              </a:solidFill>
            </a:endParaRPr>
          </a:p>
        </p:txBody>
      </p:sp>
      <p:sp>
        <p:nvSpPr>
          <p:cNvPr id="67" name="Rectangle 66"/>
          <p:cNvSpPr/>
          <p:nvPr/>
        </p:nvSpPr>
        <p:spPr>
          <a:xfrm>
            <a:off x="6164285" y="494633"/>
            <a:ext cx="1942845" cy="4562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prstClr val="white"/>
                </a:solidFill>
              </a:rPr>
              <a:t>GAMP</a:t>
            </a:r>
            <a:endParaRPr lang="fr-FR" sz="1400" dirty="0">
              <a:solidFill>
                <a:prstClr val="white"/>
              </a:solidFill>
            </a:endParaRPr>
          </a:p>
        </p:txBody>
      </p:sp>
      <p:sp>
        <p:nvSpPr>
          <p:cNvPr id="12" name="TextBox 11"/>
          <p:cNvSpPr txBox="1"/>
          <p:nvPr/>
        </p:nvSpPr>
        <p:spPr>
          <a:xfrm>
            <a:off x="6176240" y="3654230"/>
            <a:ext cx="5221757" cy="954107"/>
          </a:xfrm>
          <a:prstGeom prst="rect">
            <a:avLst/>
          </a:prstGeom>
          <a:noFill/>
        </p:spPr>
        <p:txBody>
          <a:bodyPr wrap="square" rtlCol="0">
            <a:spAutoFit/>
          </a:bodyPr>
          <a:lstStyle/>
          <a:p>
            <a:r>
              <a:rPr lang="en-US" sz="1400" dirty="0" smtClean="0">
                <a:solidFill>
                  <a:prstClr val="black"/>
                </a:solidFill>
              </a:rPr>
              <a:t>(*) system </a:t>
            </a:r>
            <a:r>
              <a:rPr lang="en-US" sz="1400" dirty="0">
                <a:solidFill>
                  <a:prstClr val="black"/>
                </a:solidFill>
              </a:rPr>
              <a:t>inventory, configuration management, access management, backup/recovery, </a:t>
            </a:r>
            <a:r>
              <a:rPr lang="en-US" sz="1400" dirty="0" smtClean="0">
                <a:solidFill>
                  <a:prstClr val="black"/>
                </a:solidFill>
              </a:rPr>
              <a:t>archival/retrieval, business </a:t>
            </a:r>
            <a:r>
              <a:rPr lang="en-US" sz="1400" dirty="0">
                <a:solidFill>
                  <a:prstClr val="black"/>
                </a:solidFill>
              </a:rPr>
              <a:t>continuity plan, service level agreement, reevaluation management, retirement </a:t>
            </a:r>
            <a:r>
              <a:rPr lang="en-US" sz="1400" dirty="0" smtClean="0">
                <a:solidFill>
                  <a:prstClr val="black"/>
                </a:solidFill>
              </a:rPr>
              <a:t>management.</a:t>
            </a:r>
            <a:endParaRPr lang="fr-FR" sz="1400" dirty="0">
              <a:solidFill>
                <a:prstClr val="black"/>
              </a:solidFill>
            </a:endParaRPr>
          </a:p>
        </p:txBody>
      </p:sp>
      <p:sp>
        <p:nvSpPr>
          <p:cNvPr id="56" name="Rectangle 55"/>
          <p:cNvSpPr/>
          <p:nvPr/>
        </p:nvSpPr>
        <p:spPr>
          <a:xfrm>
            <a:off x="6164285" y="1062598"/>
            <a:ext cx="1942845" cy="4562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prstClr val="white"/>
                </a:solidFill>
              </a:rPr>
              <a:t>ERES</a:t>
            </a:r>
            <a:endParaRPr lang="fr-FR" sz="1400" dirty="0">
              <a:solidFill>
                <a:prstClr val="white"/>
              </a:solidFill>
            </a:endParaRPr>
          </a:p>
        </p:txBody>
      </p:sp>
      <p:sp>
        <p:nvSpPr>
          <p:cNvPr id="2" name="Oval 1"/>
          <p:cNvSpPr/>
          <p:nvPr/>
        </p:nvSpPr>
        <p:spPr>
          <a:xfrm>
            <a:off x="8616447" y="4655660"/>
            <a:ext cx="2965217" cy="136978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smtClean="0">
                <a:solidFill>
                  <a:prstClr val="black"/>
                </a:solidFill>
              </a:rPr>
              <a:t>In </a:t>
            </a:r>
            <a:r>
              <a:rPr lang="fr-FR" i="1" dirty="0" err="1" smtClean="0">
                <a:solidFill>
                  <a:prstClr val="black"/>
                </a:solidFill>
              </a:rPr>
              <a:t>Process</a:t>
            </a:r>
            <a:r>
              <a:rPr lang="fr-FR" i="1" dirty="0" smtClean="0">
                <a:solidFill>
                  <a:prstClr val="black"/>
                </a:solidFill>
              </a:rPr>
              <a:t> </a:t>
            </a:r>
            <a:r>
              <a:rPr lang="fr-FR" i="1" dirty="0" err="1" smtClean="0">
                <a:solidFill>
                  <a:prstClr val="black"/>
                </a:solidFill>
              </a:rPr>
              <a:t>Map</a:t>
            </a:r>
            <a:r>
              <a:rPr lang="fr-FR" i="1" dirty="0" smtClean="0">
                <a:solidFill>
                  <a:prstClr val="black"/>
                </a:solidFill>
              </a:rPr>
              <a:t> Gap </a:t>
            </a:r>
            <a:r>
              <a:rPr lang="fr-FR" i="1" dirty="0" err="1" smtClean="0">
                <a:solidFill>
                  <a:prstClr val="black"/>
                </a:solidFill>
              </a:rPr>
              <a:t>Analysis</a:t>
            </a:r>
            <a:endParaRPr lang="fr-FR" i="1" dirty="0">
              <a:solidFill>
                <a:prstClr val="black"/>
              </a:solidFill>
            </a:endParaRPr>
          </a:p>
        </p:txBody>
      </p:sp>
      <p:sp>
        <p:nvSpPr>
          <p:cNvPr id="3" name="Date Placeholder 2"/>
          <p:cNvSpPr>
            <a:spLocks noGrp="1"/>
          </p:cNvSpPr>
          <p:nvPr>
            <p:ph type="dt" sz="half" idx="10"/>
          </p:nvPr>
        </p:nvSpPr>
        <p:spPr/>
        <p:txBody>
          <a:bodyPr/>
          <a:lstStyle/>
          <a:p>
            <a:fld id="{09112B51-0764-4676-977F-A56EAD1040F8}" type="datetime1">
              <a:rPr lang="en-US" smtClean="0">
                <a:solidFill>
                  <a:prstClr val="black">
                    <a:tint val="75000"/>
                  </a:prstClr>
                </a:solidFill>
              </a:rPr>
              <a:t>4/10/2017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3260079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1 – QA Introduction</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Overview</a:t>
            </a:r>
            <a:endParaRPr lang="en-US" sz="2400" dirty="0"/>
          </a:p>
        </p:txBody>
      </p:sp>
      <p:sp>
        <p:nvSpPr>
          <p:cNvPr id="14" name="Content Placeholder 1"/>
          <p:cNvSpPr>
            <a:spLocks noGrp="1"/>
          </p:cNvSpPr>
          <p:nvPr>
            <p:ph sz="quarter" idx="14"/>
          </p:nvPr>
        </p:nvSpPr>
        <p:spPr>
          <a:xfrm>
            <a:off x="623884" y="1736105"/>
            <a:ext cx="10944227" cy="4608511"/>
          </a:xfrm>
        </p:spPr>
        <p:txBody>
          <a:bodyPr/>
          <a:lstStyle/>
          <a:p>
            <a:pPr lvl="2">
              <a:lnSpc>
                <a:spcPts val="1200"/>
              </a:lnSpc>
              <a:buFont typeface="Wingdings" panose="05000000000000000000" pitchFamily="2" charset="2"/>
              <a:buChar char="ü"/>
            </a:pPr>
            <a:r>
              <a:rPr lang="en-US" sz="1400" dirty="0">
                <a:solidFill>
                  <a:srgbClr val="503291"/>
                </a:solidFill>
              </a:rPr>
              <a:t>Quality Mission statement</a:t>
            </a:r>
          </a:p>
          <a:p>
            <a:pPr lvl="2">
              <a:lnSpc>
                <a:spcPts val="1200"/>
              </a:lnSpc>
              <a:buFont typeface="Wingdings" panose="05000000000000000000" pitchFamily="2" charset="2"/>
              <a:buChar char="ü"/>
            </a:pPr>
            <a:r>
              <a:rPr lang="en-US" sz="1400" dirty="0">
                <a:solidFill>
                  <a:srgbClr val="503291"/>
                </a:solidFill>
              </a:rPr>
              <a:t>Quality Principles </a:t>
            </a:r>
          </a:p>
          <a:p>
            <a:pPr lvl="2">
              <a:lnSpc>
                <a:spcPts val="1200"/>
              </a:lnSpc>
              <a:buFont typeface="Wingdings" panose="05000000000000000000" pitchFamily="2" charset="2"/>
              <a:buChar char="ü"/>
            </a:pPr>
            <a:r>
              <a:rPr lang="en-US" sz="1400" dirty="0">
                <a:solidFill>
                  <a:srgbClr val="503291"/>
                </a:solidFill>
              </a:rPr>
              <a:t>Good Documentation Practices</a:t>
            </a:r>
          </a:p>
          <a:p>
            <a:pPr lvl="2">
              <a:lnSpc>
                <a:spcPts val="1200"/>
              </a:lnSpc>
              <a:buFont typeface="Wingdings" panose="05000000000000000000" pitchFamily="2" charset="2"/>
              <a:buChar char="ü"/>
            </a:pPr>
            <a:r>
              <a:rPr lang="en-US" sz="1400" dirty="0">
                <a:solidFill>
                  <a:srgbClr val="503291"/>
                </a:solidFill>
              </a:rPr>
              <a:t>CSV, </a:t>
            </a:r>
            <a:r>
              <a:rPr lang="en-US" sz="1400" dirty="0" smtClean="0">
                <a:solidFill>
                  <a:srgbClr val="503291"/>
                </a:solidFill>
              </a:rPr>
              <a:t>GAMP</a:t>
            </a:r>
            <a:r>
              <a:rPr lang="en-US" sz="1400" baseline="30000" dirty="0" smtClean="0">
                <a:solidFill>
                  <a:srgbClr val="503291"/>
                </a:solidFill>
              </a:rPr>
              <a:t>®</a:t>
            </a:r>
            <a:r>
              <a:rPr lang="en-US" sz="1400" dirty="0" smtClean="0">
                <a:solidFill>
                  <a:srgbClr val="503291"/>
                </a:solidFill>
              </a:rPr>
              <a:t>5 </a:t>
            </a:r>
            <a:r>
              <a:rPr lang="en-US" sz="1400" dirty="0">
                <a:solidFill>
                  <a:srgbClr val="503291"/>
                </a:solidFill>
              </a:rPr>
              <a:t>and V-Model</a:t>
            </a:r>
          </a:p>
          <a:p>
            <a:endParaRPr lang="en-US" sz="2000" dirty="0">
              <a:solidFill>
                <a:srgbClr val="503291"/>
              </a:solidFill>
            </a:endParaRPr>
          </a:p>
          <a:p>
            <a:endParaRPr lang="fr-FR" sz="2000" dirty="0">
              <a:solidFill>
                <a:srgbClr val="503291"/>
              </a:solidFill>
            </a:endParaRPr>
          </a:p>
        </p:txBody>
      </p:sp>
    </p:spTree>
    <p:extLst>
      <p:ext uri="{BB962C8B-B14F-4D97-AF65-F5344CB8AC3E}">
        <p14:creationId xmlns:p14="http://schemas.microsoft.com/office/powerpoint/2010/main" val="33502147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3 </a:t>
            </a:r>
            <a:r>
              <a:rPr lang="en-US" dirty="0"/>
              <a:t>– QMS Organization</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Test strategy</a:t>
            </a:r>
            <a:endParaRPr lang="en-US" sz="2400" dirty="0"/>
          </a:p>
        </p:txBody>
      </p:sp>
      <p:sp>
        <p:nvSpPr>
          <p:cNvPr id="14" name="Content Placeholder 1"/>
          <p:cNvSpPr>
            <a:spLocks noGrp="1"/>
          </p:cNvSpPr>
          <p:nvPr>
            <p:ph sz="quarter" idx="14"/>
          </p:nvPr>
        </p:nvSpPr>
        <p:spPr>
          <a:xfrm>
            <a:off x="623884" y="1736105"/>
            <a:ext cx="10944227" cy="4608511"/>
          </a:xfrm>
        </p:spPr>
        <p:txBody>
          <a:bodyPr/>
          <a:lstStyle/>
          <a:p>
            <a:endParaRPr lang="en-US" sz="2000" dirty="0"/>
          </a:p>
          <a:p>
            <a:endParaRPr lang="fr-FR" sz="2000" dirty="0"/>
          </a:p>
        </p:txBody>
      </p:sp>
      <p:sp>
        <p:nvSpPr>
          <p:cNvPr id="6" name="Rectangle 5"/>
          <p:cNvSpPr/>
          <p:nvPr/>
        </p:nvSpPr>
        <p:spPr>
          <a:xfrm>
            <a:off x="7400397" y="2329220"/>
            <a:ext cx="4354123" cy="71090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7" name="Straight Connector 6"/>
          <p:cNvCxnSpPr/>
          <p:nvPr/>
        </p:nvCxnSpPr>
        <p:spPr>
          <a:xfrm flipH="1">
            <a:off x="11018938" y="2376539"/>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p:cNvCxnSpPr/>
          <p:nvPr/>
        </p:nvCxnSpPr>
        <p:spPr>
          <a:xfrm flipH="1">
            <a:off x="10307443" y="2376540"/>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tangle 8"/>
          <p:cNvSpPr/>
          <p:nvPr/>
        </p:nvSpPr>
        <p:spPr>
          <a:xfrm>
            <a:off x="1428674" y="2349914"/>
            <a:ext cx="3389169" cy="71090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1428674" y="4724282"/>
            <a:ext cx="10325846" cy="13053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414926" y="4704052"/>
            <a:ext cx="4153088" cy="94813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4920744" y="4853487"/>
            <a:ext cx="2373329" cy="91300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3" name="Rectangle 12"/>
          <p:cNvSpPr/>
          <p:nvPr/>
        </p:nvSpPr>
        <p:spPr>
          <a:xfrm>
            <a:off x="1428674" y="3166992"/>
            <a:ext cx="10325846" cy="113989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5" name="Straight Connector 14"/>
          <p:cNvCxnSpPr/>
          <p:nvPr/>
        </p:nvCxnSpPr>
        <p:spPr>
          <a:xfrm>
            <a:off x="2522159" y="1531334"/>
            <a:ext cx="29489" cy="5452122"/>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Notched Right Arrow 15"/>
          <p:cNvSpPr/>
          <p:nvPr/>
        </p:nvSpPr>
        <p:spPr>
          <a:xfrm>
            <a:off x="1342357" y="1358495"/>
            <a:ext cx="9824296" cy="575756"/>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1400" b="1" dirty="0">
                <a:solidFill>
                  <a:prstClr val="black">
                    <a:hueOff val="0"/>
                    <a:satOff val="0"/>
                    <a:lumOff val="0"/>
                    <a:alphaOff val="0"/>
                  </a:prstClr>
                </a:solidFill>
              </a:rPr>
              <a:t>Program </a:t>
            </a:r>
            <a:r>
              <a:rPr lang="en-US" sz="1400" b="1" dirty="0" smtClean="0">
                <a:solidFill>
                  <a:prstClr val="black">
                    <a:hueOff val="0"/>
                    <a:satOff val="0"/>
                    <a:lumOff val="0"/>
                    <a:alphaOff val="0"/>
                  </a:prstClr>
                </a:solidFill>
              </a:rPr>
              <a:t>Increment 1, ..2, ..3 (Foundation/Recipe Editor/Next Connect) </a:t>
            </a:r>
            <a:endParaRPr lang="en-US" sz="1400" b="1" dirty="0">
              <a:solidFill>
                <a:prstClr val="black">
                  <a:hueOff val="0"/>
                  <a:satOff val="0"/>
                  <a:lumOff val="0"/>
                  <a:alphaOff val="0"/>
                </a:prstClr>
              </a:solidFill>
            </a:endParaRPr>
          </a:p>
        </p:txBody>
      </p:sp>
      <p:cxnSp>
        <p:nvCxnSpPr>
          <p:cNvPr id="17" name="Straight Connector 16"/>
          <p:cNvCxnSpPr/>
          <p:nvPr/>
        </p:nvCxnSpPr>
        <p:spPr>
          <a:xfrm flipH="1">
            <a:off x="3264627" y="3698129"/>
            <a:ext cx="32198" cy="2558035"/>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Picture 17"/>
          <p:cNvPicPr>
            <a:picLocks noChangeAspect="1"/>
          </p:cNvPicPr>
          <p:nvPr/>
        </p:nvPicPr>
        <p:blipFill>
          <a:blip r:embed="rId3"/>
          <a:stretch>
            <a:fillRect/>
          </a:stretch>
        </p:blipFill>
        <p:spPr>
          <a:xfrm>
            <a:off x="1391575" y="1097716"/>
            <a:ext cx="9304191" cy="398525"/>
          </a:xfrm>
          <a:prstGeom prst="rect">
            <a:avLst/>
          </a:prstGeom>
        </p:spPr>
      </p:pic>
      <p:pic>
        <p:nvPicPr>
          <p:cNvPr id="19" name="Picture 18"/>
          <p:cNvPicPr>
            <a:picLocks noChangeAspect="1"/>
          </p:cNvPicPr>
          <p:nvPr/>
        </p:nvPicPr>
        <p:blipFill>
          <a:blip r:embed="rId4"/>
          <a:stretch>
            <a:fillRect/>
          </a:stretch>
        </p:blipFill>
        <p:spPr>
          <a:xfrm>
            <a:off x="3442175" y="2448614"/>
            <a:ext cx="507042" cy="507042"/>
          </a:xfrm>
          <a:prstGeom prst="rect">
            <a:avLst/>
          </a:prstGeom>
          <a:ln w="3175">
            <a:solidFill>
              <a:schemeClr val="tx1"/>
            </a:solidFill>
          </a:ln>
        </p:spPr>
      </p:pic>
      <p:sp>
        <p:nvSpPr>
          <p:cNvPr id="20" name="Rectangle 19"/>
          <p:cNvSpPr/>
          <p:nvPr/>
        </p:nvSpPr>
        <p:spPr bwMode="gray">
          <a:xfrm>
            <a:off x="457113" y="3285061"/>
            <a:ext cx="1227282" cy="727991"/>
          </a:xfrm>
          <a:prstGeom prst="rect">
            <a:avLst/>
          </a:prstGeom>
          <a:solidFill>
            <a:srgbClr val="503291"/>
          </a:solidFill>
          <a:ln w="9525" cap="flat" cmpd="sng" algn="ctr">
            <a:solidFill>
              <a:schemeClr val="accent2">
                <a:lumMod val="75000"/>
              </a:schemeClr>
            </a:solidFill>
            <a:prstDash val="solid"/>
          </a:ln>
          <a:effectLst>
            <a:outerShdw blurRad="50800" dist="38100" dir="2700000" algn="tl" rotWithShape="0">
              <a:prstClr val="black">
                <a:alpha val="40000"/>
              </a:prstClr>
            </a:outerShdw>
          </a:effectLst>
        </p:spPr>
        <p:txBody>
          <a:bodyPr rtlCol="0" anchor="t" anchorCtr="0"/>
          <a:lstStyle/>
          <a:p>
            <a:pPr algn="ctr">
              <a:buClr>
                <a:prstClr val="white"/>
              </a:buClr>
              <a:buSzPct val="100000"/>
            </a:pPr>
            <a:r>
              <a:rPr lang="en-US" sz="1000" b="1" i="1" kern="0" dirty="0" smtClean="0">
                <a:solidFill>
                  <a:prstClr val="white"/>
                </a:solidFill>
              </a:rPr>
              <a:t>Stage 1: </a:t>
            </a:r>
            <a:r>
              <a:rPr lang="pl-PL" sz="1000" b="1" i="1" kern="0" dirty="0">
                <a:solidFill>
                  <a:prstClr val="white"/>
                </a:solidFill>
              </a:rPr>
              <a:t>Dev</a:t>
            </a:r>
            <a:r>
              <a:rPr lang="en-US" sz="1000" b="1" i="1" kern="0" dirty="0" err="1">
                <a:solidFill>
                  <a:prstClr val="white"/>
                </a:solidFill>
              </a:rPr>
              <a:t>elopment</a:t>
            </a:r>
            <a:r>
              <a:rPr lang="en-US" sz="1000" b="1" i="1" kern="0" dirty="0">
                <a:solidFill>
                  <a:prstClr val="white"/>
                </a:solidFill>
              </a:rPr>
              <a:t> </a:t>
            </a:r>
            <a:r>
              <a:rPr lang="en-US" sz="1000" b="1" i="1" kern="0" dirty="0" smtClean="0">
                <a:solidFill>
                  <a:prstClr val="white"/>
                </a:solidFill>
              </a:rPr>
              <a:t> Environment (DEV)</a:t>
            </a:r>
            <a:endParaRPr lang="en-US" sz="1000" i="1" kern="0" dirty="0">
              <a:solidFill>
                <a:prstClr val="white"/>
              </a:solidFill>
            </a:endParaRPr>
          </a:p>
        </p:txBody>
      </p:sp>
      <p:sp>
        <p:nvSpPr>
          <p:cNvPr id="21" name="Rectangle 20"/>
          <p:cNvSpPr/>
          <p:nvPr/>
        </p:nvSpPr>
        <p:spPr bwMode="gray">
          <a:xfrm>
            <a:off x="457113" y="5013052"/>
            <a:ext cx="1225371" cy="759012"/>
          </a:xfrm>
          <a:prstGeom prst="rect">
            <a:avLst/>
          </a:prstGeom>
          <a:solidFill>
            <a:srgbClr val="503291"/>
          </a:solidFill>
          <a:ln w="9525" cap="flat" cmpd="sng" algn="ctr">
            <a:solidFill>
              <a:schemeClr val="accent2">
                <a:lumMod val="75000"/>
              </a:schemeClr>
            </a:solidFill>
            <a:prstDash val="solid"/>
          </a:ln>
          <a:effectLst>
            <a:outerShdw blurRad="50800" dist="38100" dir="2700000" algn="tl" rotWithShape="0">
              <a:prstClr val="black">
                <a:alpha val="40000"/>
              </a:prstClr>
            </a:outerShdw>
          </a:effectLst>
        </p:spPr>
        <p:txBody>
          <a:bodyPr rtlCol="0" anchor="t" anchorCtr="0"/>
          <a:lstStyle/>
          <a:p>
            <a:pPr algn="ctr">
              <a:buClr>
                <a:prstClr val="white"/>
              </a:buClr>
              <a:buSzPct val="100000"/>
            </a:pPr>
            <a:r>
              <a:rPr lang="en-US" sz="1000" b="1" i="1" kern="0" dirty="0" smtClean="0">
                <a:solidFill>
                  <a:prstClr val="white"/>
                </a:solidFill>
              </a:rPr>
              <a:t>Stage 2: </a:t>
            </a:r>
          </a:p>
          <a:p>
            <a:pPr algn="ctr">
              <a:buClr>
                <a:prstClr val="white"/>
              </a:buClr>
              <a:buSzPct val="100000"/>
            </a:pPr>
            <a:r>
              <a:rPr lang="en-US" sz="1000" b="1" i="1" kern="0" dirty="0" smtClean="0">
                <a:solidFill>
                  <a:prstClr val="white"/>
                </a:solidFill>
              </a:rPr>
              <a:t>TEAM Test Environment (VER)</a:t>
            </a:r>
            <a:endParaRPr lang="en-US" sz="1000" i="1" kern="0" dirty="0">
              <a:solidFill>
                <a:prstClr val="white"/>
              </a:solidFill>
            </a:endParaRPr>
          </a:p>
        </p:txBody>
      </p:sp>
      <p:sp>
        <p:nvSpPr>
          <p:cNvPr id="22" name="Rectangle 21"/>
          <p:cNvSpPr/>
          <p:nvPr/>
        </p:nvSpPr>
        <p:spPr>
          <a:xfrm rot="16200000">
            <a:off x="9832675" y="4048891"/>
            <a:ext cx="4307527" cy="26800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prstClr val="black"/>
                </a:solidFill>
              </a:rPr>
              <a:t>PROGRAM INCREMENT BOUNDARY</a:t>
            </a:r>
            <a:endParaRPr lang="en-US" sz="1100" dirty="0">
              <a:solidFill>
                <a:prstClr val="black"/>
              </a:solidFill>
            </a:endParaRPr>
          </a:p>
        </p:txBody>
      </p:sp>
      <p:pic>
        <p:nvPicPr>
          <p:cNvPr id="23" name="Picture 22"/>
          <p:cNvPicPr>
            <a:picLocks noChangeAspect="1"/>
          </p:cNvPicPr>
          <p:nvPr/>
        </p:nvPicPr>
        <p:blipFill>
          <a:blip r:embed="rId4"/>
          <a:stretch>
            <a:fillRect/>
          </a:stretch>
        </p:blipFill>
        <p:spPr>
          <a:xfrm>
            <a:off x="8278570" y="2441634"/>
            <a:ext cx="507042" cy="507042"/>
          </a:xfrm>
          <a:prstGeom prst="rect">
            <a:avLst/>
          </a:prstGeom>
          <a:ln w="3175">
            <a:solidFill>
              <a:schemeClr val="tx1"/>
            </a:solidFill>
          </a:ln>
        </p:spPr>
      </p:pic>
      <p:sp>
        <p:nvSpPr>
          <p:cNvPr id="24" name="Notched Right Arrow 23"/>
          <p:cNvSpPr/>
          <p:nvPr/>
        </p:nvSpPr>
        <p:spPr>
          <a:xfrm>
            <a:off x="2522158" y="1756721"/>
            <a:ext cx="2298378" cy="575756"/>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1400" b="1" dirty="0" smtClean="0">
                <a:solidFill>
                  <a:prstClr val="black">
                    <a:hueOff val="0"/>
                    <a:satOff val="0"/>
                    <a:lumOff val="0"/>
                    <a:alphaOff val="0"/>
                  </a:prstClr>
                </a:solidFill>
              </a:rPr>
              <a:t>Iteration 1</a:t>
            </a:r>
            <a:endParaRPr lang="en-US" sz="1400" b="1" dirty="0">
              <a:solidFill>
                <a:prstClr val="black">
                  <a:hueOff val="0"/>
                  <a:satOff val="0"/>
                  <a:lumOff val="0"/>
                  <a:alphaOff val="0"/>
                </a:prstClr>
              </a:solidFill>
            </a:endParaRPr>
          </a:p>
        </p:txBody>
      </p:sp>
      <p:sp>
        <p:nvSpPr>
          <p:cNvPr id="25" name="Rectangle 24"/>
          <p:cNvSpPr/>
          <p:nvPr/>
        </p:nvSpPr>
        <p:spPr>
          <a:xfrm>
            <a:off x="4920744" y="3112003"/>
            <a:ext cx="2215615" cy="737836"/>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p:cNvSpPr/>
          <p:nvPr/>
        </p:nvSpPr>
        <p:spPr>
          <a:xfrm>
            <a:off x="4920744" y="2336489"/>
            <a:ext cx="2373329" cy="71090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7" name="Picture 26"/>
          <p:cNvPicPr>
            <a:picLocks noChangeAspect="1"/>
          </p:cNvPicPr>
          <p:nvPr/>
        </p:nvPicPr>
        <p:blipFill>
          <a:blip r:embed="rId4"/>
          <a:stretch>
            <a:fillRect/>
          </a:stretch>
        </p:blipFill>
        <p:spPr>
          <a:xfrm>
            <a:off x="5851668" y="2448903"/>
            <a:ext cx="507042" cy="507042"/>
          </a:xfrm>
          <a:prstGeom prst="rect">
            <a:avLst/>
          </a:prstGeom>
          <a:ln w="3175">
            <a:solidFill>
              <a:schemeClr val="tx1"/>
            </a:solidFill>
          </a:ln>
        </p:spPr>
      </p:pic>
      <p:sp>
        <p:nvSpPr>
          <p:cNvPr id="28" name="Notched Right Arrow 27"/>
          <p:cNvSpPr/>
          <p:nvPr/>
        </p:nvSpPr>
        <p:spPr>
          <a:xfrm>
            <a:off x="4890733" y="1756257"/>
            <a:ext cx="2298378" cy="575756"/>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1400" b="1" dirty="0">
                <a:solidFill>
                  <a:prstClr val="black">
                    <a:hueOff val="0"/>
                    <a:satOff val="0"/>
                    <a:lumOff val="0"/>
                    <a:alphaOff val="0"/>
                  </a:prstClr>
                </a:solidFill>
              </a:rPr>
              <a:t>Iteration 2</a:t>
            </a:r>
          </a:p>
        </p:txBody>
      </p:sp>
      <p:sp>
        <p:nvSpPr>
          <p:cNvPr id="29" name="Notched Right Arrow 28"/>
          <p:cNvSpPr/>
          <p:nvPr/>
        </p:nvSpPr>
        <p:spPr>
          <a:xfrm>
            <a:off x="7356045" y="1757952"/>
            <a:ext cx="2298378" cy="575756"/>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1400" b="1" dirty="0">
                <a:solidFill>
                  <a:prstClr val="black">
                    <a:hueOff val="0"/>
                    <a:satOff val="0"/>
                    <a:lumOff val="0"/>
                    <a:alphaOff val="0"/>
                  </a:prstClr>
                </a:solidFill>
              </a:rPr>
              <a:t>Iteration 3</a:t>
            </a:r>
          </a:p>
        </p:txBody>
      </p:sp>
      <p:cxnSp>
        <p:nvCxnSpPr>
          <p:cNvPr id="30" name="Straight Connector 29"/>
          <p:cNvCxnSpPr/>
          <p:nvPr/>
        </p:nvCxnSpPr>
        <p:spPr>
          <a:xfrm flipH="1">
            <a:off x="7294073" y="1642741"/>
            <a:ext cx="26918" cy="5234409"/>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p:cNvCxnSpPr/>
          <p:nvPr/>
        </p:nvCxnSpPr>
        <p:spPr>
          <a:xfrm flipH="1">
            <a:off x="9746331" y="1593280"/>
            <a:ext cx="15595" cy="5316414"/>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Notched Right Arrow 31"/>
          <p:cNvSpPr/>
          <p:nvPr/>
        </p:nvSpPr>
        <p:spPr>
          <a:xfrm>
            <a:off x="9787642" y="1742274"/>
            <a:ext cx="2206694" cy="575756"/>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1400" b="1" dirty="0" smtClean="0">
                <a:solidFill>
                  <a:prstClr val="black">
                    <a:hueOff val="0"/>
                    <a:satOff val="0"/>
                    <a:lumOff val="0"/>
                    <a:alphaOff val="0"/>
                  </a:prstClr>
                </a:solidFill>
              </a:rPr>
              <a:t>Innovation &amp; Planning</a:t>
            </a:r>
            <a:endParaRPr lang="en-US" sz="1400" b="1" dirty="0">
              <a:solidFill>
                <a:prstClr val="black">
                  <a:hueOff val="0"/>
                  <a:satOff val="0"/>
                  <a:lumOff val="0"/>
                  <a:alphaOff val="0"/>
                </a:prstClr>
              </a:solidFill>
            </a:endParaRPr>
          </a:p>
        </p:txBody>
      </p:sp>
      <p:sp>
        <p:nvSpPr>
          <p:cNvPr id="33" name="Flowchart: Predefined Process 32"/>
          <p:cNvSpPr/>
          <p:nvPr/>
        </p:nvSpPr>
        <p:spPr>
          <a:xfrm>
            <a:off x="2590189" y="3447018"/>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34" name="Flowchart: Predefined Process 33"/>
          <p:cNvSpPr/>
          <p:nvPr/>
        </p:nvSpPr>
        <p:spPr>
          <a:xfrm>
            <a:off x="2590189" y="3167801"/>
            <a:ext cx="2161267" cy="234731"/>
          </a:xfrm>
          <a:prstGeom prst="flowChartPredefinedProcess">
            <a:avLst/>
          </a:prstGeom>
          <a:solidFill>
            <a:schemeClr val="bg2">
              <a:lumMod val="75000"/>
            </a:schemeClr>
          </a:soli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900" dirty="0" smtClean="0">
                <a:solidFill>
                  <a:prstClr val="black"/>
                </a:solidFill>
              </a:rPr>
              <a:t>Unit/DEV Tests</a:t>
            </a:r>
            <a:endParaRPr lang="fr-FR" sz="900" dirty="0">
              <a:solidFill>
                <a:prstClr val="black"/>
              </a:solidFill>
            </a:endParaRPr>
          </a:p>
        </p:txBody>
      </p:sp>
      <p:sp>
        <p:nvSpPr>
          <p:cNvPr id="35" name="Flowchart: Predefined Process 34"/>
          <p:cNvSpPr/>
          <p:nvPr/>
        </p:nvSpPr>
        <p:spPr>
          <a:xfrm>
            <a:off x="3359484" y="3439400"/>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36" name="Flowchart: Predefined Process 35"/>
          <p:cNvSpPr/>
          <p:nvPr/>
        </p:nvSpPr>
        <p:spPr>
          <a:xfrm>
            <a:off x="9962520" y="4678645"/>
            <a:ext cx="1703621" cy="1284795"/>
          </a:xfrm>
          <a:prstGeom prst="flowChartPredefinedProces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prstClr val="black"/>
                </a:solidFill>
              </a:rPr>
              <a:t>Regression Tests</a:t>
            </a:r>
            <a:endParaRPr lang="fr-FR" sz="900" dirty="0">
              <a:solidFill>
                <a:prstClr val="black"/>
              </a:solidFill>
            </a:endParaRPr>
          </a:p>
        </p:txBody>
      </p:sp>
      <p:sp>
        <p:nvSpPr>
          <p:cNvPr id="37" name="Flowchart: Predefined Process 36"/>
          <p:cNvSpPr/>
          <p:nvPr/>
        </p:nvSpPr>
        <p:spPr>
          <a:xfrm>
            <a:off x="4151268" y="3455021"/>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38" name="Flowchart: Predefined Process 37"/>
          <p:cNvSpPr/>
          <p:nvPr/>
        </p:nvSpPr>
        <p:spPr>
          <a:xfrm>
            <a:off x="4983478" y="3444461"/>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39" name="Flowchart: Predefined Process 38"/>
          <p:cNvSpPr/>
          <p:nvPr/>
        </p:nvSpPr>
        <p:spPr>
          <a:xfrm>
            <a:off x="5765684" y="3444461"/>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40" name="Flowchart: Predefined Process 39"/>
          <p:cNvSpPr/>
          <p:nvPr/>
        </p:nvSpPr>
        <p:spPr>
          <a:xfrm>
            <a:off x="6557186" y="3452926"/>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41" name="Flowchart: Predefined Process 40"/>
          <p:cNvSpPr/>
          <p:nvPr/>
        </p:nvSpPr>
        <p:spPr>
          <a:xfrm>
            <a:off x="7490979" y="3455145"/>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42" name="Flowchart: Predefined Process 41"/>
          <p:cNvSpPr/>
          <p:nvPr/>
        </p:nvSpPr>
        <p:spPr>
          <a:xfrm>
            <a:off x="8281976" y="3463770"/>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43" name="Flowchart: Predefined Process 42"/>
          <p:cNvSpPr/>
          <p:nvPr/>
        </p:nvSpPr>
        <p:spPr>
          <a:xfrm>
            <a:off x="9029518" y="3463443"/>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cxnSp>
        <p:nvCxnSpPr>
          <p:cNvPr id="44" name="Straight Connector 43"/>
          <p:cNvCxnSpPr/>
          <p:nvPr/>
        </p:nvCxnSpPr>
        <p:spPr>
          <a:xfrm flipH="1">
            <a:off x="5685786" y="2433812"/>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p:cNvCxnSpPr/>
          <p:nvPr/>
        </p:nvCxnSpPr>
        <p:spPr>
          <a:xfrm flipH="1">
            <a:off x="6477072" y="2451917"/>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6" name="Picture 45"/>
          <p:cNvPicPr>
            <a:picLocks noChangeAspect="1"/>
          </p:cNvPicPr>
          <p:nvPr/>
        </p:nvPicPr>
        <p:blipFill>
          <a:blip r:embed="rId4"/>
          <a:stretch>
            <a:fillRect/>
          </a:stretch>
        </p:blipFill>
        <p:spPr>
          <a:xfrm>
            <a:off x="10428882" y="2460111"/>
            <a:ext cx="507042" cy="507042"/>
          </a:xfrm>
          <a:prstGeom prst="rect">
            <a:avLst/>
          </a:prstGeom>
          <a:ln w="3175">
            <a:solidFill>
              <a:schemeClr val="tx1"/>
            </a:solidFill>
          </a:ln>
        </p:spPr>
      </p:pic>
      <p:sp>
        <p:nvSpPr>
          <p:cNvPr id="48" name="Rounded Rectangle 47"/>
          <p:cNvSpPr/>
          <p:nvPr/>
        </p:nvSpPr>
        <p:spPr>
          <a:xfrm>
            <a:off x="1118946" y="6097939"/>
            <a:ext cx="8564596" cy="2474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i="1" dirty="0" smtClean="0">
                <a:solidFill>
                  <a:prstClr val="black"/>
                </a:solidFill>
              </a:rPr>
              <a:t>FORMAL TESTING</a:t>
            </a:r>
            <a:endParaRPr lang="fr-FR" sz="1000" b="1" i="1" dirty="0">
              <a:solidFill>
                <a:prstClr val="black"/>
              </a:solidFill>
            </a:endParaRPr>
          </a:p>
        </p:txBody>
      </p:sp>
      <p:sp>
        <p:nvSpPr>
          <p:cNvPr id="49" name="Flowchart: Predefined Process 48"/>
          <p:cNvSpPr/>
          <p:nvPr/>
        </p:nvSpPr>
        <p:spPr>
          <a:xfrm>
            <a:off x="2605982" y="3803273"/>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50" name="Flowchart: Predefined Process 49"/>
          <p:cNvSpPr/>
          <p:nvPr/>
        </p:nvSpPr>
        <p:spPr>
          <a:xfrm>
            <a:off x="3388241" y="3812326"/>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51" name="Flowchart: Predefined Process 50"/>
          <p:cNvSpPr/>
          <p:nvPr/>
        </p:nvSpPr>
        <p:spPr>
          <a:xfrm>
            <a:off x="4135699" y="3803710"/>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52" name="Flowchart: Predefined Process 51"/>
          <p:cNvSpPr/>
          <p:nvPr/>
        </p:nvSpPr>
        <p:spPr>
          <a:xfrm>
            <a:off x="3322932" y="5064768"/>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53" name="Flowchart: Predefined Process 52"/>
          <p:cNvSpPr/>
          <p:nvPr/>
        </p:nvSpPr>
        <p:spPr>
          <a:xfrm>
            <a:off x="4114716" y="5054262"/>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54" name="Flowchart: Predefined Process 53"/>
          <p:cNvSpPr/>
          <p:nvPr/>
        </p:nvSpPr>
        <p:spPr>
          <a:xfrm>
            <a:off x="3345339" y="5409119"/>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55" name="Flowchart: Predefined Process 54"/>
          <p:cNvSpPr/>
          <p:nvPr/>
        </p:nvSpPr>
        <p:spPr>
          <a:xfrm>
            <a:off x="4118197" y="5400503"/>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56" name="Flowchart: Predefined Process 55"/>
          <p:cNvSpPr/>
          <p:nvPr/>
        </p:nvSpPr>
        <p:spPr>
          <a:xfrm>
            <a:off x="4986601" y="5072943"/>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57" name="Flowchart: Predefined Process 56"/>
          <p:cNvSpPr/>
          <p:nvPr/>
        </p:nvSpPr>
        <p:spPr>
          <a:xfrm>
            <a:off x="5755896" y="5074034"/>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58" name="Flowchart: Predefined Process 57"/>
          <p:cNvSpPr/>
          <p:nvPr/>
        </p:nvSpPr>
        <p:spPr>
          <a:xfrm>
            <a:off x="6547680" y="5063528"/>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59" name="Flowchart: Predefined Process 58"/>
          <p:cNvSpPr/>
          <p:nvPr/>
        </p:nvSpPr>
        <p:spPr>
          <a:xfrm>
            <a:off x="4996044" y="5409332"/>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60" name="Flowchart: Predefined Process 59"/>
          <p:cNvSpPr/>
          <p:nvPr/>
        </p:nvSpPr>
        <p:spPr>
          <a:xfrm>
            <a:off x="5778303" y="5418385"/>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61" name="Flowchart: Predefined Process 60"/>
          <p:cNvSpPr/>
          <p:nvPr/>
        </p:nvSpPr>
        <p:spPr>
          <a:xfrm>
            <a:off x="6551161" y="5409769"/>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63" name="Flowchart: Predefined Process 62"/>
          <p:cNvSpPr/>
          <p:nvPr/>
        </p:nvSpPr>
        <p:spPr>
          <a:xfrm>
            <a:off x="7458552" y="5056075"/>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64" name="Flowchart: Predefined Process 63"/>
          <p:cNvSpPr/>
          <p:nvPr/>
        </p:nvSpPr>
        <p:spPr>
          <a:xfrm>
            <a:off x="8227847" y="5057166"/>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65" name="Flowchart: Predefined Process 64"/>
          <p:cNvSpPr/>
          <p:nvPr/>
        </p:nvSpPr>
        <p:spPr>
          <a:xfrm>
            <a:off x="9019631" y="5046660"/>
            <a:ext cx="663911" cy="289899"/>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dirty="0" smtClean="0">
                <a:solidFill>
                  <a:prstClr val="black"/>
                </a:solidFill>
              </a:rPr>
              <a:t>Design Tests</a:t>
            </a:r>
            <a:endParaRPr lang="fr-FR" sz="700" dirty="0">
              <a:solidFill>
                <a:prstClr val="black"/>
              </a:solidFill>
            </a:endParaRPr>
          </a:p>
        </p:txBody>
      </p:sp>
      <p:sp>
        <p:nvSpPr>
          <p:cNvPr id="66" name="Flowchart: Predefined Process 65"/>
          <p:cNvSpPr/>
          <p:nvPr/>
        </p:nvSpPr>
        <p:spPr>
          <a:xfrm>
            <a:off x="7480695" y="5405164"/>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67" name="Flowchart: Predefined Process 66"/>
          <p:cNvSpPr/>
          <p:nvPr/>
        </p:nvSpPr>
        <p:spPr>
          <a:xfrm>
            <a:off x="8250254" y="5401517"/>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68" name="Flowchart: Predefined Process 67"/>
          <p:cNvSpPr/>
          <p:nvPr/>
        </p:nvSpPr>
        <p:spPr>
          <a:xfrm>
            <a:off x="9023112" y="5392901"/>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69" name="Flowchart: Predefined Process 68"/>
          <p:cNvSpPr/>
          <p:nvPr/>
        </p:nvSpPr>
        <p:spPr>
          <a:xfrm>
            <a:off x="4981529" y="3167800"/>
            <a:ext cx="2161267" cy="234731"/>
          </a:xfrm>
          <a:prstGeom prst="flowChartPredefinedProcess">
            <a:avLst/>
          </a:prstGeom>
          <a:solidFill>
            <a:schemeClr val="bg2">
              <a:lumMod val="75000"/>
            </a:schemeClr>
          </a:soli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900" dirty="0" smtClean="0">
                <a:solidFill>
                  <a:prstClr val="black"/>
                </a:solidFill>
              </a:rPr>
              <a:t>Unit Tests</a:t>
            </a:r>
            <a:endParaRPr lang="fr-FR" sz="900" dirty="0">
              <a:solidFill>
                <a:prstClr val="black"/>
              </a:solidFill>
            </a:endParaRPr>
          </a:p>
        </p:txBody>
      </p:sp>
      <p:sp>
        <p:nvSpPr>
          <p:cNvPr id="70" name="Flowchart: Predefined Process 69"/>
          <p:cNvSpPr/>
          <p:nvPr/>
        </p:nvSpPr>
        <p:spPr>
          <a:xfrm>
            <a:off x="7480567" y="3183004"/>
            <a:ext cx="2161267" cy="234731"/>
          </a:xfrm>
          <a:prstGeom prst="flowChartPredefinedProcess">
            <a:avLst/>
          </a:prstGeom>
          <a:solidFill>
            <a:schemeClr val="bg2">
              <a:lumMod val="75000"/>
            </a:schemeClr>
          </a:soli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900" dirty="0" smtClean="0">
                <a:solidFill>
                  <a:prstClr val="black"/>
                </a:solidFill>
              </a:rPr>
              <a:t>Unit Tests</a:t>
            </a:r>
            <a:endParaRPr lang="fr-FR" sz="900" dirty="0">
              <a:solidFill>
                <a:prstClr val="black"/>
              </a:solidFill>
            </a:endParaRPr>
          </a:p>
        </p:txBody>
      </p:sp>
      <p:cxnSp>
        <p:nvCxnSpPr>
          <p:cNvPr id="71" name="Straight Connector 70"/>
          <p:cNvCxnSpPr/>
          <p:nvPr/>
        </p:nvCxnSpPr>
        <p:spPr>
          <a:xfrm>
            <a:off x="4873262" y="1642741"/>
            <a:ext cx="8606" cy="5249275"/>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Flowchart: Predefined Process 71"/>
          <p:cNvSpPr/>
          <p:nvPr/>
        </p:nvSpPr>
        <p:spPr>
          <a:xfrm>
            <a:off x="4978248" y="3803273"/>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73" name="Flowchart: Predefined Process 72"/>
          <p:cNvSpPr/>
          <p:nvPr/>
        </p:nvSpPr>
        <p:spPr>
          <a:xfrm>
            <a:off x="5760507" y="3812326"/>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74" name="Flowchart: Predefined Process 73"/>
          <p:cNvSpPr/>
          <p:nvPr/>
        </p:nvSpPr>
        <p:spPr>
          <a:xfrm>
            <a:off x="6507965" y="3803710"/>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75" name="Flowchart: Predefined Process 74"/>
          <p:cNvSpPr/>
          <p:nvPr/>
        </p:nvSpPr>
        <p:spPr>
          <a:xfrm>
            <a:off x="7465957" y="3811889"/>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76" name="Flowchart: Predefined Process 75"/>
          <p:cNvSpPr/>
          <p:nvPr/>
        </p:nvSpPr>
        <p:spPr>
          <a:xfrm>
            <a:off x="8248216" y="3820942"/>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sp>
        <p:nvSpPr>
          <p:cNvPr id="77" name="Flowchart: Predefined Process 76"/>
          <p:cNvSpPr/>
          <p:nvPr/>
        </p:nvSpPr>
        <p:spPr>
          <a:xfrm>
            <a:off x="8995674" y="3812326"/>
            <a:ext cx="663911" cy="289899"/>
          </a:xfrm>
          <a:prstGeom prst="flowChartPredefined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00" dirty="0" err="1" smtClean="0">
                <a:solidFill>
                  <a:prstClr val="black"/>
                </a:solidFill>
              </a:rPr>
              <a:t>Func</a:t>
            </a:r>
            <a:r>
              <a:rPr lang="en-US" sz="700" dirty="0" smtClean="0">
                <a:solidFill>
                  <a:prstClr val="black"/>
                </a:solidFill>
              </a:rPr>
              <a:t>. Tests</a:t>
            </a:r>
            <a:endParaRPr lang="fr-FR" sz="700" dirty="0">
              <a:solidFill>
                <a:prstClr val="black"/>
              </a:solidFill>
            </a:endParaRPr>
          </a:p>
        </p:txBody>
      </p:sp>
      <p:cxnSp>
        <p:nvCxnSpPr>
          <p:cNvPr id="78" name="Straight Connector 77"/>
          <p:cNvCxnSpPr/>
          <p:nvPr/>
        </p:nvCxnSpPr>
        <p:spPr>
          <a:xfrm flipH="1">
            <a:off x="8133481" y="2410567"/>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p:cNvCxnSpPr/>
          <p:nvPr/>
        </p:nvCxnSpPr>
        <p:spPr>
          <a:xfrm flipH="1">
            <a:off x="8924767" y="2428672"/>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0" name="Flowchart: Predefined Process 79"/>
          <p:cNvSpPr/>
          <p:nvPr/>
        </p:nvSpPr>
        <p:spPr>
          <a:xfrm>
            <a:off x="9965292" y="3177927"/>
            <a:ext cx="1695208" cy="1233555"/>
          </a:xfrm>
          <a:prstGeom prst="flowChartPredefinedProcess">
            <a:avLst/>
          </a:prstGeom>
          <a:solidFill>
            <a:schemeClr val="accent4">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900" dirty="0" smtClean="0">
                <a:solidFill>
                  <a:prstClr val="black"/>
                </a:solidFill>
              </a:rPr>
              <a:t>Enhancements &amp; Defects Tests</a:t>
            </a:r>
            <a:endParaRPr lang="fr-FR" sz="900" dirty="0">
              <a:solidFill>
                <a:prstClr val="black"/>
              </a:solidFill>
            </a:endParaRPr>
          </a:p>
        </p:txBody>
      </p:sp>
      <p:grpSp>
        <p:nvGrpSpPr>
          <p:cNvPr id="81" name="Group 80"/>
          <p:cNvGrpSpPr/>
          <p:nvPr/>
        </p:nvGrpSpPr>
        <p:grpSpPr>
          <a:xfrm>
            <a:off x="312120" y="2464302"/>
            <a:ext cx="336980" cy="294557"/>
            <a:chOff x="10646470" y="745016"/>
            <a:chExt cx="765766" cy="580878"/>
          </a:xfrm>
        </p:grpSpPr>
        <p:pic>
          <p:nvPicPr>
            <p:cNvPr id="82"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05930" y="745016"/>
              <a:ext cx="506306" cy="580878"/>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2" descr="People Clip 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46470" y="846227"/>
              <a:ext cx="214696" cy="369946"/>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4" name="Picture 83"/>
          <p:cNvPicPr>
            <a:picLocks noChangeAspect="1"/>
          </p:cNvPicPr>
          <p:nvPr/>
        </p:nvPicPr>
        <p:blipFill>
          <a:blip r:embed="rId7"/>
          <a:stretch>
            <a:fillRect/>
          </a:stretch>
        </p:blipFill>
        <p:spPr>
          <a:xfrm>
            <a:off x="755264" y="2315368"/>
            <a:ext cx="287743" cy="544147"/>
          </a:xfrm>
          <a:prstGeom prst="rect">
            <a:avLst/>
          </a:prstGeom>
        </p:spPr>
      </p:pic>
      <p:sp>
        <p:nvSpPr>
          <p:cNvPr id="85" name="TextBox 84"/>
          <p:cNvSpPr txBox="1"/>
          <p:nvPr/>
        </p:nvSpPr>
        <p:spPr>
          <a:xfrm rot="16200000">
            <a:off x="966407" y="2374211"/>
            <a:ext cx="734672" cy="400110"/>
          </a:xfrm>
          <a:prstGeom prst="rect">
            <a:avLst/>
          </a:prstGeom>
          <a:solidFill>
            <a:srgbClr val="BB5949"/>
          </a:solidFill>
        </p:spPr>
        <p:txBody>
          <a:bodyPr wrap="square" rtlCol="0">
            <a:spAutoFit/>
          </a:bodyPr>
          <a:lstStyle/>
          <a:p>
            <a:pPr algn="ctr"/>
            <a:r>
              <a:rPr lang="en-US" sz="1000" dirty="0" smtClean="0">
                <a:solidFill>
                  <a:prstClr val="white"/>
                </a:solidFill>
              </a:rPr>
              <a:t>PROGRAM Backlog</a:t>
            </a:r>
            <a:endParaRPr lang="en-US" sz="1000" dirty="0">
              <a:solidFill>
                <a:prstClr val="white"/>
              </a:solidFill>
            </a:endParaRPr>
          </a:p>
        </p:txBody>
      </p:sp>
      <p:cxnSp>
        <p:nvCxnSpPr>
          <p:cNvPr id="86" name="Elbow Connector 85"/>
          <p:cNvCxnSpPr>
            <a:stCxn id="85" idx="2"/>
            <a:endCxn id="91" idx="3"/>
          </p:cNvCxnSpPr>
          <p:nvPr/>
        </p:nvCxnSpPr>
        <p:spPr>
          <a:xfrm>
            <a:off x="1533798" y="2574266"/>
            <a:ext cx="793496" cy="5771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489231" y="4175966"/>
            <a:ext cx="471762" cy="451723"/>
            <a:chOff x="10646470" y="745016"/>
            <a:chExt cx="765766" cy="580878"/>
          </a:xfrm>
        </p:grpSpPr>
        <p:pic>
          <p:nvPicPr>
            <p:cNvPr id="88" name="Picture 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05930" y="745016"/>
              <a:ext cx="506306" cy="580878"/>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2" descr="People Clip 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46470" y="846227"/>
              <a:ext cx="214696" cy="369946"/>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89"/>
          <p:cNvPicPr>
            <a:picLocks noChangeAspect="1"/>
          </p:cNvPicPr>
          <p:nvPr/>
        </p:nvPicPr>
        <p:blipFill>
          <a:blip r:embed="rId7"/>
          <a:stretch>
            <a:fillRect/>
          </a:stretch>
        </p:blipFill>
        <p:spPr>
          <a:xfrm>
            <a:off x="1793381" y="2563926"/>
            <a:ext cx="287743" cy="515383"/>
          </a:xfrm>
          <a:prstGeom prst="rect">
            <a:avLst/>
          </a:prstGeom>
        </p:spPr>
      </p:pic>
      <p:cxnSp>
        <p:nvCxnSpPr>
          <p:cNvPr id="93" name="Straight Connector 92"/>
          <p:cNvCxnSpPr/>
          <p:nvPr/>
        </p:nvCxnSpPr>
        <p:spPr>
          <a:xfrm flipH="1">
            <a:off x="4018063" y="3675427"/>
            <a:ext cx="77117" cy="2537873"/>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1" name="TextBox 90"/>
          <p:cNvSpPr txBox="1"/>
          <p:nvPr/>
        </p:nvSpPr>
        <p:spPr>
          <a:xfrm rot="16200000">
            <a:off x="981586" y="4374047"/>
            <a:ext cx="2691415" cy="246221"/>
          </a:xfrm>
          <a:prstGeom prst="rect">
            <a:avLst/>
          </a:prstGeom>
          <a:solidFill>
            <a:srgbClr val="0070C0"/>
          </a:solidFill>
        </p:spPr>
        <p:txBody>
          <a:bodyPr wrap="square" rtlCol="0">
            <a:spAutoFit/>
          </a:bodyPr>
          <a:lstStyle/>
          <a:p>
            <a:pPr algn="ctr"/>
            <a:r>
              <a:rPr lang="en-US" sz="1000" dirty="0">
                <a:solidFill>
                  <a:prstClr val="white"/>
                </a:solidFill>
              </a:rPr>
              <a:t>Sprint </a:t>
            </a:r>
            <a:r>
              <a:rPr lang="en-US" sz="1000" dirty="0" smtClean="0">
                <a:solidFill>
                  <a:prstClr val="white"/>
                </a:solidFill>
              </a:rPr>
              <a:t>        Backlog</a:t>
            </a:r>
            <a:endParaRPr lang="en-US" sz="1000" dirty="0">
              <a:solidFill>
                <a:prstClr val="white"/>
              </a:solidFill>
            </a:endParaRPr>
          </a:p>
        </p:txBody>
      </p:sp>
      <p:sp>
        <p:nvSpPr>
          <p:cNvPr id="47" name="Rounded Rectangle 46"/>
          <p:cNvSpPr/>
          <p:nvPr/>
        </p:nvSpPr>
        <p:spPr>
          <a:xfrm>
            <a:off x="1142934" y="4385044"/>
            <a:ext cx="8644707" cy="252806"/>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i="1" dirty="0">
                <a:solidFill>
                  <a:prstClr val="white"/>
                </a:solidFill>
              </a:rPr>
              <a:t>I</a:t>
            </a:r>
            <a:r>
              <a:rPr lang="en-US" sz="800" i="1" dirty="0" smtClean="0">
                <a:solidFill>
                  <a:prstClr val="white"/>
                </a:solidFill>
              </a:rPr>
              <a:t>NFORMAL TESTING </a:t>
            </a:r>
            <a:endParaRPr lang="fr-FR" sz="800" i="1" dirty="0">
              <a:solidFill>
                <a:prstClr val="white"/>
              </a:solidFill>
            </a:endParaRPr>
          </a:p>
        </p:txBody>
      </p:sp>
      <p:sp>
        <p:nvSpPr>
          <p:cNvPr id="62" name="Flowchart: Predefined Process 61"/>
          <p:cNvSpPr/>
          <p:nvPr/>
        </p:nvSpPr>
        <p:spPr>
          <a:xfrm>
            <a:off x="5388418" y="4186352"/>
            <a:ext cx="1152972" cy="289899"/>
          </a:xfrm>
          <a:prstGeom prst="flowChartPredefinedProces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700" dirty="0" smtClean="0">
                <a:solidFill>
                  <a:prstClr val="black"/>
                </a:solidFill>
              </a:rPr>
              <a:t>Regress. Tests </a:t>
            </a:r>
            <a:r>
              <a:rPr lang="en-US" sz="700" i="1" dirty="0" smtClean="0">
                <a:solidFill>
                  <a:prstClr val="black"/>
                </a:solidFill>
              </a:rPr>
              <a:t>(team level)</a:t>
            </a:r>
            <a:endParaRPr lang="fr-FR" sz="700" i="1" dirty="0">
              <a:solidFill>
                <a:prstClr val="black"/>
              </a:solidFill>
            </a:endParaRPr>
          </a:p>
        </p:txBody>
      </p:sp>
      <p:sp>
        <p:nvSpPr>
          <p:cNvPr id="92" name="Flowchart: Predefined Process 91"/>
          <p:cNvSpPr/>
          <p:nvPr/>
        </p:nvSpPr>
        <p:spPr>
          <a:xfrm>
            <a:off x="7890568" y="4175966"/>
            <a:ext cx="1152972" cy="289899"/>
          </a:xfrm>
          <a:prstGeom prst="flowChartPredefinedProces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700" dirty="0" smtClean="0">
                <a:solidFill>
                  <a:prstClr val="black"/>
                </a:solidFill>
              </a:rPr>
              <a:t>Regress. Tests </a:t>
            </a:r>
            <a:r>
              <a:rPr lang="en-US" sz="700" i="1" dirty="0" smtClean="0">
                <a:solidFill>
                  <a:prstClr val="black"/>
                </a:solidFill>
              </a:rPr>
              <a:t>(team level)</a:t>
            </a:r>
            <a:endParaRPr lang="fr-FR" sz="700" i="1" dirty="0">
              <a:solidFill>
                <a:prstClr val="black"/>
              </a:solidFill>
            </a:endParaRPr>
          </a:p>
        </p:txBody>
      </p:sp>
    </p:spTree>
    <p:extLst>
      <p:ext uri="{BB962C8B-B14F-4D97-AF65-F5344CB8AC3E}">
        <p14:creationId xmlns:p14="http://schemas.microsoft.com/office/powerpoint/2010/main" val="248196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fade">
                                      <p:cBhvr>
                                        <p:cTn id="9" dur="500"/>
                                        <p:tgtEl>
                                          <p:spTgt spid="4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fade">
                                      <p:cBhvr>
                                        <p:cTn id="101" dur="500"/>
                                        <p:tgtEl>
                                          <p:spTgt spid="80"/>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fade">
                                      <p:cBhvr>
                                        <p:cTn id="106" dur="500"/>
                                        <p:tgtEl>
                                          <p:spTgt spid="6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2"/>
                                        </p:tgtEl>
                                        <p:attrNameLst>
                                          <p:attrName>style.visibility</p:attrName>
                                        </p:attrNameLst>
                                      </p:cBhvr>
                                      <p:to>
                                        <p:strVal val="visible"/>
                                      </p:to>
                                    </p:set>
                                    <p:animEffect transition="in" filter="fade">
                                      <p:cBhvr>
                                        <p:cTn id="109" dur="500"/>
                                        <p:tgtEl>
                                          <p:spTgt spid="9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5"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3" grpId="0" animBg="1"/>
      <p:bldP spid="64" grpId="0" animBg="1"/>
      <p:bldP spid="65" grpId="0" animBg="1"/>
      <p:bldP spid="66" grpId="0" animBg="1"/>
      <p:bldP spid="67" grpId="0" animBg="1"/>
      <p:bldP spid="68" grpId="0" animBg="1"/>
      <p:bldP spid="69" grpId="0" animBg="1"/>
      <p:bldP spid="70" grpId="0" animBg="1"/>
      <p:bldP spid="72" grpId="0" animBg="1"/>
      <p:bldP spid="73" grpId="0" animBg="1"/>
      <p:bldP spid="74" grpId="0" animBg="1"/>
      <p:bldP spid="75" grpId="0" animBg="1"/>
      <p:bldP spid="76" grpId="0" animBg="1"/>
      <p:bldP spid="77" grpId="0" animBg="1"/>
      <p:bldP spid="80" grpId="0" animBg="1"/>
      <p:bldP spid="47" grpId="0" animBg="1"/>
      <p:bldP spid="62" grpId="0" animBg="1"/>
      <p:bldP spid="9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3 </a:t>
            </a:r>
            <a:r>
              <a:rPr lang="en-US" dirty="0"/>
              <a:t>– QMS Organization</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err="1" smtClean="0"/>
              <a:t>Teststrategy</a:t>
            </a:r>
            <a:r>
              <a:rPr lang="en-US" sz="2400" dirty="0" smtClean="0"/>
              <a:t> (2/2)</a:t>
            </a:r>
            <a:endParaRPr lang="en-US" sz="2400" dirty="0"/>
          </a:p>
        </p:txBody>
      </p:sp>
      <p:sp>
        <p:nvSpPr>
          <p:cNvPr id="7" name="Rectangle 6"/>
          <p:cNvSpPr/>
          <p:nvPr/>
        </p:nvSpPr>
        <p:spPr>
          <a:xfrm>
            <a:off x="1347365" y="3012313"/>
            <a:ext cx="10339448" cy="126020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 name="Straight Connector 7"/>
          <p:cNvCxnSpPr/>
          <p:nvPr/>
        </p:nvCxnSpPr>
        <p:spPr>
          <a:xfrm flipH="1">
            <a:off x="7975821" y="2167370"/>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p:nvPr/>
        </p:nvCxnSpPr>
        <p:spPr>
          <a:xfrm flipH="1">
            <a:off x="8767107" y="2185475"/>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p:cNvSpPr/>
          <p:nvPr/>
        </p:nvSpPr>
        <p:spPr>
          <a:xfrm>
            <a:off x="7242737" y="2086023"/>
            <a:ext cx="4354123" cy="71090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1" name="Straight Connector 10"/>
          <p:cNvCxnSpPr/>
          <p:nvPr/>
        </p:nvCxnSpPr>
        <p:spPr>
          <a:xfrm flipH="1">
            <a:off x="10861278" y="2133342"/>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p:nvPr/>
        </p:nvCxnSpPr>
        <p:spPr>
          <a:xfrm flipH="1">
            <a:off x="10149783" y="2133343"/>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le 12"/>
          <p:cNvSpPr/>
          <p:nvPr/>
        </p:nvSpPr>
        <p:spPr>
          <a:xfrm>
            <a:off x="1308906" y="2093280"/>
            <a:ext cx="3389169" cy="71090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5" name="Straight Connector 14"/>
          <p:cNvCxnSpPr/>
          <p:nvPr/>
        </p:nvCxnSpPr>
        <p:spPr>
          <a:xfrm flipH="1">
            <a:off x="3897532" y="2178105"/>
            <a:ext cx="39988" cy="2534620"/>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ctangle 15"/>
          <p:cNvSpPr/>
          <p:nvPr/>
        </p:nvSpPr>
        <p:spPr>
          <a:xfrm>
            <a:off x="1437381" y="4781209"/>
            <a:ext cx="10328696" cy="933835"/>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7" name="Straight Connector 16"/>
          <p:cNvCxnSpPr/>
          <p:nvPr/>
        </p:nvCxnSpPr>
        <p:spPr>
          <a:xfrm>
            <a:off x="2364333" y="1788160"/>
            <a:ext cx="29655" cy="4386949"/>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Notched Right Arrow 17"/>
          <p:cNvSpPr/>
          <p:nvPr/>
        </p:nvSpPr>
        <p:spPr>
          <a:xfrm>
            <a:off x="1184697" y="1324848"/>
            <a:ext cx="9824296" cy="575756"/>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1400" b="1" dirty="0">
                <a:solidFill>
                  <a:prstClr val="black">
                    <a:hueOff val="0"/>
                    <a:satOff val="0"/>
                    <a:lumOff val="0"/>
                    <a:alphaOff val="0"/>
                  </a:prstClr>
                </a:solidFill>
              </a:rPr>
              <a:t>Program </a:t>
            </a:r>
            <a:r>
              <a:rPr lang="en-US" sz="1400" b="1" dirty="0" smtClean="0">
                <a:solidFill>
                  <a:prstClr val="black">
                    <a:hueOff val="0"/>
                    <a:satOff val="0"/>
                    <a:lumOff val="0"/>
                    <a:alphaOff val="0"/>
                  </a:prstClr>
                </a:solidFill>
              </a:rPr>
              <a:t>Increment 1, ..2, ..3 (Foundation/Recipe Editor/Next Connect) </a:t>
            </a:r>
            <a:endParaRPr lang="en-US" sz="1400" b="1" dirty="0">
              <a:solidFill>
                <a:prstClr val="black">
                  <a:hueOff val="0"/>
                  <a:satOff val="0"/>
                  <a:lumOff val="0"/>
                  <a:alphaOff val="0"/>
                </a:prstClr>
              </a:solidFill>
            </a:endParaRPr>
          </a:p>
        </p:txBody>
      </p:sp>
      <p:cxnSp>
        <p:nvCxnSpPr>
          <p:cNvPr id="19" name="Straight Connector 18"/>
          <p:cNvCxnSpPr/>
          <p:nvPr/>
        </p:nvCxnSpPr>
        <p:spPr>
          <a:xfrm flipH="1">
            <a:off x="3119667" y="2175407"/>
            <a:ext cx="32198" cy="2558035"/>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 name="Picture 19"/>
          <p:cNvPicPr>
            <a:picLocks noChangeAspect="1"/>
          </p:cNvPicPr>
          <p:nvPr/>
        </p:nvPicPr>
        <p:blipFill>
          <a:blip r:embed="rId3"/>
          <a:stretch>
            <a:fillRect/>
          </a:stretch>
        </p:blipFill>
        <p:spPr>
          <a:xfrm>
            <a:off x="1233915" y="1064069"/>
            <a:ext cx="9304191" cy="398525"/>
          </a:xfrm>
          <a:prstGeom prst="rect">
            <a:avLst/>
          </a:prstGeom>
        </p:spPr>
      </p:pic>
      <p:pic>
        <p:nvPicPr>
          <p:cNvPr id="21" name="Picture 20"/>
          <p:cNvPicPr>
            <a:picLocks noChangeAspect="1"/>
          </p:cNvPicPr>
          <p:nvPr/>
        </p:nvPicPr>
        <p:blipFill>
          <a:blip r:embed="rId4"/>
          <a:stretch>
            <a:fillRect/>
          </a:stretch>
        </p:blipFill>
        <p:spPr>
          <a:xfrm>
            <a:off x="3284515" y="2205417"/>
            <a:ext cx="507042" cy="507042"/>
          </a:xfrm>
          <a:prstGeom prst="rect">
            <a:avLst/>
          </a:prstGeom>
          <a:ln w="3175">
            <a:solidFill>
              <a:schemeClr val="tx1"/>
            </a:solidFill>
          </a:ln>
        </p:spPr>
      </p:pic>
      <p:sp>
        <p:nvSpPr>
          <p:cNvPr id="22" name="Rectangle 21"/>
          <p:cNvSpPr/>
          <p:nvPr/>
        </p:nvSpPr>
        <p:spPr bwMode="gray">
          <a:xfrm>
            <a:off x="339525" y="3300886"/>
            <a:ext cx="1471589" cy="739195"/>
          </a:xfrm>
          <a:prstGeom prst="rect">
            <a:avLst/>
          </a:prstGeom>
          <a:solidFill>
            <a:srgbClr val="503291"/>
          </a:solidFill>
          <a:ln w="9525" cap="flat" cmpd="sng" algn="ctr">
            <a:solidFill>
              <a:schemeClr val="accent2">
                <a:lumMod val="75000"/>
              </a:schemeClr>
            </a:solidFill>
            <a:prstDash val="solid"/>
          </a:ln>
          <a:effectLst>
            <a:outerShdw blurRad="50800" dist="38100" dir="2700000" algn="tl" rotWithShape="0">
              <a:prstClr val="black">
                <a:alpha val="40000"/>
              </a:prstClr>
            </a:outerShdw>
          </a:effectLst>
        </p:spPr>
        <p:txBody>
          <a:bodyPr rtlCol="0" anchor="t" anchorCtr="0"/>
          <a:lstStyle/>
          <a:p>
            <a:pPr algn="ctr">
              <a:buClr>
                <a:prstClr val="white"/>
              </a:buClr>
              <a:buSzPct val="100000"/>
            </a:pPr>
            <a:r>
              <a:rPr lang="en-US" sz="1050" b="1" i="1" kern="0" dirty="0" smtClean="0">
                <a:solidFill>
                  <a:prstClr val="white"/>
                </a:solidFill>
              </a:rPr>
              <a:t>Stage 3:</a:t>
            </a:r>
            <a:r>
              <a:rPr lang="pl-PL" sz="1050" b="1" i="1" kern="0" dirty="0" smtClean="0">
                <a:solidFill>
                  <a:prstClr val="white"/>
                </a:solidFill>
              </a:rPr>
              <a:t> </a:t>
            </a:r>
            <a:endParaRPr lang="en-US" sz="1050" b="1" i="1" kern="0" dirty="0" smtClean="0">
              <a:solidFill>
                <a:prstClr val="white"/>
              </a:solidFill>
            </a:endParaRPr>
          </a:p>
          <a:p>
            <a:pPr algn="ctr">
              <a:buClr>
                <a:prstClr val="white"/>
              </a:buClr>
              <a:buSzPct val="100000"/>
            </a:pPr>
            <a:r>
              <a:rPr lang="en-US" sz="1050" b="1" i="1" kern="0" dirty="0" smtClean="0">
                <a:solidFill>
                  <a:prstClr val="white"/>
                </a:solidFill>
              </a:rPr>
              <a:t>SYSTEM </a:t>
            </a:r>
            <a:r>
              <a:rPr lang="pl-PL" sz="1050" b="1" i="1" kern="0" dirty="0" smtClean="0">
                <a:solidFill>
                  <a:prstClr val="white"/>
                </a:solidFill>
              </a:rPr>
              <a:t>Test</a:t>
            </a:r>
            <a:r>
              <a:rPr lang="en-US" sz="1050" b="1" i="1" kern="0" dirty="0" smtClean="0">
                <a:solidFill>
                  <a:prstClr val="white"/>
                </a:solidFill>
              </a:rPr>
              <a:t> Environment (TST)</a:t>
            </a:r>
            <a:endParaRPr lang="en-US" sz="1050" i="1" kern="0" dirty="0">
              <a:solidFill>
                <a:prstClr val="white"/>
              </a:solidFill>
            </a:endParaRPr>
          </a:p>
        </p:txBody>
      </p:sp>
      <p:sp>
        <p:nvSpPr>
          <p:cNvPr id="23" name="Rectangle 22"/>
          <p:cNvSpPr/>
          <p:nvPr/>
        </p:nvSpPr>
        <p:spPr>
          <a:xfrm rot="16200000">
            <a:off x="9732975" y="3917573"/>
            <a:ext cx="4196345" cy="288666"/>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prstClr val="black"/>
                </a:solidFill>
              </a:rPr>
              <a:t>PROGRAM INCREMENT BOUNDARY</a:t>
            </a:r>
            <a:endParaRPr lang="en-US" sz="1100" dirty="0">
              <a:solidFill>
                <a:prstClr val="black"/>
              </a:solidFill>
            </a:endParaRPr>
          </a:p>
        </p:txBody>
      </p:sp>
      <p:pic>
        <p:nvPicPr>
          <p:cNvPr id="24" name="Picture 23"/>
          <p:cNvPicPr>
            <a:picLocks noChangeAspect="1"/>
          </p:cNvPicPr>
          <p:nvPr/>
        </p:nvPicPr>
        <p:blipFill>
          <a:blip r:embed="rId4"/>
          <a:stretch>
            <a:fillRect/>
          </a:stretch>
        </p:blipFill>
        <p:spPr>
          <a:xfrm>
            <a:off x="8120910" y="2198437"/>
            <a:ext cx="507042" cy="507042"/>
          </a:xfrm>
          <a:prstGeom prst="rect">
            <a:avLst/>
          </a:prstGeom>
          <a:ln w="3175">
            <a:solidFill>
              <a:schemeClr val="tx1"/>
            </a:solidFill>
          </a:ln>
        </p:spPr>
      </p:pic>
      <p:sp>
        <p:nvSpPr>
          <p:cNvPr id="25" name="Notched Right Arrow 24"/>
          <p:cNvSpPr/>
          <p:nvPr/>
        </p:nvSpPr>
        <p:spPr>
          <a:xfrm>
            <a:off x="2364498" y="1637349"/>
            <a:ext cx="2298378" cy="575756"/>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1400" b="1" dirty="0" smtClean="0">
                <a:solidFill>
                  <a:prstClr val="black">
                    <a:hueOff val="0"/>
                    <a:satOff val="0"/>
                    <a:lumOff val="0"/>
                    <a:alphaOff val="0"/>
                  </a:prstClr>
                </a:solidFill>
              </a:rPr>
              <a:t>Iteration 1</a:t>
            </a:r>
            <a:endParaRPr lang="en-US" sz="1400" b="1" dirty="0">
              <a:solidFill>
                <a:prstClr val="black">
                  <a:hueOff val="0"/>
                  <a:satOff val="0"/>
                  <a:lumOff val="0"/>
                  <a:alphaOff val="0"/>
                </a:prstClr>
              </a:solidFill>
            </a:endParaRPr>
          </a:p>
        </p:txBody>
      </p:sp>
      <p:sp>
        <p:nvSpPr>
          <p:cNvPr id="26" name="Rectangle 25"/>
          <p:cNvSpPr/>
          <p:nvPr/>
        </p:nvSpPr>
        <p:spPr>
          <a:xfrm>
            <a:off x="4763084" y="2093292"/>
            <a:ext cx="2373329" cy="71090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7" name="Picture 26"/>
          <p:cNvPicPr>
            <a:picLocks noChangeAspect="1"/>
          </p:cNvPicPr>
          <p:nvPr/>
        </p:nvPicPr>
        <p:blipFill>
          <a:blip r:embed="rId4"/>
          <a:stretch>
            <a:fillRect/>
          </a:stretch>
        </p:blipFill>
        <p:spPr>
          <a:xfrm>
            <a:off x="5694008" y="2205706"/>
            <a:ext cx="507042" cy="507042"/>
          </a:xfrm>
          <a:prstGeom prst="rect">
            <a:avLst/>
          </a:prstGeom>
          <a:ln w="3175">
            <a:solidFill>
              <a:schemeClr val="tx1"/>
            </a:solidFill>
          </a:ln>
        </p:spPr>
      </p:pic>
      <p:sp>
        <p:nvSpPr>
          <p:cNvPr id="28" name="Notched Right Arrow 27"/>
          <p:cNvSpPr/>
          <p:nvPr/>
        </p:nvSpPr>
        <p:spPr>
          <a:xfrm>
            <a:off x="4733073" y="1636885"/>
            <a:ext cx="2298378" cy="575756"/>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1400" b="1" dirty="0">
                <a:solidFill>
                  <a:prstClr val="black">
                    <a:hueOff val="0"/>
                    <a:satOff val="0"/>
                    <a:lumOff val="0"/>
                    <a:alphaOff val="0"/>
                  </a:prstClr>
                </a:solidFill>
              </a:rPr>
              <a:t>Iteration 2</a:t>
            </a:r>
          </a:p>
        </p:txBody>
      </p:sp>
      <p:sp>
        <p:nvSpPr>
          <p:cNvPr id="29" name="Notched Right Arrow 28"/>
          <p:cNvSpPr/>
          <p:nvPr/>
        </p:nvSpPr>
        <p:spPr>
          <a:xfrm>
            <a:off x="7198385" y="1638580"/>
            <a:ext cx="2298378" cy="575756"/>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1400" b="1" dirty="0">
                <a:solidFill>
                  <a:prstClr val="black">
                    <a:hueOff val="0"/>
                    <a:satOff val="0"/>
                    <a:lumOff val="0"/>
                    <a:alphaOff val="0"/>
                  </a:prstClr>
                </a:solidFill>
              </a:rPr>
              <a:t>Iteration 3</a:t>
            </a:r>
          </a:p>
        </p:txBody>
      </p:sp>
      <p:cxnSp>
        <p:nvCxnSpPr>
          <p:cNvPr id="30" name="Straight Connector 29"/>
          <p:cNvCxnSpPr/>
          <p:nvPr/>
        </p:nvCxnSpPr>
        <p:spPr>
          <a:xfrm flipH="1">
            <a:off x="7136413" y="1788160"/>
            <a:ext cx="10325" cy="4382243"/>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p:cNvCxnSpPr/>
          <p:nvPr/>
        </p:nvCxnSpPr>
        <p:spPr>
          <a:xfrm flipH="1">
            <a:off x="9588672" y="1799004"/>
            <a:ext cx="11313" cy="4302343"/>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Notched Right Arrow 31"/>
          <p:cNvSpPr/>
          <p:nvPr/>
        </p:nvSpPr>
        <p:spPr>
          <a:xfrm>
            <a:off x="9629982" y="1622902"/>
            <a:ext cx="2206694" cy="575756"/>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1400" b="1" dirty="0" smtClean="0">
                <a:solidFill>
                  <a:prstClr val="black">
                    <a:hueOff val="0"/>
                    <a:satOff val="0"/>
                    <a:lumOff val="0"/>
                    <a:alphaOff val="0"/>
                  </a:prstClr>
                </a:solidFill>
              </a:rPr>
              <a:t>Innovation &amp; Planning</a:t>
            </a:r>
            <a:endParaRPr lang="en-US" sz="1400" b="1" dirty="0">
              <a:solidFill>
                <a:prstClr val="black">
                  <a:hueOff val="0"/>
                  <a:satOff val="0"/>
                  <a:lumOff val="0"/>
                  <a:alphaOff val="0"/>
                </a:prstClr>
              </a:solidFill>
            </a:endParaRPr>
          </a:p>
        </p:txBody>
      </p:sp>
      <p:cxnSp>
        <p:nvCxnSpPr>
          <p:cNvPr id="33" name="Straight Connector 32"/>
          <p:cNvCxnSpPr/>
          <p:nvPr/>
        </p:nvCxnSpPr>
        <p:spPr>
          <a:xfrm flipH="1">
            <a:off x="5528126" y="2190615"/>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p:nvPr/>
        </p:nvCxnSpPr>
        <p:spPr>
          <a:xfrm flipH="1">
            <a:off x="6319412" y="2208720"/>
            <a:ext cx="17656" cy="2336299"/>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5" name="Picture 34"/>
          <p:cNvPicPr>
            <a:picLocks noChangeAspect="1"/>
          </p:cNvPicPr>
          <p:nvPr/>
        </p:nvPicPr>
        <p:blipFill>
          <a:blip r:embed="rId4"/>
          <a:stretch>
            <a:fillRect/>
          </a:stretch>
        </p:blipFill>
        <p:spPr>
          <a:xfrm>
            <a:off x="10271222" y="2216914"/>
            <a:ext cx="507042" cy="507042"/>
          </a:xfrm>
          <a:prstGeom prst="rect">
            <a:avLst/>
          </a:prstGeom>
          <a:ln w="3175">
            <a:solidFill>
              <a:schemeClr val="tx1"/>
            </a:solidFill>
          </a:ln>
        </p:spPr>
      </p:pic>
      <p:sp>
        <p:nvSpPr>
          <p:cNvPr id="36" name="Rectangle 35"/>
          <p:cNvSpPr/>
          <p:nvPr/>
        </p:nvSpPr>
        <p:spPr bwMode="gray">
          <a:xfrm>
            <a:off x="400738" y="4923475"/>
            <a:ext cx="1349292" cy="771226"/>
          </a:xfrm>
          <a:prstGeom prst="rect">
            <a:avLst/>
          </a:prstGeom>
          <a:solidFill>
            <a:srgbClr val="503291"/>
          </a:solidFill>
          <a:ln w="9525" cap="flat" cmpd="sng" algn="ctr">
            <a:solidFill>
              <a:schemeClr val="accent2">
                <a:lumMod val="75000"/>
              </a:schemeClr>
            </a:solidFill>
            <a:prstDash val="solid"/>
          </a:ln>
          <a:effectLst>
            <a:outerShdw blurRad="50800" dist="38100" dir="2700000" algn="tl" rotWithShape="0">
              <a:prstClr val="black">
                <a:alpha val="40000"/>
              </a:prstClr>
            </a:outerShdw>
          </a:effectLst>
        </p:spPr>
        <p:txBody>
          <a:bodyPr rtlCol="0" anchor="t" anchorCtr="0"/>
          <a:lstStyle/>
          <a:p>
            <a:pPr algn="ctr">
              <a:buClr>
                <a:prstClr val="white"/>
              </a:buClr>
              <a:buSzPct val="100000"/>
            </a:pPr>
            <a:r>
              <a:rPr lang="en-US" sz="1050" b="1" i="1" kern="0" dirty="0" smtClean="0">
                <a:solidFill>
                  <a:prstClr val="white"/>
                </a:solidFill>
              </a:rPr>
              <a:t>Stage 4:</a:t>
            </a:r>
            <a:r>
              <a:rPr lang="pl-PL" sz="1050" b="1" i="1" kern="0" dirty="0" smtClean="0">
                <a:solidFill>
                  <a:prstClr val="white"/>
                </a:solidFill>
              </a:rPr>
              <a:t> </a:t>
            </a:r>
            <a:endParaRPr lang="en-US" sz="1050" b="1" i="1" kern="0" dirty="0" smtClean="0">
              <a:solidFill>
                <a:prstClr val="white"/>
              </a:solidFill>
            </a:endParaRPr>
          </a:p>
          <a:p>
            <a:pPr algn="ctr">
              <a:buClr>
                <a:prstClr val="white"/>
              </a:buClr>
              <a:buSzPct val="100000"/>
            </a:pPr>
            <a:r>
              <a:rPr lang="en-US" sz="1050" b="1" i="1" kern="0" dirty="0" smtClean="0">
                <a:solidFill>
                  <a:prstClr val="white"/>
                </a:solidFill>
              </a:rPr>
              <a:t>SOLUTION </a:t>
            </a:r>
            <a:r>
              <a:rPr lang="pl-PL" sz="1050" b="1" i="1" kern="0" dirty="0" smtClean="0">
                <a:solidFill>
                  <a:prstClr val="white"/>
                </a:solidFill>
              </a:rPr>
              <a:t>Test</a:t>
            </a:r>
            <a:r>
              <a:rPr lang="en-US" sz="1050" b="1" i="1" kern="0" dirty="0" smtClean="0">
                <a:solidFill>
                  <a:prstClr val="white"/>
                </a:solidFill>
              </a:rPr>
              <a:t> Environment (SOL)</a:t>
            </a:r>
            <a:endParaRPr lang="en-US" sz="1050" i="1" kern="0" dirty="0">
              <a:solidFill>
                <a:prstClr val="white"/>
              </a:solidFill>
            </a:endParaRPr>
          </a:p>
        </p:txBody>
      </p:sp>
      <p:sp>
        <p:nvSpPr>
          <p:cNvPr id="37" name="Rounded Rectangle 36"/>
          <p:cNvSpPr/>
          <p:nvPr/>
        </p:nvSpPr>
        <p:spPr>
          <a:xfrm>
            <a:off x="9546679" y="5936915"/>
            <a:ext cx="2177073" cy="2231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i="1" dirty="0">
                <a:solidFill>
                  <a:prstClr val="black"/>
                </a:solidFill>
              </a:rPr>
              <a:t>FORMAL TESTING</a:t>
            </a:r>
            <a:endParaRPr lang="fr-FR" sz="1000" b="1" i="1" dirty="0">
              <a:solidFill>
                <a:prstClr val="black"/>
              </a:solidFill>
            </a:endParaRPr>
          </a:p>
        </p:txBody>
      </p:sp>
      <p:sp>
        <p:nvSpPr>
          <p:cNvPr id="38" name="Rounded Rectangle 37"/>
          <p:cNvSpPr/>
          <p:nvPr/>
        </p:nvSpPr>
        <p:spPr>
          <a:xfrm>
            <a:off x="961751" y="4475139"/>
            <a:ext cx="8458812" cy="245713"/>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i="1" dirty="0">
                <a:solidFill>
                  <a:prstClr val="white"/>
                </a:solidFill>
              </a:rPr>
              <a:t>INFORMAL TESTING</a:t>
            </a:r>
            <a:endParaRPr lang="fr-FR" sz="800" i="1" dirty="0">
              <a:solidFill>
                <a:prstClr val="white"/>
              </a:solidFill>
            </a:endParaRPr>
          </a:p>
        </p:txBody>
      </p:sp>
      <p:cxnSp>
        <p:nvCxnSpPr>
          <p:cNvPr id="39" name="Straight Connector 38"/>
          <p:cNvCxnSpPr/>
          <p:nvPr/>
        </p:nvCxnSpPr>
        <p:spPr>
          <a:xfrm>
            <a:off x="4688393" y="1788160"/>
            <a:ext cx="35815" cy="4397109"/>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Flowchart: Predefined Process 39"/>
          <p:cNvSpPr/>
          <p:nvPr/>
        </p:nvSpPr>
        <p:spPr>
          <a:xfrm>
            <a:off x="9820073" y="3001239"/>
            <a:ext cx="1636542" cy="350407"/>
          </a:xfrm>
          <a:prstGeom prst="flowChartPredefinedProcess">
            <a:avLst/>
          </a:prstGeom>
          <a:solidFill>
            <a:schemeClr val="accent4">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900" dirty="0" smtClean="0">
                <a:solidFill>
                  <a:prstClr val="black"/>
                </a:solidFill>
              </a:rPr>
              <a:t>Enhancements &amp; Defects Tests</a:t>
            </a:r>
            <a:endParaRPr lang="fr-FR" sz="900" dirty="0">
              <a:solidFill>
                <a:prstClr val="black"/>
              </a:solidFill>
            </a:endParaRPr>
          </a:p>
        </p:txBody>
      </p:sp>
      <p:grpSp>
        <p:nvGrpSpPr>
          <p:cNvPr id="41" name="Group 40"/>
          <p:cNvGrpSpPr/>
          <p:nvPr/>
        </p:nvGrpSpPr>
        <p:grpSpPr>
          <a:xfrm>
            <a:off x="204717" y="2218205"/>
            <a:ext cx="336980" cy="294557"/>
            <a:chOff x="10646470" y="745016"/>
            <a:chExt cx="765766" cy="580878"/>
          </a:xfrm>
        </p:grpSpPr>
        <p:pic>
          <p:nvPicPr>
            <p:cNvPr id="42"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05930" y="745016"/>
              <a:ext cx="506306" cy="580878"/>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 descr="People Clip 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46470" y="846227"/>
              <a:ext cx="214696" cy="369946"/>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4" name="Picture 43"/>
          <p:cNvPicPr>
            <a:picLocks noChangeAspect="1"/>
          </p:cNvPicPr>
          <p:nvPr/>
        </p:nvPicPr>
        <p:blipFill>
          <a:blip r:embed="rId7"/>
          <a:stretch>
            <a:fillRect/>
          </a:stretch>
        </p:blipFill>
        <p:spPr>
          <a:xfrm>
            <a:off x="597604" y="2072171"/>
            <a:ext cx="287743" cy="544147"/>
          </a:xfrm>
          <a:prstGeom prst="rect">
            <a:avLst/>
          </a:prstGeom>
        </p:spPr>
      </p:pic>
      <p:sp>
        <p:nvSpPr>
          <p:cNvPr id="45" name="TextBox 44"/>
          <p:cNvSpPr txBox="1"/>
          <p:nvPr/>
        </p:nvSpPr>
        <p:spPr>
          <a:xfrm rot="16200000">
            <a:off x="808747" y="2131014"/>
            <a:ext cx="734672" cy="400110"/>
          </a:xfrm>
          <a:prstGeom prst="rect">
            <a:avLst/>
          </a:prstGeom>
          <a:solidFill>
            <a:srgbClr val="BB5949"/>
          </a:solidFill>
        </p:spPr>
        <p:txBody>
          <a:bodyPr wrap="square" rtlCol="0">
            <a:spAutoFit/>
          </a:bodyPr>
          <a:lstStyle/>
          <a:p>
            <a:pPr algn="ctr"/>
            <a:r>
              <a:rPr lang="en-US" sz="1000" dirty="0" smtClean="0">
                <a:solidFill>
                  <a:prstClr val="white"/>
                </a:solidFill>
              </a:rPr>
              <a:t>PROGRAM Backlog</a:t>
            </a:r>
            <a:endParaRPr lang="en-US" sz="1000" dirty="0">
              <a:solidFill>
                <a:prstClr val="white"/>
              </a:solidFill>
            </a:endParaRPr>
          </a:p>
        </p:txBody>
      </p:sp>
      <p:cxnSp>
        <p:nvCxnSpPr>
          <p:cNvPr id="46" name="Elbow Connector 45"/>
          <p:cNvCxnSpPr>
            <a:stCxn id="45" idx="2"/>
            <a:endCxn id="50" idx="0"/>
          </p:cNvCxnSpPr>
          <p:nvPr/>
        </p:nvCxnSpPr>
        <p:spPr>
          <a:xfrm>
            <a:off x="1376138" y="2331069"/>
            <a:ext cx="372672" cy="849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51228" y="4274987"/>
            <a:ext cx="489524" cy="436568"/>
            <a:chOff x="10646470" y="745016"/>
            <a:chExt cx="765766" cy="580878"/>
          </a:xfrm>
        </p:grpSpPr>
        <p:pic>
          <p:nvPicPr>
            <p:cNvPr id="48" name="Picture 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05930" y="745016"/>
              <a:ext cx="506306" cy="580878"/>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 descr="People Clip 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46470" y="846227"/>
              <a:ext cx="214696" cy="369946"/>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 name="Picture 49"/>
          <p:cNvPicPr>
            <a:picLocks noChangeAspect="1"/>
          </p:cNvPicPr>
          <p:nvPr/>
        </p:nvPicPr>
        <p:blipFill>
          <a:blip r:embed="rId7"/>
          <a:stretch>
            <a:fillRect/>
          </a:stretch>
        </p:blipFill>
        <p:spPr>
          <a:xfrm>
            <a:off x="1604938" y="2415982"/>
            <a:ext cx="287743" cy="618067"/>
          </a:xfrm>
          <a:prstGeom prst="rect">
            <a:avLst/>
          </a:prstGeom>
        </p:spPr>
      </p:pic>
      <p:sp>
        <p:nvSpPr>
          <p:cNvPr id="51" name="TextBox 50"/>
          <p:cNvSpPr txBox="1"/>
          <p:nvPr/>
        </p:nvSpPr>
        <p:spPr>
          <a:xfrm rot="16200000">
            <a:off x="823156" y="4263463"/>
            <a:ext cx="2778860" cy="246221"/>
          </a:xfrm>
          <a:prstGeom prst="rect">
            <a:avLst/>
          </a:prstGeom>
          <a:solidFill>
            <a:srgbClr val="0070C0"/>
          </a:solidFill>
        </p:spPr>
        <p:txBody>
          <a:bodyPr wrap="square" rtlCol="0">
            <a:spAutoFit/>
          </a:bodyPr>
          <a:lstStyle/>
          <a:p>
            <a:pPr algn="ctr"/>
            <a:r>
              <a:rPr lang="en-US" sz="1000" dirty="0">
                <a:solidFill>
                  <a:prstClr val="white"/>
                </a:solidFill>
              </a:rPr>
              <a:t>Sprint Backlog</a:t>
            </a:r>
          </a:p>
        </p:txBody>
      </p:sp>
      <p:sp>
        <p:nvSpPr>
          <p:cNvPr id="52" name="Flowchart: Predefined Process 51"/>
          <p:cNvSpPr/>
          <p:nvPr/>
        </p:nvSpPr>
        <p:spPr>
          <a:xfrm>
            <a:off x="9798489" y="4942887"/>
            <a:ext cx="1699494" cy="377805"/>
          </a:xfrm>
          <a:prstGeom prst="flowChartPredefinedProcess">
            <a:avLst/>
          </a:prstGeom>
          <a:solidFill>
            <a:srgbClr val="C00000"/>
          </a:solidFill>
          <a:ln>
            <a:solidFill>
              <a:schemeClr val="tx1">
                <a:lumMod val="95000"/>
                <a:lumOff val="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solidFill>
                  <a:prstClr val="white"/>
                </a:solidFill>
              </a:rPr>
              <a:t>E2E / Integration </a:t>
            </a:r>
            <a:r>
              <a:rPr lang="en-US" sz="900" dirty="0">
                <a:solidFill>
                  <a:prstClr val="white"/>
                </a:solidFill>
              </a:rPr>
              <a:t>Tests</a:t>
            </a:r>
            <a:endParaRPr lang="fr-FR" sz="900" dirty="0">
              <a:solidFill>
                <a:prstClr val="white"/>
              </a:solidFill>
            </a:endParaRPr>
          </a:p>
        </p:txBody>
      </p:sp>
      <p:sp>
        <p:nvSpPr>
          <p:cNvPr id="53" name="Flowchart: Predefined Process 52"/>
          <p:cNvSpPr/>
          <p:nvPr/>
        </p:nvSpPr>
        <p:spPr>
          <a:xfrm>
            <a:off x="9803723" y="5320692"/>
            <a:ext cx="1703621" cy="387427"/>
          </a:xfrm>
          <a:prstGeom prst="flowChartPredefinedProcess">
            <a:avLst/>
          </a:prstGeom>
          <a:solidFill>
            <a:schemeClr val="bg2">
              <a:lumMod val="90000"/>
            </a:schemeClr>
          </a:solidFill>
          <a:ln>
            <a:solidFill>
              <a:schemeClr val="tx1">
                <a:lumMod val="95000"/>
                <a:lumOff val="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i="1" dirty="0" smtClean="0">
                <a:solidFill>
                  <a:prstClr val="black"/>
                </a:solidFill>
              </a:rPr>
              <a:t>NFR Tests</a:t>
            </a:r>
            <a:endParaRPr lang="fr-FR" sz="900" i="1" dirty="0">
              <a:solidFill>
                <a:prstClr val="black"/>
              </a:solidFill>
            </a:endParaRPr>
          </a:p>
        </p:txBody>
      </p:sp>
      <p:sp>
        <p:nvSpPr>
          <p:cNvPr id="54" name="Flowchart: Predefined Process 53"/>
          <p:cNvSpPr/>
          <p:nvPr/>
        </p:nvSpPr>
        <p:spPr>
          <a:xfrm>
            <a:off x="4869453" y="3152658"/>
            <a:ext cx="2187332" cy="796318"/>
          </a:xfrm>
          <a:prstGeom prst="flowChartPredefinedProcess">
            <a:avLst/>
          </a:prstGeom>
          <a:solidFill>
            <a:schemeClr val="accent1">
              <a:lumMod val="20000"/>
              <a:lumOff val="80000"/>
            </a:schemeClr>
          </a:solidFill>
          <a:ln>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sz="900" dirty="0" smtClean="0">
              <a:solidFill>
                <a:prstClr val="black"/>
              </a:solidFill>
            </a:endParaRPr>
          </a:p>
          <a:p>
            <a:pPr algn="ctr"/>
            <a:r>
              <a:rPr lang="en-US" sz="900" dirty="0" smtClean="0">
                <a:solidFill>
                  <a:prstClr val="black"/>
                </a:solidFill>
              </a:rPr>
              <a:t>Prepare </a:t>
            </a:r>
            <a:r>
              <a:rPr lang="en-US" sz="900" dirty="0">
                <a:solidFill>
                  <a:prstClr val="black"/>
                </a:solidFill>
              </a:rPr>
              <a:t>NFR &amp; E2E Testing:</a:t>
            </a:r>
          </a:p>
          <a:p>
            <a:pPr algn="ctr"/>
            <a:r>
              <a:rPr lang="en-US" sz="900" dirty="0">
                <a:solidFill>
                  <a:prstClr val="black"/>
                </a:solidFill>
              </a:rPr>
              <a:t>DRY  RUN / INFORMAL </a:t>
            </a:r>
            <a:r>
              <a:rPr lang="en-US" sz="900" dirty="0" smtClean="0">
                <a:solidFill>
                  <a:prstClr val="black"/>
                </a:solidFill>
              </a:rPr>
              <a:t>TESTING</a:t>
            </a:r>
          </a:p>
        </p:txBody>
      </p:sp>
      <p:sp>
        <p:nvSpPr>
          <p:cNvPr id="55" name="Rounded Rectangle 54"/>
          <p:cNvSpPr/>
          <p:nvPr/>
        </p:nvSpPr>
        <p:spPr>
          <a:xfrm>
            <a:off x="9629982" y="4441483"/>
            <a:ext cx="1954680" cy="270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i="1" dirty="0">
                <a:solidFill>
                  <a:prstClr val="black"/>
                </a:solidFill>
              </a:rPr>
              <a:t>           FORMAL TESTING</a:t>
            </a:r>
            <a:endParaRPr lang="fr-FR" sz="1000" b="1" i="1" dirty="0">
              <a:solidFill>
                <a:prstClr val="black"/>
              </a:solidFill>
            </a:endParaRPr>
          </a:p>
        </p:txBody>
      </p:sp>
      <p:grpSp>
        <p:nvGrpSpPr>
          <p:cNvPr id="56" name="Group 55"/>
          <p:cNvGrpSpPr/>
          <p:nvPr/>
        </p:nvGrpSpPr>
        <p:grpSpPr>
          <a:xfrm>
            <a:off x="9200550" y="4363049"/>
            <a:ext cx="679321" cy="527858"/>
            <a:chOff x="3526290" y="6401730"/>
            <a:chExt cx="509096" cy="342607"/>
          </a:xfrm>
        </p:grpSpPr>
        <p:sp>
          <p:nvSpPr>
            <p:cNvPr id="57" name="Cube 56"/>
            <p:cNvSpPr/>
            <p:nvPr/>
          </p:nvSpPr>
          <p:spPr>
            <a:xfrm>
              <a:off x="3612899" y="6401730"/>
              <a:ext cx="385047" cy="305566"/>
            </a:xfrm>
            <a:prstGeom prst="cub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8" name="Rectangle 57"/>
            <p:cNvSpPr/>
            <p:nvPr/>
          </p:nvSpPr>
          <p:spPr>
            <a:xfrm>
              <a:off x="3526290" y="6408936"/>
              <a:ext cx="509096" cy="335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prstClr val="black">
                      <a:lumMod val="75000"/>
                      <a:lumOff val="25000"/>
                    </a:prstClr>
                  </a:solidFill>
                </a:rPr>
                <a:t>3WR3</a:t>
              </a:r>
              <a:endParaRPr lang="en-US" sz="1050" dirty="0">
                <a:solidFill>
                  <a:prstClr val="black">
                    <a:lumMod val="75000"/>
                    <a:lumOff val="25000"/>
                  </a:prstClr>
                </a:solidFill>
              </a:endParaRPr>
            </a:p>
          </p:txBody>
        </p:sp>
      </p:grpSp>
      <p:grpSp>
        <p:nvGrpSpPr>
          <p:cNvPr id="59" name="Group 58"/>
          <p:cNvGrpSpPr/>
          <p:nvPr/>
        </p:nvGrpSpPr>
        <p:grpSpPr>
          <a:xfrm>
            <a:off x="11094391" y="4315689"/>
            <a:ext cx="679321" cy="527858"/>
            <a:chOff x="3526290" y="6401730"/>
            <a:chExt cx="509096" cy="342607"/>
          </a:xfrm>
        </p:grpSpPr>
        <p:sp>
          <p:nvSpPr>
            <p:cNvPr id="60" name="Cube 59"/>
            <p:cNvSpPr/>
            <p:nvPr/>
          </p:nvSpPr>
          <p:spPr>
            <a:xfrm>
              <a:off x="3612899" y="6401730"/>
              <a:ext cx="385047" cy="305566"/>
            </a:xfrm>
            <a:prstGeom prst="cub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1" name="Rectangle 60"/>
            <p:cNvSpPr/>
            <p:nvPr/>
          </p:nvSpPr>
          <p:spPr>
            <a:xfrm>
              <a:off x="3526290" y="6408936"/>
              <a:ext cx="509096" cy="335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prstClr val="black">
                      <a:lumMod val="75000"/>
                      <a:lumOff val="25000"/>
                    </a:prstClr>
                  </a:solidFill>
                </a:rPr>
                <a:t>3WR4</a:t>
              </a:r>
              <a:endParaRPr lang="en-US" sz="1050" dirty="0">
                <a:solidFill>
                  <a:prstClr val="black">
                    <a:lumMod val="75000"/>
                    <a:lumOff val="25000"/>
                  </a:prstClr>
                </a:solidFill>
              </a:endParaRPr>
            </a:p>
          </p:txBody>
        </p:sp>
      </p:grpSp>
      <p:grpSp>
        <p:nvGrpSpPr>
          <p:cNvPr id="62" name="Group 61"/>
          <p:cNvGrpSpPr/>
          <p:nvPr/>
        </p:nvGrpSpPr>
        <p:grpSpPr>
          <a:xfrm>
            <a:off x="6706627" y="4361024"/>
            <a:ext cx="679321" cy="527861"/>
            <a:chOff x="3526290" y="6401728"/>
            <a:chExt cx="509096" cy="342609"/>
          </a:xfrm>
        </p:grpSpPr>
        <p:sp>
          <p:nvSpPr>
            <p:cNvPr id="63" name="Cube 62"/>
            <p:cNvSpPr/>
            <p:nvPr/>
          </p:nvSpPr>
          <p:spPr>
            <a:xfrm>
              <a:off x="3612899" y="6401728"/>
              <a:ext cx="385047" cy="305566"/>
            </a:xfrm>
            <a:prstGeom prst="cub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4" name="Rectangle 63"/>
            <p:cNvSpPr/>
            <p:nvPr/>
          </p:nvSpPr>
          <p:spPr>
            <a:xfrm>
              <a:off x="3526290" y="6408936"/>
              <a:ext cx="509096" cy="335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prstClr val="black">
                      <a:lumMod val="75000"/>
                      <a:lumOff val="25000"/>
                    </a:prstClr>
                  </a:solidFill>
                </a:rPr>
                <a:t>3</a:t>
              </a:r>
              <a:r>
                <a:rPr lang="en-US" sz="1050" dirty="0" smtClean="0">
                  <a:solidFill>
                    <a:prstClr val="black">
                      <a:lumMod val="75000"/>
                      <a:lumOff val="25000"/>
                    </a:prstClr>
                  </a:solidFill>
                </a:rPr>
                <a:t>WR2</a:t>
              </a:r>
              <a:endParaRPr lang="en-US" sz="1050" dirty="0">
                <a:solidFill>
                  <a:prstClr val="black">
                    <a:lumMod val="75000"/>
                    <a:lumOff val="25000"/>
                  </a:prstClr>
                </a:solidFill>
              </a:endParaRPr>
            </a:p>
          </p:txBody>
        </p:sp>
      </p:grpSp>
      <p:grpSp>
        <p:nvGrpSpPr>
          <p:cNvPr id="65" name="Group 64"/>
          <p:cNvGrpSpPr/>
          <p:nvPr/>
        </p:nvGrpSpPr>
        <p:grpSpPr>
          <a:xfrm>
            <a:off x="11094390" y="5859877"/>
            <a:ext cx="679321" cy="527858"/>
            <a:chOff x="3526290" y="6401730"/>
            <a:chExt cx="509096" cy="342607"/>
          </a:xfrm>
        </p:grpSpPr>
        <p:sp>
          <p:nvSpPr>
            <p:cNvPr id="66" name="Cube 65"/>
            <p:cNvSpPr/>
            <p:nvPr/>
          </p:nvSpPr>
          <p:spPr>
            <a:xfrm>
              <a:off x="3612899" y="6401730"/>
              <a:ext cx="385047" cy="305566"/>
            </a:xfrm>
            <a:prstGeom prst="cub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7" name="Rectangle 66"/>
            <p:cNvSpPr/>
            <p:nvPr/>
          </p:nvSpPr>
          <p:spPr>
            <a:xfrm>
              <a:off x="3526290" y="6408936"/>
              <a:ext cx="509096" cy="335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prstClr val="black">
                      <a:lumMod val="75000"/>
                      <a:lumOff val="25000"/>
                    </a:prstClr>
                  </a:solidFill>
                </a:rPr>
                <a:t>QTR1</a:t>
              </a:r>
              <a:endParaRPr lang="en-US" sz="1050" dirty="0">
                <a:solidFill>
                  <a:prstClr val="black">
                    <a:lumMod val="75000"/>
                    <a:lumOff val="25000"/>
                  </a:prstClr>
                </a:solidFill>
              </a:endParaRPr>
            </a:p>
          </p:txBody>
        </p:sp>
      </p:grpSp>
      <p:grpSp>
        <p:nvGrpSpPr>
          <p:cNvPr id="68" name="Group 67"/>
          <p:cNvGrpSpPr/>
          <p:nvPr/>
        </p:nvGrpSpPr>
        <p:grpSpPr>
          <a:xfrm>
            <a:off x="4270774" y="4356408"/>
            <a:ext cx="679321" cy="527858"/>
            <a:chOff x="3526290" y="6401730"/>
            <a:chExt cx="509096" cy="342607"/>
          </a:xfrm>
        </p:grpSpPr>
        <p:sp>
          <p:nvSpPr>
            <p:cNvPr id="69" name="Cube 68"/>
            <p:cNvSpPr/>
            <p:nvPr/>
          </p:nvSpPr>
          <p:spPr>
            <a:xfrm>
              <a:off x="3612899" y="6401730"/>
              <a:ext cx="385047" cy="305566"/>
            </a:xfrm>
            <a:prstGeom prst="cub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0" name="Rectangle 69"/>
            <p:cNvSpPr/>
            <p:nvPr/>
          </p:nvSpPr>
          <p:spPr>
            <a:xfrm>
              <a:off x="3526290" y="6408936"/>
              <a:ext cx="509096" cy="335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prstClr val="black">
                      <a:lumMod val="75000"/>
                      <a:lumOff val="25000"/>
                    </a:prstClr>
                  </a:solidFill>
                </a:rPr>
                <a:t>3WR1</a:t>
              </a:r>
              <a:endParaRPr lang="en-US" sz="1050" dirty="0">
                <a:solidFill>
                  <a:prstClr val="black">
                    <a:lumMod val="75000"/>
                    <a:lumOff val="25000"/>
                  </a:prstClr>
                </a:solidFill>
              </a:endParaRPr>
            </a:p>
          </p:txBody>
        </p:sp>
      </p:grpSp>
      <p:sp>
        <p:nvSpPr>
          <p:cNvPr id="71" name="Flowchart: Predefined Process 70"/>
          <p:cNvSpPr/>
          <p:nvPr/>
        </p:nvSpPr>
        <p:spPr>
          <a:xfrm>
            <a:off x="7280393" y="3931239"/>
            <a:ext cx="2171880" cy="319049"/>
          </a:xfrm>
          <a:prstGeom prst="flowChartPredefinedProces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a:solidFill>
                  <a:prstClr val="black"/>
                </a:solidFill>
              </a:rPr>
              <a:t>(Automated</a:t>
            </a:r>
            <a:r>
              <a:rPr lang="en-US" sz="900" dirty="0" smtClean="0">
                <a:solidFill>
                  <a:prstClr val="black"/>
                </a:solidFill>
              </a:rPr>
              <a:t>) System Regression Tests</a:t>
            </a:r>
            <a:endParaRPr lang="fr-FR" sz="900" dirty="0">
              <a:solidFill>
                <a:prstClr val="black"/>
              </a:solidFill>
            </a:endParaRPr>
          </a:p>
        </p:txBody>
      </p:sp>
      <p:sp>
        <p:nvSpPr>
          <p:cNvPr id="72" name="Flowchart: Predefined Process 71"/>
          <p:cNvSpPr/>
          <p:nvPr/>
        </p:nvSpPr>
        <p:spPr>
          <a:xfrm>
            <a:off x="9820074" y="3351646"/>
            <a:ext cx="1629895" cy="282612"/>
          </a:xfrm>
          <a:prstGeom prst="flowChartPredefinedProcess">
            <a:avLst/>
          </a:prstGeom>
          <a:solidFill>
            <a:schemeClr val="bg2">
              <a:lumMod val="90000"/>
            </a:schemeClr>
          </a:solidFill>
          <a:ln>
            <a:solidFill>
              <a:schemeClr val="tx1">
                <a:lumMod val="95000"/>
                <a:lumOff val="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i="1" dirty="0" smtClean="0">
                <a:solidFill>
                  <a:prstClr val="black"/>
                </a:solidFill>
              </a:rPr>
              <a:t>NFR Tests</a:t>
            </a:r>
            <a:endParaRPr lang="fr-FR" sz="900" i="1" dirty="0">
              <a:solidFill>
                <a:prstClr val="black"/>
              </a:solidFill>
            </a:endParaRPr>
          </a:p>
        </p:txBody>
      </p:sp>
      <p:sp>
        <p:nvSpPr>
          <p:cNvPr id="73" name="Flowchart: Predefined Process 72"/>
          <p:cNvSpPr/>
          <p:nvPr/>
        </p:nvSpPr>
        <p:spPr>
          <a:xfrm>
            <a:off x="9813527" y="3905634"/>
            <a:ext cx="1643088" cy="436536"/>
          </a:xfrm>
          <a:prstGeom prst="flowChartPredefinedProces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prstClr val="black"/>
                </a:solidFill>
              </a:rPr>
              <a:t>(Automated</a:t>
            </a:r>
            <a:r>
              <a:rPr lang="en-US" sz="800" dirty="0" smtClean="0">
                <a:solidFill>
                  <a:prstClr val="black"/>
                </a:solidFill>
              </a:rPr>
              <a:t>) System Regression Tests</a:t>
            </a:r>
            <a:endParaRPr lang="fr-FR" sz="800" dirty="0">
              <a:solidFill>
                <a:prstClr val="black"/>
              </a:solidFill>
            </a:endParaRPr>
          </a:p>
        </p:txBody>
      </p:sp>
      <p:sp>
        <p:nvSpPr>
          <p:cNvPr id="74" name="Flowchart: Predefined Process 73"/>
          <p:cNvSpPr/>
          <p:nvPr/>
        </p:nvSpPr>
        <p:spPr>
          <a:xfrm>
            <a:off x="9815880" y="3634258"/>
            <a:ext cx="1634089" cy="271376"/>
          </a:xfrm>
          <a:prstGeom prst="flowChartPredefinedProcess">
            <a:avLst/>
          </a:prstGeom>
          <a:solidFill>
            <a:srgbClr val="C00000"/>
          </a:solidFill>
          <a:ln>
            <a:solidFill>
              <a:schemeClr val="tx1">
                <a:lumMod val="95000"/>
                <a:lumOff val="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smtClean="0">
                <a:solidFill>
                  <a:prstClr val="white"/>
                </a:solidFill>
              </a:rPr>
              <a:t>E2E / Integration </a:t>
            </a:r>
            <a:r>
              <a:rPr lang="en-US" sz="900" dirty="0">
                <a:solidFill>
                  <a:prstClr val="white"/>
                </a:solidFill>
              </a:rPr>
              <a:t>Tests</a:t>
            </a:r>
            <a:endParaRPr lang="fr-FR" sz="900" dirty="0">
              <a:solidFill>
                <a:prstClr val="white"/>
              </a:solidFill>
            </a:endParaRPr>
          </a:p>
        </p:txBody>
      </p:sp>
      <p:sp>
        <p:nvSpPr>
          <p:cNvPr id="75" name="Flowchart: Predefined Process 74"/>
          <p:cNvSpPr/>
          <p:nvPr/>
        </p:nvSpPr>
        <p:spPr>
          <a:xfrm>
            <a:off x="2438869" y="3163444"/>
            <a:ext cx="2184515" cy="796318"/>
          </a:xfrm>
          <a:prstGeom prst="flowChartPredefinedProcess">
            <a:avLst/>
          </a:prstGeom>
          <a:solidFill>
            <a:schemeClr val="accent1">
              <a:lumMod val="20000"/>
              <a:lumOff val="80000"/>
            </a:schemeClr>
          </a:solidFill>
          <a:ln>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sz="900" b="1" i="1" dirty="0" smtClean="0">
              <a:solidFill>
                <a:prstClr val="black"/>
              </a:solidFill>
            </a:endParaRPr>
          </a:p>
          <a:p>
            <a:pPr algn="ctr"/>
            <a:r>
              <a:rPr lang="en-US" sz="900" dirty="0" smtClean="0">
                <a:solidFill>
                  <a:prstClr val="black"/>
                </a:solidFill>
              </a:rPr>
              <a:t>Prepare NFR &amp; E2E Testing:</a:t>
            </a:r>
          </a:p>
          <a:p>
            <a:pPr algn="ctr"/>
            <a:r>
              <a:rPr lang="en-US" sz="900" dirty="0" smtClean="0">
                <a:solidFill>
                  <a:prstClr val="black"/>
                </a:solidFill>
              </a:rPr>
              <a:t>DRY  RUN / INFORMAL TESTING</a:t>
            </a:r>
          </a:p>
          <a:p>
            <a:pPr algn="ctr"/>
            <a:endParaRPr lang="fr-FR" sz="900" b="1" i="1" dirty="0">
              <a:solidFill>
                <a:prstClr val="black"/>
              </a:solidFill>
            </a:endParaRPr>
          </a:p>
        </p:txBody>
      </p:sp>
      <p:sp>
        <p:nvSpPr>
          <p:cNvPr id="76" name="Flowchart: Predefined Process 75"/>
          <p:cNvSpPr/>
          <p:nvPr/>
        </p:nvSpPr>
        <p:spPr>
          <a:xfrm>
            <a:off x="7286983" y="3138788"/>
            <a:ext cx="2156445" cy="796318"/>
          </a:xfrm>
          <a:prstGeom prst="flowChartPredefinedProcess">
            <a:avLst/>
          </a:prstGeom>
          <a:solidFill>
            <a:schemeClr val="accent1">
              <a:lumMod val="20000"/>
              <a:lumOff val="80000"/>
            </a:schemeClr>
          </a:solidFill>
          <a:ln>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sz="900" dirty="0" smtClean="0">
              <a:solidFill>
                <a:prstClr val="black"/>
              </a:solidFill>
            </a:endParaRPr>
          </a:p>
          <a:p>
            <a:pPr algn="ctr"/>
            <a:r>
              <a:rPr lang="en-US" sz="900" dirty="0" smtClean="0">
                <a:solidFill>
                  <a:prstClr val="black"/>
                </a:solidFill>
              </a:rPr>
              <a:t>Prepare </a:t>
            </a:r>
            <a:r>
              <a:rPr lang="en-US" sz="900" dirty="0">
                <a:solidFill>
                  <a:prstClr val="black"/>
                </a:solidFill>
              </a:rPr>
              <a:t>NFR &amp; E2E Testing:</a:t>
            </a:r>
          </a:p>
          <a:p>
            <a:pPr algn="ctr"/>
            <a:r>
              <a:rPr lang="en-US" sz="900" dirty="0">
                <a:solidFill>
                  <a:prstClr val="black"/>
                </a:solidFill>
              </a:rPr>
              <a:t>DRY  RUN / INFORMAL </a:t>
            </a:r>
            <a:r>
              <a:rPr lang="en-US" sz="900" dirty="0" smtClean="0">
                <a:solidFill>
                  <a:prstClr val="black"/>
                </a:solidFill>
              </a:rPr>
              <a:t>TESTING</a:t>
            </a:r>
            <a:endParaRPr lang="en-US" sz="900" dirty="0">
              <a:solidFill>
                <a:prstClr val="black"/>
              </a:solidFill>
            </a:endParaRPr>
          </a:p>
          <a:p>
            <a:pPr algn="ctr"/>
            <a:endParaRPr lang="fr-FR" sz="900" b="1" i="1" dirty="0">
              <a:solidFill>
                <a:prstClr val="black"/>
              </a:solidFill>
            </a:endParaRPr>
          </a:p>
        </p:txBody>
      </p:sp>
      <p:sp>
        <p:nvSpPr>
          <p:cNvPr id="77" name="Flowchart: Predefined Process 76"/>
          <p:cNvSpPr/>
          <p:nvPr/>
        </p:nvSpPr>
        <p:spPr>
          <a:xfrm>
            <a:off x="4865623" y="3943629"/>
            <a:ext cx="2213239" cy="306434"/>
          </a:xfrm>
          <a:prstGeom prst="flowChartPredefinedProces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a:solidFill>
                  <a:prstClr val="black"/>
                </a:solidFill>
              </a:rPr>
              <a:t>(Automated</a:t>
            </a:r>
            <a:r>
              <a:rPr lang="en-US" sz="900" dirty="0" smtClean="0">
                <a:solidFill>
                  <a:prstClr val="black"/>
                </a:solidFill>
              </a:rPr>
              <a:t>) System Regression Tests</a:t>
            </a:r>
            <a:endParaRPr lang="fr-FR" sz="900" dirty="0">
              <a:solidFill>
                <a:prstClr val="black"/>
              </a:solidFill>
            </a:endParaRPr>
          </a:p>
        </p:txBody>
      </p:sp>
      <p:sp>
        <p:nvSpPr>
          <p:cNvPr id="78" name="Flowchart: Predefined Process 77"/>
          <p:cNvSpPr/>
          <p:nvPr/>
        </p:nvSpPr>
        <p:spPr>
          <a:xfrm>
            <a:off x="2415326" y="3956604"/>
            <a:ext cx="2213239" cy="306434"/>
          </a:xfrm>
          <a:prstGeom prst="flowChartPredefinedProces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a:solidFill>
                  <a:prstClr val="black"/>
                </a:solidFill>
              </a:rPr>
              <a:t>(Automated</a:t>
            </a:r>
            <a:r>
              <a:rPr lang="en-US" sz="900" dirty="0" smtClean="0">
                <a:solidFill>
                  <a:prstClr val="black"/>
                </a:solidFill>
              </a:rPr>
              <a:t>) System Regression Tests</a:t>
            </a:r>
            <a:endParaRPr lang="fr-FR" sz="900" dirty="0">
              <a:solidFill>
                <a:prstClr val="black"/>
              </a:solidFill>
            </a:endParaRPr>
          </a:p>
        </p:txBody>
      </p:sp>
    </p:spTree>
    <p:extLst>
      <p:ext uri="{BB962C8B-B14F-4D97-AF65-F5344CB8AC3E}">
        <p14:creationId xmlns:p14="http://schemas.microsoft.com/office/powerpoint/2010/main" val="19611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6" grpId="0" animBg="1"/>
      <p:bldP spid="37" grpId="0" animBg="1"/>
      <p:bldP spid="38" grpId="0" animBg="1"/>
      <p:bldP spid="40" grpId="0" animBg="1"/>
      <p:bldP spid="52" grpId="0" animBg="1"/>
      <p:bldP spid="53" grpId="0" animBg="1"/>
      <p:bldP spid="54" grpId="0" animBg="1"/>
      <p:bldP spid="55" grpId="0" animBg="1"/>
      <p:bldP spid="71" grpId="0" animBg="1"/>
      <p:bldP spid="72" grpId="0" animBg="1"/>
      <p:bldP spid="73" grpId="0" animBg="1"/>
      <p:bldP spid="74" grpId="0" animBg="1"/>
      <p:bldP spid="75" grpId="0" animBg="1"/>
      <p:bldP spid="76" grpId="0" animBg="1"/>
      <p:bldP spid="77" grpId="0" animBg="1"/>
      <p:bldP spid="7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3 </a:t>
            </a:r>
            <a:r>
              <a:rPr lang="en-US" dirty="0"/>
              <a:t>– </a:t>
            </a:r>
            <a:r>
              <a:rPr lang="en-US" dirty="0" smtClean="0"/>
              <a:t>QMS </a:t>
            </a:r>
            <a:r>
              <a:rPr lang="en-US" dirty="0" err="1" smtClean="0"/>
              <a:t>Organisation</a:t>
            </a:r>
            <a:endParaRPr lang="en-US" dirty="0"/>
          </a:p>
          <a:p>
            <a:endParaRPr lang="en-US" dirty="0"/>
          </a:p>
        </p:txBody>
      </p:sp>
      <p:sp>
        <p:nvSpPr>
          <p:cNvPr id="5" name="Title 4"/>
          <p:cNvSpPr>
            <a:spLocks noGrp="1"/>
          </p:cNvSpPr>
          <p:nvPr>
            <p:ph type="title"/>
          </p:nvPr>
        </p:nvSpPr>
        <p:spPr>
          <a:xfrm>
            <a:off x="623887" y="813272"/>
            <a:ext cx="10944225" cy="325952"/>
          </a:xfrm>
        </p:spPr>
        <p:txBody>
          <a:bodyPr/>
          <a:lstStyle/>
          <a:p>
            <a:r>
              <a:rPr lang="fr-FR" sz="2400" dirty="0" smtClean="0"/>
              <a:t>Incident &amp; Change management </a:t>
            </a:r>
            <a:r>
              <a:rPr lang="fr-FR" sz="2400" dirty="0"/>
              <a:t>: </a:t>
            </a:r>
            <a:r>
              <a:rPr lang="fr-FR" sz="2400" dirty="0" smtClean="0"/>
              <a:t>Observation workflow</a:t>
            </a:r>
            <a:endParaRPr lang="en-US" sz="2400" dirty="0"/>
          </a:p>
        </p:txBody>
      </p:sp>
      <p:sp>
        <p:nvSpPr>
          <p:cNvPr id="14" name="Content Placeholder 1"/>
          <p:cNvSpPr>
            <a:spLocks noGrp="1"/>
          </p:cNvSpPr>
          <p:nvPr>
            <p:ph sz="quarter" idx="14"/>
          </p:nvPr>
        </p:nvSpPr>
        <p:spPr>
          <a:xfrm>
            <a:off x="623884" y="1736105"/>
            <a:ext cx="10944227" cy="4608511"/>
          </a:xfrm>
        </p:spPr>
        <p:txBody>
          <a:bodyPr/>
          <a:lstStyle/>
          <a:p>
            <a:endParaRPr lang="en-US" sz="2000" dirty="0"/>
          </a:p>
          <a:p>
            <a:endParaRPr lang="fr-FR"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5" y="1211416"/>
            <a:ext cx="8942046" cy="5262613"/>
          </a:xfrm>
          <a:prstGeom prst="rect">
            <a:avLst/>
          </a:prstGeom>
          <a:ln w="12700">
            <a:solidFill>
              <a:srgbClr val="503291"/>
            </a:solidFill>
          </a:ln>
        </p:spPr>
      </p:pic>
    </p:spTree>
    <p:extLst>
      <p:ext uri="{BB962C8B-B14F-4D97-AF65-F5344CB8AC3E}">
        <p14:creationId xmlns:p14="http://schemas.microsoft.com/office/powerpoint/2010/main" val="20495759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4 </a:t>
            </a:r>
            <a:r>
              <a:rPr lang="en-US" dirty="0"/>
              <a:t>– Quality Artifacts in Agile action</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Overview</a:t>
            </a:r>
            <a:endParaRPr lang="en-US" sz="2400" dirty="0"/>
          </a:p>
        </p:txBody>
      </p:sp>
      <p:sp>
        <p:nvSpPr>
          <p:cNvPr id="2" name="Rectangle 1"/>
          <p:cNvSpPr/>
          <p:nvPr/>
        </p:nvSpPr>
        <p:spPr>
          <a:xfrm>
            <a:off x="623884" y="1537368"/>
            <a:ext cx="9077739" cy="1015663"/>
          </a:xfrm>
          <a:prstGeom prst="rect">
            <a:avLst/>
          </a:prstGeom>
        </p:spPr>
        <p:txBody>
          <a:bodyPr wrap="square">
            <a:spAutoFit/>
          </a:bodyPr>
          <a:lstStyle/>
          <a:p>
            <a:pPr marL="457200" indent="-457200">
              <a:buFont typeface="Wingdings" panose="05000000000000000000" pitchFamily="2" charset="2"/>
              <a:buChar char="ü"/>
            </a:pPr>
            <a:r>
              <a:rPr lang="en-US" sz="2000" dirty="0">
                <a:solidFill>
                  <a:srgbClr val="503291"/>
                </a:solidFill>
              </a:rPr>
              <a:t>List of Quality Artifacts</a:t>
            </a:r>
          </a:p>
          <a:p>
            <a:pPr marL="457200" indent="-457200">
              <a:buFont typeface="Wingdings" panose="05000000000000000000" pitchFamily="2" charset="2"/>
              <a:buChar char="ü"/>
            </a:pPr>
            <a:r>
              <a:rPr lang="en-US" sz="2000" dirty="0" smtClean="0">
                <a:solidFill>
                  <a:srgbClr val="503291"/>
                </a:solidFill>
              </a:rPr>
              <a:t>Review and Approval </a:t>
            </a:r>
            <a:r>
              <a:rPr lang="en-US" sz="2000" dirty="0">
                <a:solidFill>
                  <a:srgbClr val="503291"/>
                </a:solidFill>
              </a:rPr>
              <a:t>procedure</a:t>
            </a:r>
          </a:p>
          <a:p>
            <a:pPr marL="457200" indent="-457200">
              <a:buFont typeface="Wingdings" panose="05000000000000000000" pitchFamily="2" charset="2"/>
              <a:buChar char="ü"/>
            </a:pPr>
            <a:r>
              <a:rPr lang="en-US" sz="2000" dirty="0">
                <a:solidFill>
                  <a:srgbClr val="503291"/>
                </a:solidFill>
              </a:rPr>
              <a:t>The RACI, Review and Approval </a:t>
            </a:r>
            <a:r>
              <a:rPr lang="en-US" sz="2000" dirty="0" smtClean="0">
                <a:solidFill>
                  <a:srgbClr val="503291"/>
                </a:solidFill>
              </a:rPr>
              <a:t>Matrix</a:t>
            </a:r>
            <a:endParaRPr lang="en-US" sz="2000" dirty="0">
              <a:solidFill>
                <a:srgbClr val="503291"/>
              </a:solidFill>
            </a:endParaRPr>
          </a:p>
        </p:txBody>
      </p:sp>
    </p:spTree>
    <p:extLst>
      <p:ext uri="{BB962C8B-B14F-4D97-AF65-F5344CB8AC3E}">
        <p14:creationId xmlns:p14="http://schemas.microsoft.com/office/powerpoint/2010/main" val="3621507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06156780"/>
              </p:ext>
            </p:extLst>
          </p:nvPr>
        </p:nvGraphicFramePr>
        <p:xfrm>
          <a:off x="474085" y="2817374"/>
          <a:ext cx="4756406" cy="3470695"/>
        </p:xfrm>
        <a:graphic>
          <a:graphicData uri="http://schemas.openxmlformats.org/drawingml/2006/table">
            <a:tbl>
              <a:tblPr firstRow="1" bandRow="1">
                <a:tableStyleId>{5C22544A-7EE6-4342-B048-85BDC9FD1C3A}</a:tableStyleId>
              </a:tblPr>
              <a:tblGrid>
                <a:gridCol w="630815"/>
                <a:gridCol w="4125591"/>
              </a:tblGrid>
              <a:tr h="369505">
                <a:tc>
                  <a:txBody>
                    <a:bodyPr/>
                    <a:lstStyle/>
                    <a:p>
                      <a:pPr algn="ctr" hangingPunct="0">
                        <a:spcAft>
                          <a:spcPts val="0"/>
                        </a:spcAft>
                      </a:pPr>
                      <a:r>
                        <a:rPr lang="en-US" sz="2000" dirty="0" smtClean="0">
                          <a:effectLst/>
                        </a:rPr>
                        <a:t>ID</a:t>
                      </a:r>
                      <a:endParaRPr lang="fr-FR"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848" marR="52848" marT="26424" marB="26424" anchor="ctr"/>
                </a:tc>
                <a:tc>
                  <a:txBody>
                    <a:bodyPr/>
                    <a:lstStyle/>
                    <a:p>
                      <a:pPr hangingPunct="0">
                        <a:spcAft>
                          <a:spcPts val="0"/>
                        </a:spcAft>
                      </a:pPr>
                      <a:r>
                        <a:rPr lang="en-US" sz="2000" dirty="0">
                          <a:effectLst/>
                        </a:rPr>
                        <a:t>Quality Artifacts</a:t>
                      </a:r>
                      <a:endParaRPr lang="fr-FR"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848" marR="52848" marT="26424" marB="26424" anchor="ctr"/>
                </a:tc>
              </a:tr>
              <a:tr h="223885">
                <a:tc>
                  <a:txBody>
                    <a:bodyPr/>
                    <a:lstStyle/>
                    <a:p>
                      <a:endParaRPr lang="en-US" dirty="0"/>
                    </a:p>
                  </a:txBody>
                  <a:tcPr marL="69183" marR="69183" marT="34592" marB="34592" anchor="ctr"/>
                </a:tc>
                <a:tc>
                  <a:txBody>
                    <a:bodyPr/>
                    <a:lstStyle/>
                    <a:p>
                      <a:pPr hangingPunct="0">
                        <a:spcAft>
                          <a:spcPts val="0"/>
                        </a:spcAft>
                      </a:pPr>
                      <a:r>
                        <a:rPr lang="en-US" sz="2000" dirty="0" smtClean="0">
                          <a:effectLst/>
                        </a:rPr>
                        <a:t>Program</a:t>
                      </a:r>
                      <a:r>
                        <a:rPr lang="en-US" sz="2000" baseline="0" dirty="0" smtClean="0">
                          <a:effectLst/>
                        </a:rPr>
                        <a:t> </a:t>
                      </a:r>
                      <a:r>
                        <a:rPr lang="en-US" sz="2000" dirty="0" smtClean="0">
                          <a:effectLst/>
                        </a:rPr>
                        <a:t>Validation Plan (PVP)</a:t>
                      </a:r>
                      <a:r>
                        <a:rPr lang="en-US" sz="2000" baseline="0" dirty="0" smtClean="0">
                          <a:effectLst/>
                        </a:rPr>
                        <a:t> </a:t>
                      </a:r>
                      <a:endParaRPr lang="en-US" sz="2000" dirty="0" smtClean="0">
                        <a:effectLst/>
                      </a:endParaRPr>
                    </a:p>
                  </a:txBody>
                  <a:tcPr marL="69183" marR="69183" marT="34592" marB="34592" anchor="ctr"/>
                </a:tc>
              </a:tr>
              <a:tr h="223885">
                <a:tc>
                  <a:txBody>
                    <a:bodyPr/>
                    <a:lstStyle/>
                    <a:p>
                      <a:endParaRPr lang="en-US"/>
                    </a:p>
                  </a:txBody>
                  <a:tcPr marL="69183" marR="69183" marT="34592" marB="34592" anchor="ctr"/>
                </a:tc>
                <a:tc>
                  <a:txBody>
                    <a:bodyPr/>
                    <a:lstStyle/>
                    <a:p>
                      <a:pPr hangingPunct="0">
                        <a:spcAft>
                          <a:spcPts val="0"/>
                        </a:spcAft>
                      </a:pPr>
                      <a:r>
                        <a:rPr lang="en-US" sz="2000" dirty="0" smtClean="0">
                          <a:effectLst/>
                        </a:rPr>
                        <a:t>Features (FTR)</a:t>
                      </a:r>
                    </a:p>
                  </a:txBody>
                  <a:tcPr marL="69183" marR="69183" marT="34592" marB="34592" anchor="ctr"/>
                </a:tc>
              </a:tr>
              <a:tr h="426911">
                <a:tc>
                  <a:txBody>
                    <a:bodyPr/>
                    <a:lstStyle/>
                    <a:p>
                      <a:endParaRPr lang="en-US"/>
                    </a:p>
                  </a:txBody>
                  <a:tcPr marL="69183" marR="69183" marT="34592" marB="34592" anchor="ctr"/>
                </a:tc>
                <a:tc>
                  <a:txBody>
                    <a:bodyPr/>
                    <a:lstStyle/>
                    <a:p>
                      <a:pPr hangingPunct="0">
                        <a:spcAft>
                          <a:spcPts val="0"/>
                        </a:spcAft>
                      </a:pPr>
                      <a:r>
                        <a:rPr lang="en-US" sz="2000" dirty="0">
                          <a:effectLst/>
                        </a:rPr>
                        <a:t>User </a:t>
                      </a:r>
                      <a:r>
                        <a:rPr lang="en-US" sz="2000" dirty="0" smtClean="0">
                          <a:effectLst/>
                        </a:rPr>
                        <a:t>Stories (US)</a:t>
                      </a:r>
                    </a:p>
                  </a:txBody>
                  <a:tcPr marL="69183" marR="69183" marT="34592" marB="34592" anchor="ctr"/>
                </a:tc>
              </a:tr>
              <a:tr h="218600">
                <a:tc>
                  <a:txBody>
                    <a:bodyPr/>
                    <a:lstStyle/>
                    <a:p>
                      <a:endParaRPr lang="en-US"/>
                    </a:p>
                  </a:txBody>
                  <a:tcPr marL="69183" marR="69183" marT="34592" marB="34592" anchor="ctr"/>
                </a:tc>
                <a:tc>
                  <a:txBody>
                    <a:bodyPr/>
                    <a:lstStyle/>
                    <a:p>
                      <a:pPr hangingPunct="0">
                        <a:spcAft>
                          <a:spcPts val="0"/>
                        </a:spcAft>
                      </a:pPr>
                      <a:r>
                        <a:rPr lang="en-US" sz="2000" dirty="0">
                          <a:effectLst/>
                        </a:rPr>
                        <a:t>FMEA </a:t>
                      </a:r>
                      <a:r>
                        <a:rPr lang="en-US" sz="2000" dirty="0" smtClean="0">
                          <a:effectLst/>
                        </a:rPr>
                        <a:t>and FRA</a:t>
                      </a:r>
                    </a:p>
                  </a:txBody>
                  <a:tcPr marL="69183" marR="69183" marT="34592" marB="34592" anchor="ctr"/>
                </a:tc>
              </a:tr>
              <a:tr h="218600">
                <a:tc>
                  <a:txBody>
                    <a:bodyPr/>
                    <a:lstStyle/>
                    <a:p>
                      <a:endParaRPr lang="en-US"/>
                    </a:p>
                  </a:txBody>
                  <a:tcPr marL="69183" marR="69183" marT="34592" marB="34592" anchor="ctr"/>
                </a:tc>
                <a:tc>
                  <a:txBody>
                    <a:bodyPr/>
                    <a:lstStyle/>
                    <a:p>
                      <a:pPr hangingPunct="0">
                        <a:spcAft>
                          <a:spcPts val="0"/>
                        </a:spcAft>
                      </a:pPr>
                      <a:r>
                        <a:rPr lang="en-US" sz="2000" dirty="0">
                          <a:effectLst/>
                        </a:rPr>
                        <a:t>Architectural </a:t>
                      </a:r>
                      <a:r>
                        <a:rPr lang="en-US" sz="2000" dirty="0" smtClean="0">
                          <a:effectLst/>
                        </a:rPr>
                        <a:t>Design (ARD)</a:t>
                      </a:r>
                    </a:p>
                  </a:txBody>
                  <a:tcPr marL="69183" marR="69183" marT="34592" marB="34592" anchor="ctr"/>
                </a:tc>
              </a:tr>
              <a:tr h="430375">
                <a:tc>
                  <a:txBody>
                    <a:bodyPr/>
                    <a:lstStyle/>
                    <a:p>
                      <a:endParaRPr lang="en-US"/>
                    </a:p>
                  </a:txBody>
                  <a:tcPr marL="69183" marR="69183" marT="34592" marB="34592" anchor="ct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2000" dirty="0" smtClean="0">
                          <a:effectLst/>
                        </a:rPr>
                        <a:t>Functional Specifications (FS)</a:t>
                      </a:r>
                    </a:p>
                  </a:txBody>
                  <a:tcPr marL="69183" marR="69183" marT="34592" marB="34592" anchor="ctr"/>
                </a:tc>
              </a:tr>
              <a:tr h="233974">
                <a:tc>
                  <a:txBody>
                    <a:bodyPr/>
                    <a:lstStyle/>
                    <a:p>
                      <a:endParaRPr lang="en-US"/>
                    </a:p>
                  </a:txBody>
                  <a:tcPr marL="69183" marR="69183" marT="34592" marB="34592" anchor="ctr"/>
                </a:tc>
                <a:tc>
                  <a:txBody>
                    <a:bodyPr/>
                    <a:lstStyle/>
                    <a:p>
                      <a:pPr hangingPunct="0">
                        <a:spcAft>
                          <a:spcPts val="0"/>
                        </a:spcAft>
                      </a:pPr>
                      <a:r>
                        <a:rPr lang="en-US" sz="2000" dirty="0" smtClean="0">
                          <a:effectLst/>
                        </a:rPr>
                        <a:t>Design Specifications (DS)</a:t>
                      </a:r>
                    </a:p>
                  </a:txBody>
                  <a:tcPr marL="69183" marR="69183" marT="34592" marB="34592" anchor="ctr"/>
                </a:tc>
              </a:tr>
              <a:tr h="218600">
                <a:tc>
                  <a:txBody>
                    <a:bodyPr/>
                    <a:lstStyle/>
                    <a:p>
                      <a:endParaRPr lang="en-US" dirty="0"/>
                    </a:p>
                  </a:txBody>
                  <a:tcPr marL="69183" marR="69183" marT="34592" marB="34592" anchor="ct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2000" dirty="0" smtClean="0">
                          <a:effectLst/>
                        </a:rPr>
                        <a:t>Test Plan (TP)</a:t>
                      </a:r>
                    </a:p>
                  </a:txBody>
                  <a:tcPr marL="69183" marR="69183" marT="34592" marB="34592"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43538915"/>
              </p:ext>
            </p:extLst>
          </p:nvPr>
        </p:nvGraphicFramePr>
        <p:xfrm>
          <a:off x="5601154" y="1565704"/>
          <a:ext cx="5428394" cy="4769699"/>
        </p:xfrm>
        <a:graphic>
          <a:graphicData uri="http://schemas.openxmlformats.org/drawingml/2006/table">
            <a:tbl>
              <a:tblPr firstRow="1" bandRow="1">
                <a:tableStyleId>{5C22544A-7EE6-4342-B048-85BDC9FD1C3A}</a:tableStyleId>
              </a:tblPr>
              <a:tblGrid>
                <a:gridCol w="579736"/>
                <a:gridCol w="4848658"/>
              </a:tblGrid>
              <a:tr h="0">
                <a:tc>
                  <a:txBody>
                    <a:bodyPr/>
                    <a:lstStyle/>
                    <a:p>
                      <a:pPr algn="ctr" hangingPunct="0">
                        <a:spcAft>
                          <a:spcPts val="0"/>
                        </a:spcAft>
                      </a:pPr>
                      <a:r>
                        <a:rPr lang="fr-FR" sz="2000" dirty="0" smtClean="0">
                          <a:effectLst/>
                          <a:latin typeface="Calibri" panose="020F0502020204030204" pitchFamily="34" charset="0"/>
                          <a:ea typeface="Times New Roman" panose="02020603050405020304" pitchFamily="18" charset="0"/>
                          <a:cs typeface="Times New Roman" panose="02020603050405020304" pitchFamily="18" charset="0"/>
                        </a:rPr>
                        <a:t>ID</a:t>
                      </a:r>
                      <a:endParaRPr lang="fr-FR"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848" marR="52848" marT="26424" marB="26424" anchor="ctr"/>
                </a:tc>
                <a:tc>
                  <a:txBody>
                    <a:bodyPr/>
                    <a:lstStyle/>
                    <a:p>
                      <a:pPr hangingPunct="0">
                        <a:spcAft>
                          <a:spcPts val="0"/>
                        </a:spcAft>
                      </a:pPr>
                      <a:r>
                        <a:rPr lang="en-US" sz="2000" dirty="0">
                          <a:effectLst/>
                        </a:rPr>
                        <a:t>Quality Artifacts</a:t>
                      </a:r>
                      <a:endParaRPr lang="fr-FR"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848" marR="52848" marT="26424" marB="26424" anchor="ctr"/>
                </a:tc>
              </a:tr>
              <a:tr h="218600">
                <a:tc>
                  <a:txBody>
                    <a:bodyPr/>
                    <a:lstStyle/>
                    <a:p>
                      <a:pPr hangingPunct="0">
                        <a:spcAft>
                          <a:spcPts val="0"/>
                        </a:spcAft>
                      </a:pPr>
                      <a:endParaRPr lang="en-US" sz="2000" dirty="0" smtClean="0">
                        <a:effectLst/>
                      </a:endParaRPr>
                    </a:p>
                  </a:txBody>
                  <a:tcPr marL="69183" marR="69183" marT="34592" marB="34592" anchor="ct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2000" dirty="0" smtClean="0">
                          <a:effectLst/>
                        </a:rPr>
                        <a:t>FS</a:t>
                      </a:r>
                      <a:r>
                        <a:rPr lang="en-US" sz="2000" baseline="0" dirty="0" smtClean="0">
                          <a:effectLst/>
                        </a:rPr>
                        <a:t> </a:t>
                      </a:r>
                      <a:r>
                        <a:rPr lang="en-US" sz="2000" dirty="0" smtClean="0">
                          <a:effectLst/>
                        </a:rPr>
                        <a:t>Test Cases (FST)</a:t>
                      </a:r>
                    </a:p>
                  </a:txBody>
                  <a:tcPr marL="69183" marR="69183" marT="34592" marB="34592" anchor="ctr"/>
                </a:tc>
              </a:tr>
              <a:tr h="218600">
                <a:tc>
                  <a:txBody>
                    <a:bodyPr/>
                    <a:lstStyle/>
                    <a:p>
                      <a:pPr hangingPunct="0">
                        <a:spcAft>
                          <a:spcPts val="0"/>
                        </a:spcAft>
                      </a:pPr>
                      <a:endParaRPr lang="en-US" sz="2000" dirty="0" smtClean="0">
                        <a:effectLst/>
                      </a:endParaRPr>
                    </a:p>
                  </a:txBody>
                  <a:tcPr marL="69183" marR="69183" marT="34592" marB="34592" anchor="ctr"/>
                </a:tc>
                <a:tc>
                  <a:txBody>
                    <a:bodyPr/>
                    <a:lstStyle/>
                    <a:p>
                      <a:pPr hangingPunct="0">
                        <a:spcAft>
                          <a:spcPts val="0"/>
                        </a:spcAft>
                      </a:pPr>
                      <a:r>
                        <a:rPr lang="en-US" sz="2000" dirty="0" smtClean="0">
                          <a:effectLst/>
                        </a:rPr>
                        <a:t>DS </a:t>
                      </a:r>
                      <a:r>
                        <a:rPr lang="en-US" sz="2000" dirty="0">
                          <a:effectLst/>
                        </a:rPr>
                        <a:t>Test </a:t>
                      </a:r>
                      <a:r>
                        <a:rPr lang="en-US" sz="2000" dirty="0" smtClean="0">
                          <a:effectLst/>
                        </a:rPr>
                        <a:t>Cases (DST)</a:t>
                      </a:r>
                    </a:p>
                  </a:txBody>
                  <a:tcPr marL="69183" marR="69183" marT="34592" marB="34592" anchor="ctr"/>
                </a:tc>
              </a:tr>
              <a:tr h="436595">
                <a:tc>
                  <a:txBody>
                    <a:bodyPr/>
                    <a:lstStyle/>
                    <a:p>
                      <a:pPr hangingPunct="0">
                        <a:spcAft>
                          <a:spcPts val="0"/>
                        </a:spcAft>
                      </a:pPr>
                      <a:endParaRPr lang="en-US" sz="2000" dirty="0" smtClean="0">
                        <a:effectLst/>
                      </a:endParaRPr>
                    </a:p>
                  </a:txBody>
                  <a:tcPr marL="69183" marR="69183" marT="34592" marB="34592" anchor="ctr"/>
                </a:tc>
                <a:tc>
                  <a:txBody>
                    <a:bodyPr/>
                    <a:lstStyle/>
                    <a:p>
                      <a:pPr hangingPunct="0">
                        <a:spcAft>
                          <a:spcPts val="0"/>
                        </a:spcAft>
                      </a:pPr>
                      <a:r>
                        <a:rPr lang="en-US" sz="2000" dirty="0" smtClean="0">
                          <a:effectLst/>
                        </a:rPr>
                        <a:t>User Story </a:t>
                      </a:r>
                      <a:r>
                        <a:rPr lang="en-US" sz="2000" dirty="0">
                          <a:effectLst/>
                        </a:rPr>
                        <a:t>Acceptance Test </a:t>
                      </a:r>
                      <a:r>
                        <a:rPr lang="en-US" sz="2000" dirty="0" smtClean="0">
                          <a:effectLst/>
                        </a:rPr>
                        <a:t>Cases (UST)</a:t>
                      </a:r>
                    </a:p>
                  </a:txBody>
                  <a:tcPr marL="69183" marR="69183" marT="34592" marB="34592" anchor="ctr"/>
                </a:tc>
              </a:tr>
              <a:tr h="253672">
                <a:tc>
                  <a:txBody>
                    <a:bodyPr/>
                    <a:lstStyle/>
                    <a:p>
                      <a:pPr hangingPunct="0">
                        <a:spcAft>
                          <a:spcPts val="0"/>
                        </a:spcAft>
                      </a:pPr>
                      <a:endParaRPr lang="fr-FR"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9183" marR="69183" marT="34592" marB="34592" anchor="ctr"/>
                </a:tc>
                <a:tc>
                  <a:txBody>
                    <a:bodyPr/>
                    <a:lstStyle/>
                    <a:p>
                      <a:pPr hangingPunct="0">
                        <a:spcAft>
                          <a:spcPts val="0"/>
                        </a:spcAft>
                      </a:pPr>
                      <a:r>
                        <a:rPr lang="en-US" sz="2000" dirty="0">
                          <a:effectLst/>
                        </a:rPr>
                        <a:t>Feature </a:t>
                      </a:r>
                      <a:r>
                        <a:rPr lang="en-US" sz="2000" dirty="0" smtClean="0">
                          <a:effectLst/>
                        </a:rPr>
                        <a:t>Acceptance (FAT), </a:t>
                      </a:r>
                      <a:r>
                        <a:rPr lang="en-US" sz="2000" dirty="0">
                          <a:effectLst/>
                        </a:rPr>
                        <a:t>E2E/Integration </a:t>
                      </a:r>
                      <a:r>
                        <a:rPr lang="en-US" sz="2000" dirty="0" smtClean="0">
                          <a:effectLst/>
                        </a:rPr>
                        <a:t>(INT)</a:t>
                      </a:r>
                      <a:r>
                        <a:rPr lang="en-US" sz="2000" baseline="0" dirty="0" smtClean="0">
                          <a:effectLst/>
                        </a:rPr>
                        <a:t> </a:t>
                      </a:r>
                      <a:r>
                        <a:rPr lang="en-US" sz="2000" dirty="0" smtClean="0">
                          <a:effectLst/>
                        </a:rPr>
                        <a:t>and Regression </a:t>
                      </a:r>
                      <a:r>
                        <a:rPr lang="en-US" sz="2000" dirty="0">
                          <a:effectLst/>
                        </a:rPr>
                        <a:t>Test </a:t>
                      </a:r>
                      <a:r>
                        <a:rPr lang="en-US" sz="2000" dirty="0" smtClean="0">
                          <a:effectLst/>
                        </a:rPr>
                        <a:t>Cases (RGT) </a:t>
                      </a:r>
                      <a:endParaRPr lang="fr-FR"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9183" marR="69183" marT="34592" marB="34592" anchor="ctr"/>
                </a:tc>
              </a:tr>
              <a:tr h="218600">
                <a:tc>
                  <a:txBody>
                    <a:bodyPr/>
                    <a:lstStyle/>
                    <a:p>
                      <a:pPr hangingPunct="0">
                        <a:spcAft>
                          <a:spcPts val="0"/>
                        </a:spcAft>
                      </a:pPr>
                      <a:endParaRPr lang="fr-FR"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9183" marR="69183" marT="34592" marB="34592" anchor="ctr"/>
                </a:tc>
                <a:tc>
                  <a:txBody>
                    <a:bodyPr/>
                    <a:lstStyle/>
                    <a:p>
                      <a:pPr hangingPunct="0">
                        <a:spcAft>
                          <a:spcPts val="0"/>
                        </a:spcAft>
                      </a:pPr>
                      <a:r>
                        <a:rPr lang="en-US" sz="2000" dirty="0">
                          <a:effectLst/>
                        </a:rPr>
                        <a:t>Sprint Summary Report </a:t>
                      </a:r>
                      <a:r>
                        <a:rPr lang="en-US" sz="2000" dirty="0" smtClean="0">
                          <a:effectLst/>
                        </a:rPr>
                        <a:t>incl</a:t>
                      </a:r>
                      <a:r>
                        <a:rPr lang="en-US" sz="2000" dirty="0">
                          <a:effectLst/>
                        </a:rPr>
                        <a:t>. Observation &amp; </a:t>
                      </a:r>
                      <a:r>
                        <a:rPr lang="en-US" sz="2000" dirty="0" smtClean="0">
                          <a:effectLst/>
                        </a:rPr>
                        <a:t>Deviations</a:t>
                      </a:r>
                      <a:r>
                        <a:rPr lang="en-US" sz="2000" baseline="0" dirty="0" smtClean="0">
                          <a:effectLst/>
                        </a:rPr>
                        <a:t> (SSR)</a:t>
                      </a:r>
                      <a:endParaRPr lang="fr-FR"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9183" marR="69183" marT="34592" marB="34592" anchor="ctr"/>
                </a:tc>
              </a:tr>
              <a:tr h="264722">
                <a:tc>
                  <a:txBody>
                    <a:bodyPr/>
                    <a:lstStyle/>
                    <a:p>
                      <a:pPr hangingPunct="0">
                        <a:spcAft>
                          <a:spcPts val="0"/>
                        </a:spcAft>
                      </a:pPr>
                      <a:endParaRPr lang="en-US" sz="2000" dirty="0" smtClean="0">
                        <a:effectLst/>
                      </a:endParaRPr>
                    </a:p>
                  </a:txBody>
                  <a:tcPr marL="69183" marR="69183" marT="34592" marB="34592" anchor="ctr"/>
                </a:tc>
                <a:tc>
                  <a:txBody>
                    <a:bodyPr/>
                    <a:lstStyle/>
                    <a:p>
                      <a:pPr hangingPunct="0">
                        <a:spcAft>
                          <a:spcPts val="0"/>
                        </a:spcAft>
                      </a:pPr>
                      <a:r>
                        <a:rPr lang="en-US" sz="2000" dirty="0" smtClean="0">
                          <a:effectLst/>
                        </a:rPr>
                        <a:t>Manual (MAN)</a:t>
                      </a:r>
                    </a:p>
                  </a:txBody>
                  <a:tcPr marL="69183" marR="69183" marT="34592" marB="34592" anchor="ctr"/>
                </a:tc>
              </a:tr>
              <a:tr h="196980">
                <a:tc>
                  <a:txBody>
                    <a:bodyPr/>
                    <a:lstStyle/>
                    <a:p>
                      <a:pPr hangingPunct="0">
                        <a:spcAft>
                          <a:spcPts val="0"/>
                        </a:spcAft>
                      </a:pPr>
                      <a:endParaRPr lang="en-US" sz="2000" dirty="0" smtClean="0">
                        <a:effectLst/>
                      </a:endParaRPr>
                    </a:p>
                  </a:txBody>
                  <a:tcPr marL="69183" marR="69183" marT="34592" marB="34592" anchor="ctr"/>
                </a:tc>
                <a:tc>
                  <a:txBody>
                    <a:bodyPr/>
                    <a:lstStyle/>
                    <a:p>
                      <a:pPr hangingPunct="0">
                        <a:spcAft>
                          <a:spcPts val="0"/>
                        </a:spcAft>
                      </a:pPr>
                      <a:r>
                        <a:rPr lang="en-US" sz="2000" dirty="0">
                          <a:effectLst/>
                        </a:rPr>
                        <a:t>Traceability </a:t>
                      </a:r>
                      <a:r>
                        <a:rPr lang="en-US" sz="2000" dirty="0" smtClean="0">
                          <a:effectLst/>
                        </a:rPr>
                        <a:t>Matrix (TRM)</a:t>
                      </a:r>
                    </a:p>
                  </a:txBody>
                  <a:tcPr marL="69183" marR="69183" marT="34592" marB="34592" anchor="ctr"/>
                </a:tc>
              </a:tr>
              <a:tr h="355592">
                <a:tc>
                  <a:txBody>
                    <a:bodyPr/>
                    <a:lstStyle/>
                    <a:p>
                      <a:pPr hangingPunct="0">
                        <a:spcAft>
                          <a:spcPts val="0"/>
                        </a:spcAft>
                      </a:pPr>
                      <a:endParaRPr lang="en-US" sz="2000" dirty="0" smtClean="0">
                        <a:effectLst/>
                      </a:endParaRPr>
                    </a:p>
                  </a:txBody>
                  <a:tcPr marL="69183" marR="69183" marT="34592" marB="34592" anchor="ctr"/>
                </a:tc>
                <a:tc>
                  <a:txBody>
                    <a:bodyPr/>
                    <a:lstStyle/>
                    <a:p>
                      <a:pPr hangingPunct="0">
                        <a:spcAft>
                          <a:spcPts val="0"/>
                        </a:spcAft>
                      </a:pPr>
                      <a:r>
                        <a:rPr lang="en-US" sz="2000" dirty="0">
                          <a:effectLst/>
                        </a:rPr>
                        <a:t>Increment Validation </a:t>
                      </a:r>
                      <a:r>
                        <a:rPr lang="en-US" sz="2000" dirty="0" smtClean="0">
                          <a:effectLst/>
                        </a:rPr>
                        <a:t>Report (IVR)</a:t>
                      </a:r>
                    </a:p>
                  </a:txBody>
                  <a:tcPr marL="69183" marR="69183" marT="34592" marB="34592" anchor="ctr"/>
                </a:tc>
              </a:tr>
              <a:tr h="186992">
                <a:tc>
                  <a:txBody>
                    <a:bodyPr/>
                    <a:lstStyle/>
                    <a:p>
                      <a:pPr hangingPunct="0">
                        <a:spcAft>
                          <a:spcPts val="0"/>
                        </a:spcAft>
                      </a:pPr>
                      <a:r>
                        <a:rPr lang="en-US" sz="2000" dirty="0" smtClean="0">
                          <a:effectLst/>
                        </a:rPr>
                        <a:t> </a:t>
                      </a:r>
                    </a:p>
                  </a:txBody>
                  <a:tcPr marL="69183" marR="69183" marT="34592" marB="34592" anchor="ctr"/>
                </a:tc>
                <a:tc>
                  <a:txBody>
                    <a:bodyPr/>
                    <a:lstStyle/>
                    <a:p>
                      <a:pPr hangingPunct="0">
                        <a:spcAft>
                          <a:spcPts val="0"/>
                        </a:spcAft>
                      </a:pPr>
                      <a:r>
                        <a:rPr lang="en-US" sz="2000" dirty="0" smtClean="0">
                          <a:effectLst/>
                        </a:rPr>
                        <a:t>Validation Master</a:t>
                      </a:r>
                      <a:r>
                        <a:rPr lang="en-US" sz="2000" baseline="0" dirty="0" smtClean="0">
                          <a:effectLst/>
                        </a:rPr>
                        <a:t> Report (VMR)</a:t>
                      </a:r>
                      <a:endParaRPr lang="en-US" sz="2000" dirty="0" smtClean="0">
                        <a:effectLst/>
                      </a:endParaRPr>
                    </a:p>
                  </a:txBody>
                  <a:tcPr marL="69183" marR="69183" marT="34592" marB="34592" anchor="ctr"/>
                </a:tc>
              </a:tr>
              <a:tr h="186992">
                <a:tc>
                  <a:txBody>
                    <a:bodyPr/>
                    <a:lstStyle/>
                    <a:p>
                      <a:pPr hangingPunct="0">
                        <a:spcAft>
                          <a:spcPts val="0"/>
                        </a:spcAft>
                      </a:pPr>
                      <a:endParaRPr lang="en-US" sz="2000" dirty="0" smtClean="0">
                        <a:effectLst/>
                      </a:endParaRPr>
                    </a:p>
                  </a:txBody>
                  <a:tcPr marL="69183" marR="69183" marT="34592" marB="34592" anchor="ctr"/>
                </a:tc>
                <a:tc>
                  <a:txBody>
                    <a:bodyPr/>
                    <a:lstStyle/>
                    <a:p>
                      <a:pPr hangingPunct="0">
                        <a:spcAft>
                          <a:spcPts val="0"/>
                        </a:spcAft>
                      </a:pPr>
                      <a:r>
                        <a:rPr lang="en-US" sz="2000" dirty="0" smtClean="0">
                          <a:effectLst/>
                        </a:rPr>
                        <a:t>Software</a:t>
                      </a:r>
                      <a:r>
                        <a:rPr lang="en-US" sz="2000" baseline="0" dirty="0" smtClean="0">
                          <a:effectLst/>
                        </a:rPr>
                        <a:t> Development Plan (SDP)</a:t>
                      </a:r>
                      <a:endParaRPr lang="en-US" sz="2000" dirty="0" smtClean="0">
                        <a:effectLst/>
                      </a:endParaRPr>
                    </a:p>
                  </a:txBody>
                  <a:tcPr marL="69183" marR="69183" marT="34592" marB="34592" anchor="ctr"/>
                </a:tc>
              </a:tr>
            </a:tbl>
          </a:graphicData>
        </a:graphic>
      </p:graphicFrame>
      <p:sp>
        <p:nvSpPr>
          <p:cNvPr id="24" name="Oval 23"/>
          <p:cNvSpPr/>
          <p:nvPr/>
        </p:nvSpPr>
        <p:spPr>
          <a:xfrm>
            <a:off x="9312811" y="337589"/>
            <a:ext cx="364334" cy="352646"/>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endParaRPr lang="fr-FR" dirty="0">
              <a:solidFill>
                <a:prstClr val="white"/>
              </a:solidFill>
            </a:endParaRPr>
          </a:p>
        </p:txBody>
      </p:sp>
      <p:sp>
        <p:nvSpPr>
          <p:cNvPr id="25" name="TextBox 24"/>
          <p:cNvSpPr txBox="1"/>
          <p:nvPr/>
        </p:nvSpPr>
        <p:spPr>
          <a:xfrm>
            <a:off x="9677145" y="276379"/>
            <a:ext cx="2097039" cy="369332"/>
          </a:xfrm>
          <a:prstGeom prst="rect">
            <a:avLst/>
          </a:prstGeom>
          <a:noFill/>
        </p:spPr>
        <p:txBody>
          <a:bodyPr wrap="square" rtlCol="0">
            <a:spAutoFit/>
          </a:bodyPr>
          <a:lstStyle/>
          <a:p>
            <a:r>
              <a:rPr lang="fr-FR" dirty="0" err="1" smtClean="0">
                <a:solidFill>
                  <a:prstClr val="black"/>
                </a:solidFill>
              </a:rPr>
              <a:t>Approved</a:t>
            </a:r>
            <a:r>
              <a:rPr lang="fr-FR" dirty="0" smtClean="0">
                <a:solidFill>
                  <a:prstClr val="black"/>
                </a:solidFill>
              </a:rPr>
              <a:t> in Mango</a:t>
            </a:r>
            <a:endParaRPr lang="fr-FR" dirty="0">
              <a:solidFill>
                <a:prstClr val="black"/>
              </a:solidFill>
            </a:endParaRPr>
          </a:p>
        </p:txBody>
      </p:sp>
      <p:sp>
        <p:nvSpPr>
          <p:cNvPr id="26" name="Oval 25"/>
          <p:cNvSpPr/>
          <p:nvPr/>
        </p:nvSpPr>
        <p:spPr>
          <a:xfrm>
            <a:off x="9312811" y="817322"/>
            <a:ext cx="364333" cy="366388"/>
          </a:xfrm>
          <a:prstGeom prst="ellipse">
            <a:avLst/>
          </a:pr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endParaRPr lang="fr-FR" dirty="0">
              <a:solidFill>
                <a:prstClr val="white"/>
              </a:solidFill>
            </a:endParaRPr>
          </a:p>
        </p:txBody>
      </p:sp>
      <p:sp>
        <p:nvSpPr>
          <p:cNvPr id="27" name="TextBox 26"/>
          <p:cNvSpPr txBox="1"/>
          <p:nvPr/>
        </p:nvSpPr>
        <p:spPr>
          <a:xfrm>
            <a:off x="9677145" y="817321"/>
            <a:ext cx="2097039" cy="369332"/>
          </a:xfrm>
          <a:prstGeom prst="rect">
            <a:avLst/>
          </a:prstGeom>
          <a:noFill/>
        </p:spPr>
        <p:txBody>
          <a:bodyPr wrap="square" rtlCol="0">
            <a:spAutoFit/>
          </a:bodyPr>
          <a:lstStyle/>
          <a:p>
            <a:r>
              <a:rPr lang="fr-FR" dirty="0" err="1" smtClean="0">
                <a:solidFill>
                  <a:prstClr val="black"/>
                </a:solidFill>
              </a:rPr>
              <a:t>Approved</a:t>
            </a:r>
            <a:r>
              <a:rPr lang="fr-FR" dirty="0" smtClean="0">
                <a:solidFill>
                  <a:prstClr val="black"/>
                </a:solidFill>
              </a:rPr>
              <a:t> in JAMA</a:t>
            </a:r>
            <a:endParaRPr lang="fr-FR" dirty="0">
              <a:solidFill>
                <a:prstClr val="black"/>
              </a:solidFill>
            </a:endParaRPr>
          </a:p>
        </p:txBody>
      </p:sp>
      <p:sp>
        <p:nvSpPr>
          <p:cNvPr id="28" name="TextBox 27"/>
          <p:cNvSpPr txBox="1"/>
          <p:nvPr/>
        </p:nvSpPr>
        <p:spPr>
          <a:xfrm>
            <a:off x="228159" y="2315495"/>
            <a:ext cx="5230791" cy="400110"/>
          </a:xfrm>
          <a:prstGeom prst="rect">
            <a:avLst/>
          </a:prstGeom>
          <a:noFill/>
        </p:spPr>
        <p:txBody>
          <a:bodyPr wrap="none" rtlCol="0">
            <a:spAutoFit/>
          </a:bodyPr>
          <a:lstStyle/>
          <a:p>
            <a:r>
              <a:rPr lang="fr-FR" sz="2000" dirty="0" smtClean="0">
                <a:solidFill>
                  <a:prstClr val="black"/>
                </a:solidFill>
              </a:rPr>
              <a:t>The </a:t>
            </a:r>
            <a:r>
              <a:rPr lang="fr-FR" sz="2000" dirty="0" err="1" smtClean="0">
                <a:solidFill>
                  <a:prstClr val="black"/>
                </a:solidFill>
              </a:rPr>
              <a:t>list</a:t>
            </a:r>
            <a:r>
              <a:rPr lang="fr-FR" sz="2000" dirty="0" smtClean="0">
                <a:solidFill>
                  <a:prstClr val="black"/>
                </a:solidFill>
              </a:rPr>
              <a:t> of </a:t>
            </a:r>
            <a:r>
              <a:rPr lang="fr-FR" sz="2000" dirty="0" err="1" smtClean="0">
                <a:solidFill>
                  <a:prstClr val="black"/>
                </a:solidFill>
              </a:rPr>
              <a:t>Artifacts</a:t>
            </a:r>
            <a:r>
              <a:rPr lang="fr-FR" sz="2000" dirty="0" smtClean="0">
                <a:solidFill>
                  <a:prstClr val="black"/>
                </a:solidFill>
              </a:rPr>
              <a:t> </a:t>
            </a:r>
            <a:r>
              <a:rPr lang="fr-FR" sz="2000" dirty="0" err="1" smtClean="0">
                <a:solidFill>
                  <a:prstClr val="black"/>
                </a:solidFill>
              </a:rPr>
              <a:t>created</a:t>
            </a:r>
            <a:r>
              <a:rPr lang="fr-FR" sz="2000" dirty="0" smtClean="0">
                <a:solidFill>
                  <a:prstClr val="black"/>
                </a:solidFill>
              </a:rPr>
              <a:t> </a:t>
            </a:r>
            <a:r>
              <a:rPr lang="fr-FR" sz="2000" dirty="0" err="1" smtClean="0">
                <a:solidFill>
                  <a:prstClr val="black"/>
                </a:solidFill>
              </a:rPr>
              <a:t>during</a:t>
            </a:r>
            <a:r>
              <a:rPr lang="fr-FR" sz="2000" dirty="0" smtClean="0">
                <a:solidFill>
                  <a:prstClr val="black"/>
                </a:solidFill>
              </a:rPr>
              <a:t> </a:t>
            </a:r>
            <a:r>
              <a:rPr lang="fr-FR" sz="2000" dirty="0" err="1" smtClean="0">
                <a:solidFill>
                  <a:prstClr val="black"/>
                </a:solidFill>
              </a:rPr>
              <a:t>development</a:t>
            </a:r>
            <a:r>
              <a:rPr lang="fr-FR" sz="2000" dirty="0" smtClean="0">
                <a:solidFill>
                  <a:prstClr val="black"/>
                </a:solidFill>
              </a:rPr>
              <a:t>:</a:t>
            </a:r>
            <a:endParaRPr lang="fr-FR" sz="2000" dirty="0">
              <a:solidFill>
                <a:prstClr val="black"/>
              </a:solidFill>
            </a:endParaRPr>
          </a:p>
        </p:txBody>
      </p:sp>
      <p:sp>
        <p:nvSpPr>
          <p:cNvPr id="30" name="Oval 29"/>
          <p:cNvSpPr/>
          <p:nvPr/>
        </p:nvSpPr>
        <p:spPr>
          <a:xfrm>
            <a:off x="5769213" y="5226063"/>
            <a:ext cx="349065" cy="349065"/>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18</a:t>
            </a:r>
            <a:endParaRPr lang="en-US" dirty="0">
              <a:solidFill>
                <a:prstClr val="white"/>
              </a:solidFill>
            </a:endParaRPr>
          </a:p>
        </p:txBody>
      </p:sp>
      <p:sp>
        <p:nvSpPr>
          <p:cNvPr id="31" name="Oval 30"/>
          <p:cNvSpPr/>
          <p:nvPr/>
        </p:nvSpPr>
        <p:spPr>
          <a:xfrm>
            <a:off x="5763990" y="4441365"/>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16</a:t>
            </a:r>
            <a:endParaRPr lang="en-US" dirty="0">
              <a:solidFill>
                <a:prstClr val="white"/>
              </a:solidFill>
            </a:endParaRPr>
          </a:p>
        </p:txBody>
      </p:sp>
      <p:sp>
        <p:nvSpPr>
          <p:cNvPr id="32" name="Oval 31"/>
          <p:cNvSpPr/>
          <p:nvPr/>
        </p:nvSpPr>
        <p:spPr>
          <a:xfrm>
            <a:off x="5765648" y="3911410"/>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15</a:t>
            </a:r>
            <a:endParaRPr lang="en-US" dirty="0">
              <a:solidFill>
                <a:prstClr val="white"/>
              </a:solidFill>
            </a:endParaRPr>
          </a:p>
        </p:txBody>
      </p:sp>
      <p:sp>
        <p:nvSpPr>
          <p:cNvPr id="33" name="Oval 32"/>
          <p:cNvSpPr/>
          <p:nvPr/>
        </p:nvSpPr>
        <p:spPr>
          <a:xfrm>
            <a:off x="5769215" y="3227244"/>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14</a:t>
            </a:r>
            <a:endParaRPr lang="en-US" dirty="0">
              <a:solidFill>
                <a:prstClr val="white"/>
              </a:solidFill>
            </a:endParaRPr>
          </a:p>
        </p:txBody>
      </p:sp>
      <p:sp>
        <p:nvSpPr>
          <p:cNvPr id="34" name="Oval 33"/>
          <p:cNvSpPr/>
          <p:nvPr/>
        </p:nvSpPr>
        <p:spPr>
          <a:xfrm>
            <a:off x="5769215" y="2736189"/>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13</a:t>
            </a:r>
            <a:endParaRPr lang="en-US" dirty="0">
              <a:solidFill>
                <a:prstClr val="white"/>
              </a:solidFill>
            </a:endParaRPr>
          </a:p>
        </p:txBody>
      </p:sp>
      <p:sp>
        <p:nvSpPr>
          <p:cNvPr id="35" name="Oval 34"/>
          <p:cNvSpPr/>
          <p:nvPr/>
        </p:nvSpPr>
        <p:spPr>
          <a:xfrm>
            <a:off x="5769214" y="2335809"/>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12</a:t>
            </a:r>
            <a:endParaRPr lang="en-US" dirty="0">
              <a:solidFill>
                <a:prstClr val="white"/>
              </a:solidFill>
            </a:endParaRPr>
          </a:p>
        </p:txBody>
      </p:sp>
      <p:sp>
        <p:nvSpPr>
          <p:cNvPr id="37" name="Oval 36"/>
          <p:cNvSpPr/>
          <p:nvPr/>
        </p:nvSpPr>
        <p:spPr>
          <a:xfrm>
            <a:off x="5765649" y="1932471"/>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11</a:t>
            </a:r>
            <a:endParaRPr lang="en-US" dirty="0">
              <a:solidFill>
                <a:prstClr val="white"/>
              </a:solidFill>
            </a:endParaRPr>
          </a:p>
        </p:txBody>
      </p:sp>
      <p:sp>
        <p:nvSpPr>
          <p:cNvPr id="39" name="Oval 38"/>
          <p:cNvSpPr/>
          <p:nvPr/>
        </p:nvSpPr>
        <p:spPr>
          <a:xfrm>
            <a:off x="598916" y="5929328"/>
            <a:ext cx="419844"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10</a:t>
            </a:r>
            <a:endParaRPr lang="en-US" dirty="0">
              <a:solidFill>
                <a:prstClr val="white"/>
              </a:solidFill>
            </a:endParaRPr>
          </a:p>
        </p:txBody>
      </p:sp>
      <p:sp>
        <p:nvSpPr>
          <p:cNvPr id="40" name="Oval 39"/>
          <p:cNvSpPr/>
          <p:nvPr/>
        </p:nvSpPr>
        <p:spPr>
          <a:xfrm>
            <a:off x="598916" y="5516470"/>
            <a:ext cx="419844"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9</a:t>
            </a:r>
            <a:endParaRPr lang="en-US" dirty="0">
              <a:solidFill>
                <a:prstClr val="white"/>
              </a:solidFill>
            </a:endParaRPr>
          </a:p>
        </p:txBody>
      </p:sp>
      <p:sp>
        <p:nvSpPr>
          <p:cNvPr id="41" name="Oval 40"/>
          <p:cNvSpPr/>
          <p:nvPr/>
        </p:nvSpPr>
        <p:spPr>
          <a:xfrm>
            <a:off x="598915" y="5127143"/>
            <a:ext cx="419844"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8</a:t>
            </a:r>
            <a:endParaRPr lang="en-US" dirty="0">
              <a:solidFill>
                <a:prstClr val="white"/>
              </a:solidFill>
            </a:endParaRPr>
          </a:p>
        </p:txBody>
      </p:sp>
      <p:sp>
        <p:nvSpPr>
          <p:cNvPr id="42" name="Oval 41"/>
          <p:cNvSpPr/>
          <p:nvPr/>
        </p:nvSpPr>
        <p:spPr>
          <a:xfrm>
            <a:off x="602481" y="4731566"/>
            <a:ext cx="419844"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7</a:t>
            </a:r>
            <a:endParaRPr lang="en-US" dirty="0">
              <a:solidFill>
                <a:prstClr val="white"/>
              </a:solidFill>
            </a:endParaRPr>
          </a:p>
        </p:txBody>
      </p:sp>
      <p:sp>
        <p:nvSpPr>
          <p:cNvPr id="43" name="Oval 42"/>
          <p:cNvSpPr/>
          <p:nvPr/>
        </p:nvSpPr>
        <p:spPr>
          <a:xfrm>
            <a:off x="602481" y="4361917"/>
            <a:ext cx="419844"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6</a:t>
            </a:r>
            <a:endParaRPr lang="en-US" dirty="0">
              <a:solidFill>
                <a:prstClr val="white"/>
              </a:solidFill>
            </a:endParaRPr>
          </a:p>
        </p:txBody>
      </p:sp>
      <p:sp>
        <p:nvSpPr>
          <p:cNvPr id="44" name="Oval 43"/>
          <p:cNvSpPr/>
          <p:nvPr/>
        </p:nvSpPr>
        <p:spPr>
          <a:xfrm>
            <a:off x="602480" y="3999721"/>
            <a:ext cx="419844"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5</a:t>
            </a:r>
            <a:endParaRPr lang="en-US" dirty="0">
              <a:solidFill>
                <a:prstClr val="white"/>
              </a:solidFill>
            </a:endParaRPr>
          </a:p>
        </p:txBody>
      </p:sp>
      <p:sp>
        <p:nvSpPr>
          <p:cNvPr id="45" name="Oval 44"/>
          <p:cNvSpPr/>
          <p:nvPr/>
        </p:nvSpPr>
        <p:spPr>
          <a:xfrm>
            <a:off x="598915" y="3609446"/>
            <a:ext cx="419844"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a:solidFill>
                  <a:prstClr val="white"/>
                </a:solidFill>
              </a:rPr>
              <a:t>4</a:t>
            </a:r>
          </a:p>
        </p:txBody>
      </p:sp>
      <p:sp>
        <p:nvSpPr>
          <p:cNvPr id="46" name="Oval 45"/>
          <p:cNvSpPr/>
          <p:nvPr/>
        </p:nvSpPr>
        <p:spPr>
          <a:xfrm>
            <a:off x="626386" y="3194818"/>
            <a:ext cx="376112" cy="364903"/>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fr-FR" dirty="0" smtClean="0">
                <a:solidFill>
                  <a:prstClr val="white"/>
                </a:solidFill>
              </a:rPr>
              <a:t>3</a:t>
            </a:r>
            <a:endParaRPr lang="fr-FR" dirty="0">
              <a:solidFill>
                <a:prstClr val="white"/>
              </a:solidFill>
            </a:endParaRPr>
          </a:p>
        </p:txBody>
      </p:sp>
      <p:sp>
        <p:nvSpPr>
          <p:cNvPr id="36" name="Text Placeholder 4"/>
          <p:cNvSpPr txBox="1">
            <a:spLocks/>
          </p:cNvSpPr>
          <p:nvPr/>
        </p:nvSpPr>
        <p:spPr>
          <a:xfrm>
            <a:off x="221616" y="232271"/>
            <a:ext cx="4538641"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prstClr val="black"/>
                </a:solidFill>
              </a:rPr>
              <a:t>Quality Artifacts</a:t>
            </a:r>
            <a:endParaRPr lang="en-US" b="1" dirty="0">
              <a:solidFill>
                <a:prstClr val="black"/>
              </a:solidFill>
            </a:endParaRPr>
          </a:p>
        </p:txBody>
      </p:sp>
      <p:sp>
        <p:nvSpPr>
          <p:cNvPr id="2" name="TextBox 1"/>
          <p:cNvSpPr txBox="1"/>
          <p:nvPr/>
        </p:nvSpPr>
        <p:spPr>
          <a:xfrm>
            <a:off x="2729411" y="245581"/>
            <a:ext cx="3644139" cy="461665"/>
          </a:xfrm>
          <a:prstGeom prst="rect">
            <a:avLst/>
          </a:prstGeom>
          <a:noFill/>
        </p:spPr>
        <p:txBody>
          <a:bodyPr wrap="none" rtlCol="0">
            <a:spAutoFit/>
          </a:bodyPr>
          <a:lstStyle/>
          <a:p>
            <a:r>
              <a:rPr lang="en-US" sz="2400" b="1" i="1" dirty="0" smtClean="0">
                <a:solidFill>
                  <a:srgbClr val="5B9BD5"/>
                </a:solidFill>
              </a:rPr>
              <a:t>on </a:t>
            </a:r>
            <a:r>
              <a:rPr lang="en-US" sz="2400" b="1" i="1" dirty="0">
                <a:solidFill>
                  <a:srgbClr val="5B9BD5"/>
                </a:solidFill>
              </a:rPr>
              <a:t>Program </a:t>
            </a:r>
            <a:r>
              <a:rPr lang="en-US" sz="2400" b="1" i="1" dirty="0" smtClean="0">
                <a:solidFill>
                  <a:srgbClr val="5B9BD5"/>
                </a:solidFill>
              </a:rPr>
              <a:t>and </a:t>
            </a:r>
            <a:r>
              <a:rPr lang="en-US" sz="2400" b="1" i="1" dirty="0">
                <a:solidFill>
                  <a:srgbClr val="5B9BD5"/>
                </a:solidFill>
              </a:rPr>
              <a:t>Team </a:t>
            </a:r>
            <a:r>
              <a:rPr lang="en-US" sz="2400" b="1" i="1" dirty="0" smtClean="0">
                <a:solidFill>
                  <a:srgbClr val="5B9BD5"/>
                </a:solidFill>
              </a:rPr>
              <a:t>level</a:t>
            </a:r>
            <a:endParaRPr lang="en-US" sz="2400" b="1" i="1" dirty="0">
              <a:solidFill>
                <a:srgbClr val="5B9BD5"/>
              </a:solidFill>
            </a:endParaRPr>
          </a:p>
        </p:txBody>
      </p:sp>
      <p:sp>
        <p:nvSpPr>
          <p:cNvPr id="38" name="Oval 37"/>
          <p:cNvSpPr/>
          <p:nvPr/>
        </p:nvSpPr>
        <p:spPr>
          <a:xfrm>
            <a:off x="5761647" y="4798557"/>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17</a:t>
            </a:r>
            <a:endParaRPr lang="en-US" dirty="0">
              <a:solidFill>
                <a:prstClr val="white"/>
              </a:solidFill>
            </a:endParaRPr>
          </a:p>
        </p:txBody>
      </p:sp>
      <p:sp>
        <p:nvSpPr>
          <p:cNvPr id="3" name="Rectangle 2"/>
          <p:cNvSpPr/>
          <p:nvPr/>
        </p:nvSpPr>
        <p:spPr>
          <a:xfrm>
            <a:off x="221616" y="742975"/>
            <a:ext cx="5303631" cy="400110"/>
          </a:xfrm>
          <a:prstGeom prst="rect">
            <a:avLst/>
          </a:prstGeom>
        </p:spPr>
        <p:txBody>
          <a:bodyPr wrap="none">
            <a:spAutoFit/>
          </a:bodyPr>
          <a:lstStyle/>
          <a:p>
            <a:r>
              <a:rPr lang="fr-FR" sz="2000" dirty="0" err="1" smtClean="0">
                <a:solidFill>
                  <a:prstClr val="black"/>
                </a:solidFill>
              </a:rPr>
              <a:t>Quality</a:t>
            </a:r>
            <a:r>
              <a:rPr lang="fr-FR" sz="2000" dirty="0" smtClean="0">
                <a:solidFill>
                  <a:prstClr val="black"/>
                </a:solidFill>
              </a:rPr>
              <a:t> </a:t>
            </a:r>
            <a:r>
              <a:rPr lang="fr-FR" sz="2000" dirty="0" err="1">
                <a:solidFill>
                  <a:prstClr val="black"/>
                </a:solidFill>
              </a:rPr>
              <a:t>Artifacts</a:t>
            </a:r>
            <a:r>
              <a:rPr lang="fr-FR" sz="2000" dirty="0">
                <a:solidFill>
                  <a:prstClr val="black"/>
                </a:solidFill>
              </a:rPr>
              <a:t> </a:t>
            </a:r>
            <a:r>
              <a:rPr lang="fr-FR" sz="2000" dirty="0" err="1" smtClean="0">
                <a:solidFill>
                  <a:prstClr val="black"/>
                </a:solidFill>
              </a:rPr>
              <a:t>created</a:t>
            </a:r>
            <a:r>
              <a:rPr lang="fr-FR" sz="2000" dirty="0" smtClean="0">
                <a:solidFill>
                  <a:prstClr val="black"/>
                </a:solidFill>
              </a:rPr>
              <a:t> on Value </a:t>
            </a:r>
            <a:r>
              <a:rPr lang="fr-FR" sz="2000" dirty="0" err="1" smtClean="0">
                <a:solidFill>
                  <a:prstClr val="black"/>
                </a:solidFill>
              </a:rPr>
              <a:t>stream</a:t>
            </a:r>
            <a:r>
              <a:rPr lang="fr-FR" sz="2000" dirty="0" smtClean="0">
                <a:solidFill>
                  <a:prstClr val="black"/>
                </a:solidFill>
              </a:rPr>
              <a:t> </a:t>
            </a:r>
            <a:r>
              <a:rPr lang="fr-FR" sz="2000" dirty="0" err="1" smtClean="0">
                <a:solidFill>
                  <a:prstClr val="black"/>
                </a:solidFill>
              </a:rPr>
              <a:t>Level</a:t>
            </a:r>
            <a:r>
              <a:rPr lang="fr-FR" sz="2000" dirty="0" smtClean="0">
                <a:solidFill>
                  <a:prstClr val="black"/>
                </a:solidFill>
              </a:rPr>
              <a:t>:  </a:t>
            </a:r>
          </a:p>
        </p:txBody>
      </p:sp>
      <p:graphicFrame>
        <p:nvGraphicFramePr>
          <p:cNvPr id="49" name="Table 48"/>
          <p:cNvGraphicFramePr>
            <a:graphicFrameLocks noGrp="1"/>
          </p:cNvGraphicFramePr>
          <p:nvPr>
            <p:extLst>
              <p:ext uri="{D42A27DB-BD31-4B8C-83A1-F6EECF244321}">
                <p14:modId xmlns:p14="http://schemas.microsoft.com/office/powerpoint/2010/main" val="2122160914"/>
              </p:ext>
            </p:extLst>
          </p:nvPr>
        </p:nvGraphicFramePr>
        <p:xfrm>
          <a:off x="474085" y="1212159"/>
          <a:ext cx="4786284" cy="1117473"/>
        </p:xfrm>
        <a:graphic>
          <a:graphicData uri="http://schemas.openxmlformats.org/drawingml/2006/table">
            <a:tbl>
              <a:tblPr firstRow="1" bandRow="1">
                <a:tableStyleId>{5C22544A-7EE6-4342-B048-85BDC9FD1C3A}</a:tableStyleId>
              </a:tblPr>
              <a:tblGrid>
                <a:gridCol w="610737"/>
                <a:gridCol w="4175547"/>
              </a:tblGrid>
              <a:tr h="369505">
                <a:tc>
                  <a:txBody>
                    <a:bodyPr/>
                    <a:lstStyle/>
                    <a:p>
                      <a:pPr algn="ctr" hangingPunct="0">
                        <a:spcAft>
                          <a:spcPts val="0"/>
                        </a:spcAft>
                      </a:pPr>
                      <a:r>
                        <a:rPr lang="en-US" sz="2000" dirty="0" smtClean="0">
                          <a:effectLst/>
                        </a:rPr>
                        <a:t>ID</a:t>
                      </a:r>
                      <a:endParaRPr lang="fr-FR"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848" marR="52848" marT="26424" marB="26424" anchor="ctr"/>
                </a:tc>
                <a:tc>
                  <a:txBody>
                    <a:bodyPr/>
                    <a:lstStyle/>
                    <a:p>
                      <a:pPr hangingPunct="0">
                        <a:spcAft>
                          <a:spcPts val="0"/>
                        </a:spcAft>
                      </a:pPr>
                      <a:r>
                        <a:rPr lang="en-US" sz="2000" dirty="0">
                          <a:effectLst/>
                        </a:rPr>
                        <a:t>Quality Artifacts</a:t>
                      </a:r>
                      <a:endParaRPr lang="fr-FR"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848" marR="52848" marT="26424" marB="26424" anchor="ctr"/>
                </a:tc>
              </a:tr>
              <a:tr h="223885">
                <a:tc>
                  <a:txBody>
                    <a:bodyPr/>
                    <a:lstStyle/>
                    <a:p>
                      <a:endParaRPr lang="en-US" dirty="0"/>
                    </a:p>
                  </a:txBody>
                  <a:tcPr marL="69183" marR="69183" marT="34592" marB="34592" anchor="ctr"/>
                </a:tc>
                <a:tc>
                  <a:txBody>
                    <a:bodyPr/>
                    <a:lstStyle/>
                    <a:p>
                      <a:r>
                        <a:rPr lang="fr-FR" sz="2000" dirty="0" smtClean="0">
                          <a:solidFill>
                            <a:prstClr val="black"/>
                          </a:solidFill>
                        </a:rPr>
                        <a:t>Initial </a:t>
                      </a:r>
                      <a:r>
                        <a:rPr lang="fr-FR" sz="2000" dirty="0" err="1" smtClean="0">
                          <a:solidFill>
                            <a:prstClr val="black"/>
                          </a:solidFill>
                        </a:rPr>
                        <a:t>Risk</a:t>
                      </a:r>
                      <a:r>
                        <a:rPr lang="fr-FR" sz="2000" dirty="0" smtClean="0">
                          <a:solidFill>
                            <a:prstClr val="black"/>
                          </a:solidFill>
                        </a:rPr>
                        <a:t> </a:t>
                      </a:r>
                      <a:r>
                        <a:rPr lang="fr-FR" sz="2000" dirty="0" err="1" smtClean="0">
                          <a:solidFill>
                            <a:prstClr val="black"/>
                          </a:solidFill>
                        </a:rPr>
                        <a:t>Assessment</a:t>
                      </a:r>
                      <a:r>
                        <a:rPr lang="fr-FR" sz="2000" dirty="0" smtClean="0">
                          <a:solidFill>
                            <a:prstClr val="black"/>
                          </a:solidFill>
                        </a:rPr>
                        <a:t> (IRA</a:t>
                      </a:r>
                      <a:r>
                        <a:rPr lang="fr-FR" sz="2000" dirty="0" smtClean="0">
                          <a:solidFill>
                            <a:prstClr val="black"/>
                          </a:solidFill>
                        </a:rPr>
                        <a:t>) </a:t>
                      </a:r>
                      <a:endParaRPr lang="fr-FR" sz="2000" dirty="0" smtClean="0">
                        <a:solidFill>
                          <a:prstClr val="black"/>
                        </a:solidFill>
                      </a:endParaRPr>
                    </a:p>
                  </a:txBody>
                  <a:tcPr marL="69183" marR="69183" marT="34592" marB="34592" anchor="ctr"/>
                </a:tc>
              </a:tr>
              <a:tr h="223885">
                <a:tc>
                  <a:txBody>
                    <a:bodyPr/>
                    <a:lstStyle/>
                    <a:p>
                      <a:endParaRPr lang="en-US"/>
                    </a:p>
                  </a:txBody>
                  <a:tcPr marL="69183" marR="69183" marT="34592" marB="34592" anchor="ctr"/>
                </a:tc>
                <a:tc>
                  <a:txBody>
                    <a:bodyPr/>
                    <a:lstStyle/>
                    <a:p>
                      <a:r>
                        <a:rPr lang="fr-FR" sz="2000" dirty="0" smtClean="0">
                          <a:solidFill>
                            <a:prstClr val="black"/>
                          </a:solidFill>
                        </a:rPr>
                        <a:t>Validation Master Plan (VMP) </a:t>
                      </a:r>
                      <a:endParaRPr lang="en-US" sz="2000" dirty="0">
                        <a:solidFill>
                          <a:prstClr val="black"/>
                        </a:solidFill>
                      </a:endParaRPr>
                    </a:p>
                  </a:txBody>
                  <a:tcPr marL="69183" marR="69183" marT="34592" marB="34592" anchor="ctr"/>
                </a:tc>
              </a:tr>
            </a:tbl>
          </a:graphicData>
        </a:graphic>
      </p:graphicFrame>
      <p:sp>
        <p:nvSpPr>
          <p:cNvPr id="47" name="Oval 46"/>
          <p:cNvSpPr/>
          <p:nvPr/>
        </p:nvSpPr>
        <p:spPr>
          <a:xfrm>
            <a:off x="628395" y="1581491"/>
            <a:ext cx="349065" cy="349065"/>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1</a:t>
            </a:r>
            <a:endParaRPr lang="en-US" dirty="0">
              <a:solidFill>
                <a:prstClr val="white"/>
              </a:solidFill>
            </a:endParaRPr>
          </a:p>
        </p:txBody>
      </p:sp>
      <p:sp>
        <p:nvSpPr>
          <p:cNvPr id="48" name="Oval 47"/>
          <p:cNvSpPr/>
          <p:nvPr/>
        </p:nvSpPr>
        <p:spPr>
          <a:xfrm>
            <a:off x="618252" y="1933348"/>
            <a:ext cx="349065" cy="349065"/>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2 </a:t>
            </a:r>
            <a:endParaRPr lang="en-US" dirty="0">
              <a:solidFill>
                <a:prstClr val="white"/>
              </a:solidFill>
            </a:endParaRPr>
          </a:p>
        </p:txBody>
      </p:sp>
      <p:sp>
        <p:nvSpPr>
          <p:cNvPr id="50" name="Oval 49"/>
          <p:cNvSpPr/>
          <p:nvPr/>
        </p:nvSpPr>
        <p:spPr>
          <a:xfrm>
            <a:off x="5769213" y="5594530"/>
            <a:ext cx="349065" cy="349065"/>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19</a:t>
            </a:r>
            <a:endParaRPr lang="en-US" dirty="0">
              <a:solidFill>
                <a:prstClr val="white"/>
              </a:solidFill>
            </a:endParaRPr>
          </a:p>
        </p:txBody>
      </p:sp>
      <p:sp>
        <p:nvSpPr>
          <p:cNvPr id="51" name="Oval 50"/>
          <p:cNvSpPr/>
          <p:nvPr/>
        </p:nvSpPr>
        <p:spPr>
          <a:xfrm>
            <a:off x="5761646" y="5976524"/>
            <a:ext cx="349065" cy="349065"/>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20</a:t>
            </a:r>
            <a:endParaRPr lang="en-US" dirty="0">
              <a:solidFill>
                <a:prstClr val="white"/>
              </a:solidFill>
            </a:endParaRPr>
          </a:p>
        </p:txBody>
      </p:sp>
    </p:spTree>
    <p:extLst>
      <p:ext uri="{BB962C8B-B14F-4D97-AF65-F5344CB8AC3E}">
        <p14:creationId xmlns:p14="http://schemas.microsoft.com/office/powerpoint/2010/main" val="509149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4 </a:t>
            </a:r>
            <a:r>
              <a:rPr lang="en-US" dirty="0"/>
              <a:t>– Quality Artifacts in Agile action</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a:t>Quality Artifact RACI Matrix </a:t>
            </a:r>
            <a:r>
              <a:rPr lang="en-US" sz="2400" dirty="0" smtClean="0"/>
              <a:t>1/3</a:t>
            </a:r>
            <a:endParaRPr lang="en-US" sz="2400" dirty="0"/>
          </a:p>
        </p:txBody>
      </p:sp>
      <p:sp>
        <p:nvSpPr>
          <p:cNvPr id="2" name="Rectangle 1"/>
          <p:cNvSpPr/>
          <p:nvPr/>
        </p:nvSpPr>
        <p:spPr>
          <a:xfrm>
            <a:off x="623884" y="1537368"/>
            <a:ext cx="9077739" cy="3477875"/>
          </a:xfrm>
          <a:prstGeom prst="rect">
            <a:avLst/>
          </a:prstGeom>
        </p:spPr>
        <p:txBody>
          <a:bodyPr wrap="square">
            <a:spAutoFit/>
          </a:bodyPr>
          <a:lstStyle/>
          <a:p>
            <a:r>
              <a:rPr lang="en-US" sz="2000" dirty="0">
                <a:solidFill>
                  <a:srgbClr val="503291"/>
                </a:solidFill>
              </a:rPr>
              <a:t>The RACI, Review and Approval matrix lists the quality of the artifacts and defines:</a:t>
            </a:r>
          </a:p>
          <a:p>
            <a:pPr marL="457200" indent="-457200">
              <a:buFont typeface="Wingdings" panose="05000000000000000000" pitchFamily="2" charset="2"/>
              <a:buChar char="ü"/>
            </a:pPr>
            <a:endParaRPr lang="en-US" sz="2000" dirty="0">
              <a:solidFill>
                <a:srgbClr val="503291"/>
              </a:solidFill>
            </a:endParaRPr>
          </a:p>
          <a:p>
            <a:pPr marL="457200" indent="-457200">
              <a:buFont typeface="+mj-lt"/>
              <a:buAutoNum type="arabicPeriod"/>
            </a:pPr>
            <a:r>
              <a:rPr lang="en-US" sz="2000" dirty="0">
                <a:solidFill>
                  <a:srgbClr val="503291"/>
                </a:solidFill>
              </a:rPr>
              <a:t>QA Identifier; </a:t>
            </a:r>
            <a:r>
              <a:rPr lang="en-US" sz="2000" dirty="0" err="1">
                <a:solidFill>
                  <a:srgbClr val="503291"/>
                </a:solidFill>
              </a:rPr>
              <a:t>e.g</a:t>
            </a:r>
            <a:r>
              <a:rPr lang="en-US" sz="2000" dirty="0">
                <a:solidFill>
                  <a:srgbClr val="503291"/>
                </a:solidFill>
              </a:rPr>
              <a:t> QA01_IRA</a:t>
            </a:r>
          </a:p>
          <a:p>
            <a:pPr marL="457200" indent="-457200">
              <a:buFont typeface="+mj-lt"/>
              <a:buAutoNum type="arabicPeriod"/>
            </a:pPr>
            <a:r>
              <a:rPr lang="en-US" sz="2000" dirty="0">
                <a:solidFill>
                  <a:srgbClr val="503291"/>
                </a:solidFill>
              </a:rPr>
              <a:t>Quality Artifact Name;</a:t>
            </a:r>
          </a:p>
          <a:p>
            <a:pPr marL="457200" indent="-457200">
              <a:buFont typeface="+mj-lt"/>
              <a:buAutoNum type="arabicPeriod"/>
            </a:pPr>
            <a:r>
              <a:rPr lang="en-US" sz="2000" dirty="0">
                <a:solidFill>
                  <a:srgbClr val="503291"/>
                </a:solidFill>
              </a:rPr>
              <a:t>The type of document; </a:t>
            </a:r>
            <a:r>
              <a:rPr lang="en-US" sz="2000" dirty="0" err="1">
                <a:solidFill>
                  <a:srgbClr val="503291"/>
                </a:solidFill>
              </a:rPr>
              <a:t>e.g</a:t>
            </a:r>
            <a:r>
              <a:rPr lang="en-US" sz="2000" dirty="0">
                <a:solidFill>
                  <a:srgbClr val="503291"/>
                </a:solidFill>
              </a:rPr>
              <a:t>  Type Document or  Items</a:t>
            </a:r>
          </a:p>
          <a:p>
            <a:pPr marL="457200" indent="-457200">
              <a:buFont typeface="+mj-lt"/>
              <a:buAutoNum type="arabicPeriod"/>
            </a:pPr>
            <a:r>
              <a:rPr lang="en-US" sz="2000" dirty="0">
                <a:solidFill>
                  <a:srgbClr val="503291"/>
                </a:solidFill>
              </a:rPr>
              <a:t>The corresponding Approval Process Type; Type A - Indirect JAMA / B Direct JAMA / C. </a:t>
            </a:r>
            <a:r>
              <a:rPr lang="en-US" sz="2000" dirty="0" err="1">
                <a:solidFill>
                  <a:srgbClr val="503291"/>
                </a:solidFill>
              </a:rPr>
              <a:t>ManGo</a:t>
            </a:r>
            <a:endParaRPr lang="en-US" sz="2000" dirty="0">
              <a:solidFill>
                <a:srgbClr val="503291"/>
              </a:solidFill>
            </a:endParaRPr>
          </a:p>
          <a:p>
            <a:pPr marL="457200" indent="-457200">
              <a:buFont typeface="+mj-lt"/>
              <a:buAutoNum type="arabicPeriod"/>
            </a:pPr>
            <a:r>
              <a:rPr lang="en-US" sz="2000" dirty="0">
                <a:solidFill>
                  <a:srgbClr val="503291"/>
                </a:solidFill>
              </a:rPr>
              <a:t>The RACI Roles;</a:t>
            </a:r>
          </a:p>
          <a:p>
            <a:pPr marL="457200" indent="-457200">
              <a:buFont typeface="+mj-lt"/>
              <a:buAutoNum type="arabicPeriod"/>
            </a:pPr>
            <a:r>
              <a:rPr lang="en-US" sz="2000" dirty="0">
                <a:solidFill>
                  <a:srgbClr val="503291"/>
                </a:solidFill>
              </a:rPr>
              <a:t>The list of reviewer roles;</a:t>
            </a:r>
          </a:p>
          <a:p>
            <a:pPr marL="457200" indent="-457200">
              <a:buFont typeface="+mj-lt"/>
              <a:buAutoNum type="arabicPeriod"/>
            </a:pPr>
            <a:r>
              <a:rPr lang="en-US" sz="2000" dirty="0">
                <a:solidFill>
                  <a:srgbClr val="503291"/>
                </a:solidFill>
              </a:rPr>
              <a:t>The list of approver  roles.</a:t>
            </a:r>
          </a:p>
        </p:txBody>
      </p:sp>
    </p:spTree>
    <p:extLst>
      <p:ext uri="{BB962C8B-B14F-4D97-AF65-F5344CB8AC3E}">
        <p14:creationId xmlns:p14="http://schemas.microsoft.com/office/powerpoint/2010/main" val="36632966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4 </a:t>
            </a:r>
            <a:r>
              <a:rPr lang="en-US" dirty="0"/>
              <a:t>– Quality Artifacts in Agile action</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a:t>Quality Artifact RACI Matrix </a:t>
            </a:r>
            <a:r>
              <a:rPr lang="en-US" sz="2400" dirty="0" smtClean="0"/>
              <a:t>2/3</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812070740"/>
              </p:ext>
            </p:extLst>
          </p:nvPr>
        </p:nvGraphicFramePr>
        <p:xfrm>
          <a:off x="282198" y="1139224"/>
          <a:ext cx="11627600" cy="5596228"/>
        </p:xfrm>
        <a:graphic>
          <a:graphicData uri="http://schemas.openxmlformats.org/drawingml/2006/table">
            <a:tbl>
              <a:tblPr firstRow="1" bandRow="1">
                <a:tableStyleId>{5C22544A-7EE6-4342-B048-85BDC9FD1C3A}</a:tableStyleId>
              </a:tblPr>
              <a:tblGrid>
                <a:gridCol w="986971"/>
                <a:gridCol w="1360699"/>
                <a:gridCol w="832162"/>
                <a:gridCol w="818271"/>
                <a:gridCol w="561709"/>
                <a:gridCol w="561709"/>
                <a:gridCol w="441595"/>
                <a:gridCol w="600569"/>
                <a:gridCol w="600570"/>
                <a:gridCol w="567426"/>
                <a:gridCol w="547577"/>
                <a:gridCol w="380190"/>
                <a:gridCol w="754663"/>
                <a:gridCol w="567426"/>
                <a:gridCol w="1204599"/>
                <a:gridCol w="841464"/>
              </a:tblGrid>
              <a:tr h="1243936">
                <a:tc>
                  <a:txBody>
                    <a:bodyPr/>
                    <a:lstStyle/>
                    <a:p>
                      <a:pPr lvl="0" algn="ctr" hangingPunct="0">
                        <a:spcAft>
                          <a:spcPts val="0"/>
                        </a:spcAft>
                      </a:pPr>
                      <a:r>
                        <a:rPr lang="en-US" sz="1100" dirty="0">
                          <a:effectLst/>
                        </a:rPr>
                        <a:t>ID</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100" dirty="0">
                          <a:effectLst/>
                        </a:rPr>
                        <a:t>Quality Artifacts</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19" marR="27919" marT="13960" marB="13960" anchor="ctr"/>
                </a:tc>
                <a:tc>
                  <a:txBody>
                    <a:bodyPr/>
                    <a:lstStyle/>
                    <a:p>
                      <a:pPr algn="ctr" hangingPunct="0">
                        <a:spcAft>
                          <a:spcPts val="0"/>
                        </a:spcAft>
                      </a:pPr>
                      <a:r>
                        <a:rPr lang="en-US" sz="1100">
                          <a:effectLst/>
                        </a:rPr>
                        <a:t>Artifact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27919" marR="27919" marT="13960" marB="13960" anchor="ctr"/>
                </a:tc>
                <a:tc>
                  <a:txBody>
                    <a:bodyPr/>
                    <a:lstStyle/>
                    <a:p>
                      <a:pPr algn="ctr" hangingPunct="0">
                        <a:spcAft>
                          <a:spcPts val="0"/>
                        </a:spcAft>
                      </a:pPr>
                      <a:r>
                        <a:rPr lang="en-US" sz="1100">
                          <a:effectLst/>
                        </a:rPr>
                        <a:t>Type of approval / Qualified Storage</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27919" marR="27919" marT="13960" marB="13960" anchor="ctr"/>
                </a:tc>
                <a:tc>
                  <a:txBody>
                    <a:bodyPr/>
                    <a:lstStyle/>
                    <a:p>
                      <a:pPr algn="ctr" hangingPunct="0">
                        <a:spcAft>
                          <a:spcPts val="0"/>
                        </a:spcAft>
                      </a:pPr>
                      <a:r>
                        <a:rPr lang="en-US" sz="1100" dirty="0">
                          <a:effectLst/>
                        </a:rPr>
                        <a:t>Senior QA manger (SQA)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vert="vert270" anchor="ctr"/>
                </a:tc>
                <a:tc>
                  <a:txBody>
                    <a:bodyPr/>
                    <a:lstStyle/>
                    <a:p>
                      <a:pPr algn="ctr" hangingPunct="0">
                        <a:spcAft>
                          <a:spcPts val="0"/>
                        </a:spcAft>
                      </a:pPr>
                      <a:r>
                        <a:rPr lang="en-US" sz="1100" dirty="0" smtClean="0">
                          <a:effectLst/>
                        </a:rPr>
                        <a:t>Senior Product Owner (SPO)</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vert="vert270" anchor="ctr"/>
                </a:tc>
                <a:tc>
                  <a:txBody>
                    <a:bodyPr/>
                    <a:lstStyle/>
                    <a:p>
                      <a:pPr algn="ctr" hangingPunct="0">
                        <a:spcAft>
                          <a:spcPts val="0"/>
                        </a:spcAft>
                      </a:pPr>
                      <a:r>
                        <a:rPr lang="en-US" sz="1100" dirty="0">
                          <a:effectLst/>
                        </a:rPr>
                        <a:t>Product </a:t>
                      </a:r>
                      <a:r>
                        <a:rPr lang="en-US" sz="1100" dirty="0" smtClean="0">
                          <a:effectLst/>
                        </a:rPr>
                        <a:t>Owner</a:t>
                      </a:r>
                    </a:p>
                    <a:p>
                      <a:pPr algn="ctr" hangingPunct="0">
                        <a:spcAft>
                          <a:spcPts val="0"/>
                        </a:spcAft>
                      </a:pPr>
                      <a:r>
                        <a:rPr lang="en-US" sz="1100" dirty="0" smtClean="0">
                          <a:effectLst/>
                        </a:rPr>
                        <a:t> </a:t>
                      </a:r>
                      <a:r>
                        <a:rPr lang="en-US" sz="1100" dirty="0">
                          <a:effectLst/>
                        </a:rPr>
                        <a:t>(PO)</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Solution Architect (SA)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vert="vert270" anchor="ctr"/>
                </a:tc>
                <a:tc>
                  <a:txBody>
                    <a:bodyPr/>
                    <a:lstStyle/>
                    <a:p>
                      <a:pPr algn="ctr" hangingPunct="0">
                        <a:spcAft>
                          <a:spcPts val="0"/>
                        </a:spcAft>
                      </a:pPr>
                      <a:r>
                        <a:rPr lang="en-US" sz="1100" dirty="0">
                          <a:effectLst/>
                        </a:rPr>
                        <a:t>Lead Architect </a:t>
                      </a:r>
                      <a:endParaRPr lang="en-US" sz="1100" dirty="0" smtClean="0">
                        <a:effectLst/>
                      </a:endParaRPr>
                    </a:p>
                    <a:p>
                      <a:pPr algn="ctr" hangingPunct="0">
                        <a:spcAft>
                          <a:spcPts val="0"/>
                        </a:spcAft>
                      </a:pPr>
                      <a:r>
                        <a:rPr lang="en-US" sz="1100" dirty="0" smtClean="0">
                          <a:effectLst/>
                        </a:rPr>
                        <a:t>(</a:t>
                      </a:r>
                      <a:r>
                        <a:rPr lang="en-US" sz="1100" dirty="0">
                          <a:effectLst/>
                        </a:rPr>
                        <a:t>LA)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Developers (D) / Lead (LD)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Testers (T) / Lead (LT)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Scrum masters </a:t>
                      </a:r>
                      <a:endParaRPr lang="en-US" sz="1100" dirty="0" smtClean="0">
                        <a:effectLst/>
                      </a:endParaRPr>
                    </a:p>
                    <a:p>
                      <a:pPr algn="ctr" hangingPunct="0">
                        <a:spcAft>
                          <a:spcPts val="0"/>
                        </a:spcAft>
                      </a:pPr>
                      <a:r>
                        <a:rPr lang="en-US" sz="1100" dirty="0" smtClean="0">
                          <a:effectLst/>
                        </a:rPr>
                        <a:t>(</a:t>
                      </a:r>
                      <a:r>
                        <a:rPr lang="en-US" sz="1100" dirty="0">
                          <a:effectLst/>
                        </a:rPr>
                        <a:t>SM)</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Project Quality Manager (PQM)</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Quality Assurance (QA)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marL="71755" marR="71755" algn="ctr" hangingPunct="0">
                        <a:spcAft>
                          <a:spcPts val="0"/>
                        </a:spcAft>
                      </a:pPr>
                      <a:r>
                        <a:rPr lang="en-US" sz="1100">
                          <a:effectLst/>
                        </a:rPr>
                        <a:t>Reviewers</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vert="vert270" anchor="ctr"/>
                </a:tc>
                <a:tc>
                  <a:txBody>
                    <a:bodyPr/>
                    <a:lstStyle/>
                    <a:p>
                      <a:pPr algn="ctr" hangingPunct="0">
                        <a:spcAft>
                          <a:spcPts val="0"/>
                        </a:spcAft>
                      </a:pPr>
                      <a:r>
                        <a:rPr lang="en-US" sz="1100" dirty="0">
                          <a:effectLst/>
                        </a:rPr>
                        <a:t>Approvers</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vert="vert270" anchor="ctr"/>
                </a:tc>
              </a:tr>
              <a:tr h="228018">
                <a:tc>
                  <a:txBody>
                    <a:bodyPr/>
                    <a:lstStyle/>
                    <a:p>
                      <a:pPr lvl="0" algn="l" hangingPunct="0">
                        <a:spcAft>
                          <a:spcPts val="0"/>
                        </a:spcAft>
                      </a:pPr>
                      <a:r>
                        <a:rPr lang="en-US" sz="1200" dirty="0" smtClean="0">
                          <a:effectLst/>
                        </a:rPr>
                        <a:t>QA01_IRA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a:effectLst/>
                        </a:rPr>
                        <a:t>Initial </a:t>
                      </a:r>
                      <a:r>
                        <a:rPr lang="en-US" sz="1200" dirty="0" smtClean="0">
                          <a:effectLst/>
                        </a:rPr>
                        <a:t>Risk </a:t>
                      </a:r>
                      <a:r>
                        <a:rPr lang="en-US" sz="1200" dirty="0">
                          <a:effectLst/>
                        </a:rPr>
                        <a:t>A</a:t>
                      </a:r>
                      <a:r>
                        <a:rPr lang="en-US" sz="1200" dirty="0" smtClean="0">
                          <a:effectLst/>
                        </a:rPr>
                        <a:t>ssessment</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Document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 / Mango</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SQA SPO SA QA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SQA SPO</a:t>
                      </a:r>
                      <a:endParaRPr lang="fr-FR" sz="1400" dirty="0">
                        <a:effectLst/>
                      </a:endParaRPr>
                    </a:p>
                    <a:p>
                      <a:pPr algn="ctr" hangingPunct="0">
                        <a:spcAft>
                          <a:spcPts val="0"/>
                        </a:spcAft>
                      </a:pPr>
                      <a:r>
                        <a:rPr lang="en-US" sz="1200" dirty="0">
                          <a:effectLst/>
                        </a:rPr>
                        <a:t>SA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28018">
                <a:tc>
                  <a:txBody>
                    <a:bodyPr/>
                    <a:lstStyle/>
                    <a:p>
                      <a:pPr lvl="0" algn="l" hangingPunct="0">
                        <a:spcAft>
                          <a:spcPts val="0"/>
                        </a:spcAft>
                      </a:pPr>
                      <a:r>
                        <a:rPr lang="en-US" sz="1200" dirty="0" smtClean="0">
                          <a:effectLst/>
                        </a:rPr>
                        <a:t>QA02_VMP</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smtClean="0">
                          <a:effectLst/>
                        </a:rPr>
                        <a:t>Validation Master Plan</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Document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 / Mango</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SQA SPO SA QA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SQA SPO</a:t>
                      </a:r>
                      <a:endParaRPr lang="fr-FR" sz="1400" dirty="0">
                        <a:effectLst/>
                      </a:endParaRPr>
                    </a:p>
                    <a:p>
                      <a:pPr algn="ctr" hangingPunct="0">
                        <a:spcAft>
                          <a:spcPts val="0"/>
                        </a:spcAft>
                      </a:pPr>
                      <a:r>
                        <a:rPr lang="en-US" sz="1200" dirty="0">
                          <a:effectLst/>
                        </a:rPr>
                        <a:t>SA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85023">
                <a:tc>
                  <a:txBody>
                    <a:bodyPr/>
                    <a:lstStyle/>
                    <a:p>
                      <a:pPr lvl="0" algn="l" hangingPunct="0">
                        <a:spcAft>
                          <a:spcPts val="0"/>
                        </a:spcAft>
                      </a:pPr>
                      <a:r>
                        <a:rPr lang="en-US" sz="1200" dirty="0" smtClean="0">
                          <a:effectLst/>
                        </a:rPr>
                        <a:t>QA03_PVP</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smtClean="0">
                          <a:effectLst/>
                        </a:rPr>
                        <a:t>Program Validation </a:t>
                      </a:r>
                      <a:r>
                        <a:rPr lang="en-US" sz="1200" dirty="0">
                          <a:effectLst/>
                        </a:rPr>
                        <a:t>Plan</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Document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 / Mango</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fr-FR" sz="1200" dirty="0" smtClean="0">
                          <a:effectLst/>
                        </a:rPr>
                        <a:t>SPO PO SA PQM QA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PO </a:t>
                      </a:r>
                      <a:r>
                        <a:rPr lang="en-US" sz="1200" dirty="0" smtClean="0">
                          <a:effectLst/>
                        </a:rPr>
                        <a:t>SA</a:t>
                      </a:r>
                      <a:endParaRPr lang="fr-FR" sz="1400" dirty="0">
                        <a:effectLst/>
                      </a:endParaRPr>
                    </a:p>
                    <a:p>
                      <a:pPr algn="ctr" hangingPunct="0">
                        <a:spcAft>
                          <a:spcPts val="0"/>
                        </a:spcAft>
                      </a:pPr>
                      <a:r>
                        <a:rPr lang="en-US" sz="1200" dirty="0" smtClean="0">
                          <a:effectLst/>
                        </a:rPr>
                        <a:t>SQA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85023">
                <a:tc>
                  <a:txBody>
                    <a:bodyPr/>
                    <a:lstStyle/>
                    <a:p>
                      <a:pPr lvl="0" algn="l" hangingPunct="0">
                        <a:spcAft>
                          <a:spcPts val="0"/>
                        </a:spcAft>
                      </a:pPr>
                      <a:r>
                        <a:rPr lang="en-US" sz="1200" dirty="0" smtClean="0">
                          <a:effectLst/>
                        </a:rPr>
                        <a:t>QA04_FT</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a:effectLst/>
                        </a:rPr>
                        <a:t>Features</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Items</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 / JAMA</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A</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fr-FR" sz="1200" dirty="0" smtClean="0">
                          <a:effectLst/>
                        </a:rPr>
                        <a:t>SA SPO PO PQM QA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SPO SA</a:t>
                      </a:r>
                      <a:endParaRPr lang="fr-FR" sz="1400" dirty="0">
                        <a:effectLst/>
                      </a:endParaRPr>
                    </a:p>
                    <a:p>
                      <a:pPr algn="ctr" hangingPunct="0">
                        <a:spcAft>
                          <a:spcPts val="0"/>
                        </a:spcAft>
                      </a:pPr>
                      <a:r>
                        <a:rPr lang="en-US" sz="1200" dirty="0">
                          <a:effectLst/>
                        </a:rPr>
                        <a:t>QA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182880">
                <a:tc>
                  <a:txBody>
                    <a:bodyPr/>
                    <a:lstStyle/>
                    <a:p>
                      <a:pPr lvl="0" algn="l" hangingPunct="0">
                        <a:spcAft>
                          <a:spcPts val="0"/>
                        </a:spcAft>
                      </a:pPr>
                      <a:r>
                        <a:rPr lang="en-US" sz="1200" dirty="0" smtClean="0">
                          <a:solidFill>
                            <a:schemeClr val="tx1"/>
                          </a:solidFill>
                          <a:effectLst/>
                        </a:rPr>
                        <a:t>QA05_TUS</a:t>
                      </a:r>
                      <a:endParaRPr lang="fr-FR"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smtClean="0">
                          <a:solidFill>
                            <a:schemeClr val="tx1"/>
                          </a:solidFill>
                          <a:effectLst/>
                        </a:rPr>
                        <a:t>Technical User </a:t>
                      </a:r>
                      <a:r>
                        <a:rPr lang="en-US" sz="1200" dirty="0">
                          <a:solidFill>
                            <a:schemeClr val="tx1"/>
                          </a:solidFill>
                          <a:effectLst/>
                        </a:rPr>
                        <a:t>Stories</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Items</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A / JAMA</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solidFill>
                            <a:schemeClr val="tx1"/>
                          </a:solidFill>
                          <a:effectLst/>
                        </a:rPr>
                        <a:t>C</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solidFill>
                            <a:schemeClr val="tx1"/>
                          </a:solidFill>
                          <a:effectLst/>
                        </a:rPr>
                        <a:t>A/R</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C</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solidFill>
                            <a:schemeClr val="tx1"/>
                          </a:solidFill>
                          <a:effectLst/>
                        </a:rPr>
                        <a:t>R/A</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solidFill>
                            <a:schemeClr val="tx1"/>
                          </a:solidFill>
                          <a:effectLst/>
                        </a:rPr>
                        <a:t>R</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solidFill>
                            <a:schemeClr val="tx1"/>
                          </a:solidFill>
                          <a:effectLst/>
                        </a:rPr>
                        <a:t>R</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I</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R</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R</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fr-FR" sz="1200" dirty="0" smtClean="0">
                          <a:solidFill>
                            <a:schemeClr val="tx1"/>
                          </a:solidFill>
                          <a:effectLst/>
                        </a:rPr>
                        <a:t>PO LA QA PQM</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solidFill>
                            <a:schemeClr val="tx1"/>
                          </a:solidFill>
                          <a:effectLst/>
                        </a:rPr>
                        <a:t>LA QA</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182880">
                <a:tc>
                  <a:txBody>
                    <a:bodyPr/>
                    <a:lstStyle/>
                    <a:p>
                      <a:pPr lvl="0" algn="l" hangingPunct="0">
                        <a:spcAft>
                          <a:spcPts val="0"/>
                        </a:spcAft>
                      </a:pPr>
                      <a:r>
                        <a:rPr lang="en-US" sz="1200" dirty="0" smtClean="0">
                          <a:solidFill>
                            <a:schemeClr val="tx1"/>
                          </a:solidFill>
                          <a:effectLst/>
                        </a:rPr>
                        <a:t>QA05_BUS</a:t>
                      </a:r>
                      <a:endParaRPr lang="en-US" sz="1100" dirty="0" smtClean="0">
                        <a:solidFill>
                          <a:schemeClr val="tx1"/>
                        </a:solidFill>
                        <a:effectLst/>
                      </a:endParaRPr>
                    </a:p>
                  </a:txBody>
                  <a:tcPr marL="0" marR="0" marT="0" marB="0" anchor="ctr"/>
                </a:tc>
                <a:tc>
                  <a:txBody>
                    <a:bodyPr/>
                    <a:lstStyle/>
                    <a:p>
                      <a:pPr hangingPunct="0">
                        <a:spcAft>
                          <a:spcPts val="0"/>
                        </a:spcAft>
                      </a:pPr>
                      <a:r>
                        <a:rPr lang="en-US" sz="1200" dirty="0" smtClean="0">
                          <a:solidFill>
                            <a:schemeClr val="tx1"/>
                          </a:solidFill>
                          <a:effectLst/>
                        </a:rPr>
                        <a:t>Business User </a:t>
                      </a:r>
                      <a:r>
                        <a:rPr lang="en-US" sz="1200" dirty="0">
                          <a:solidFill>
                            <a:schemeClr val="tx1"/>
                          </a:solidFill>
                          <a:effectLst/>
                        </a:rPr>
                        <a:t>Stories</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Items</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A / JAMA</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solidFill>
                            <a:schemeClr val="tx1"/>
                          </a:solidFill>
                          <a:effectLst/>
                        </a:rPr>
                        <a:t>C</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a:solidFill>
                            <a:schemeClr val="tx1"/>
                          </a:solidFill>
                          <a:effectLst/>
                        </a:rPr>
                        <a:t>A</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C</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solidFill>
                            <a:schemeClr val="tx1"/>
                          </a:solidFill>
                          <a:effectLst/>
                        </a:rPr>
                        <a:t>R</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solidFill>
                            <a:schemeClr val="tx1"/>
                          </a:solidFill>
                          <a:effectLst/>
                        </a:rPr>
                        <a:t>R</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solidFill>
                            <a:schemeClr val="tx1"/>
                          </a:solidFill>
                          <a:effectLst/>
                        </a:rPr>
                        <a:t>R</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I</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R</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R</a:t>
                      </a:r>
                      <a:endParaRPr lang="fr-F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fr-FR" sz="1200" dirty="0" smtClean="0">
                          <a:solidFill>
                            <a:schemeClr val="tx1"/>
                          </a:solidFill>
                          <a:effectLst/>
                        </a:rPr>
                        <a:t>PO LA</a:t>
                      </a:r>
                      <a:r>
                        <a:rPr lang="fr-FR" sz="1200" baseline="0" dirty="0" smtClean="0">
                          <a:solidFill>
                            <a:schemeClr val="tx1"/>
                          </a:solidFill>
                          <a:effectLst/>
                        </a:rPr>
                        <a:t> </a:t>
                      </a:r>
                      <a:r>
                        <a:rPr lang="fr-FR" sz="1200" dirty="0" smtClean="0">
                          <a:solidFill>
                            <a:schemeClr val="tx1"/>
                          </a:solidFill>
                          <a:effectLst/>
                        </a:rPr>
                        <a:t>QA PQM</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solidFill>
                            <a:schemeClr val="tx1"/>
                          </a:solidFill>
                          <a:effectLst/>
                        </a:rPr>
                        <a:t>PO QA</a:t>
                      </a:r>
                      <a:endParaRPr lang="fr-FR"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85023">
                <a:tc>
                  <a:txBody>
                    <a:bodyPr/>
                    <a:lstStyle/>
                    <a:p>
                      <a:pPr lvl="0" algn="l" hangingPunct="0">
                        <a:spcAft>
                          <a:spcPts val="0"/>
                        </a:spcAft>
                      </a:pPr>
                      <a:r>
                        <a:rPr lang="en-US" sz="1200" dirty="0" smtClean="0">
                          <a:effectLst/>
                        </a:rPr>
                        <a:t>QA06_RA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a:effectLst/>
                        </a:rPr>
                        <a:t>FMEA or FRA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Items</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 / JAMA</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a:effectLst/>
                        </a:rPr>
                        <a:t>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C</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R</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R</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PO LD LT QA PQM</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PO QA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28018">
                <a:tc>
                  <a:txBody>
                    <a:bodyPr/>
                    <a:lstStyle/>
                    <a:p>
                      <a:pPr lvl="0" algn="l" hangingPunct="0">
                        <a:spcAft>
                          <a:spcPts val="0"/>
                        </a:spcAft>
                      </a:pPr>
                      <a:r>
                        <a:rPr lang="en-US" sz="1200" dirty="0" smtClean="0">
                          <a:effectLst/>
                        </a:rPr>
                        <a:t>QA07_ARD</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a:effectLst/>
                        </a:rPr>
                        <a:t>Architectural Design</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Document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B / JAMA</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A</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LA SA LD QA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a:effectLst/>
                        </a:rPr>
                        <a:t>LA</a:t>
                      </a:r>
                      <a:endParaRPr lang="fr-FR" sz="1400" dirty="0">
                        <a:effectLst/>
                      </a:endParaRPr>
                    </a:p>
                    <a:p>
                      <a:pPr algn="ctr" hangingPunct="0">
                        <a:spcAft>
                          <a:spcPts val="0"/>
                        </a:spcAft>
                      </a:pPr>
                      <a:r>
                        <a:rPr lang="en-US" sz="1200" dirty="0">
                          <a:effectLst/>
                        </a:rPr>
                        <a:t> </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28018">
                <a:tc>
                  <a:txBody>
                    <a:bodyPr/>
                    <a:lstStyle/>
                    <a:p>
                      <a:pPr lvl="0" algn="l" hangingPunct="0">
                        <a:spcAft>
                          <a:spcPts val="0"/>
                        </a:spcAft>
                      </a:pPr>
                      <a:r>
                        <a:rPr lang="en-US" sz="1200" dirty="0" smtClean="0">
                          <a:effectLst/>
                        </a:rPr>
                        <a:t>QA08_FS</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a:effectLst/>
                        </a:rPr>
                        <a:t>Functional Specifications</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Items</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 / JAMA</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I</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PO LA LD PQM</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LD PQM LA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171014">
                <a:tc>
                  <a:txBody>
                    <a:bodyPr/>
                    <a:lstStyle/>
                    <a:p>
                      <a:pPr lvl="0" algn="l" hangingPunct="0">
                        <a:spcAft>
                          <a:spcPts val="0"/>
                        </a:spcAft>
                      </a:pPr>
                      <a:r>
                        <a:rPr lang="en-US" sz="1200" dirty="0" smtClean="0">
                          <a:effectLst/>
                        </a:rPr>
                        <a:t>QA09_DS</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a:effectLst/>
                        </a:rPr>
                        <a:t>Design Specifications</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Items</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 / JAMA</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LD LA PQM</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PQM LD</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28018">
                <a:tc>
                  <a:txBody>
                    <a:bodyPr/>
                    <a:lstStyle/>
                    <a:p>
                      <a:pPr lvl="0" algn="l" hangingPunct="0">
                        <a:spcAft>
                          <a:spcPts val="0"/>
                        </a:spcAft>
                      </a:pPr>
                      <a:r>
                        <a:rPr lang="en-US" sz="1200" dirty="0" smtClean="0">
                          <a:effectLst/>
                        </a:rPr>
                        <a:t>QA10_TP</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a:effectLst/>
                        </a:rPr>
                        <a:t>Test Plan</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Document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B / JAMA</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LA LD LT PQM</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LT PQM LA</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3165827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4 </a:t>
            </a:r>
            <a:r>
              <a:rPr lang="en-US" dirty="0"/>
              <a:t>– Quality Artifacts in Agile action</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a:t>Quality Artifact RACI Matrix </a:t>
            </a:r>
            <a:r>
              <a:rPr lang="en-US" sz="2400" dirty="0" smtClean="0"/>
              <a:t>2/3</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696866183"/>
              </p:ext>
            </p:extLst>
          </p:nvPr>
        </p:nvGraphicFramePr>
        <p:xfrm>
          <a:off x="181426" y="112745"/>
          <a:ext cx="11829143" cy="6261642"/>
        </p:xfrm>
        <a:graphic>
          <a:graphicData uri="http://schemas.openxmlformats.org/drawingml/2006/table">
            <a:tbl>
              <a:tblPr firstRow="1" bandRow="1">
                <a:tableStyleId>{5C22544A-7EE6-4342-B048-85BDC9FD1C3A}</a:tableStyleId>
              </a:tblPr>
              <a:tblGrid>
                <a:gridCol w="920018"/>
                <a:gridCol w="1518926"/>
                <a:gridCol w="855073"/>
                <a:gridCol w="895221"/>
                <a:gridCol w="388991"/>
                <a:gridCol w="550460"/>
                <a:gridCol w="458716"/>
                <a:gridCol w="623855"/>
                <a:gridCol w="623856"/>
                <a:gridCol w="550460"/>
                <a:gridCol w="568808"/>
                <a:gridCol w="587158"/>
                <a:gridCol w="589426"/>
                <a:gridCol w="572784"/>
                <a:gridCol w="1266057"/>
                <a:gridCol w="859334"/>
              </a:tblGrid>
              <a:tr h="1313209">
                <a:tc>
                  <a:txBody>
                    <a:bodyPr/>
                    <a:lstStyle/>
                    <a:p>
                      <a:pPr algn="ctr" hangingPunct="0">
                        <a:spcAft>
                          <a:spcPts val="0"/>
                        </a:spcAft>
                      </a:pPr>
                      <a:r>
                        <a:rPr lang="en-US" sz="1100" dirty="0">
                          <a:effectLst/>
                        </a:rPr>
                        <a:t>ID</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100" dirty="0">
                          <a:effectLst/>
                        </a:rPr>
                        <a:t>Quality Artifacts</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19" marR="27919" marT="13960" marB="13960" anchor="ctr"/>
                </a:tc>
                <a:tc>
                  <a:txBody>
                    <a:bodyPr/>
                    <a:lstStyle/>
                    <a:p>
                      <a:pPr algn="ctr" hangingPunct="0">
                        <a:spcAft>
                          <a:spcPts val="0"/>
                        </a:spcAft>
                      </a:pPr>
                      <a:r>
                        <a:rPr lang="en-US" sz="1100">
                          <a:effectLst/>
                        </a:rPr>
                        <a:t>Artifact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27919" marR="27919" marT="13960" marB="13960" anchor="ctr"/>
                </a:tc>
                <a:tc>
                  <a:txBody>
                    <a:bodyPr/>
                    <a:lstStyle/>
                    <a:p>
                      <a:pPr algn="ctr" hangingPunct="0">
                        <a:spcAft>
                          <a:spcPts val="0"/>
                        </a:spcAft>
                      </a:pPr>
                      <a:r>
                        <a:rPr lang="en-US" sz="1100">
                          <a:effectLst/>
                        </a:rPr>
                        <a:t>Type of approval / Qualified Storage</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27919" marR="27919" marT="13960" marB="13960" anchor="ctr"/>
                </a:tc>
                <a:tc>
                  <a:txBody>
                    <a:bodyPr/>
                    <a:lstStyle/>
                    <a:p>
                      <a:pPr algn="ctr" hangingPunct="0">
                        <a:spcAft>
                          <a:spcPts val="0"/>
                        </a:spcAft>
                      </a:pPr>
                      <a:r>
                        <a:rPr lang="en-US" sz="1100" dirty="0">
                          <a:effectLst/>
                        </a:rPr>
                        <a:t>Senior QA manger (SQA)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vert="vert270" anchor="ctr"/>
                </a:tc>
                <a:tc>
                  <a:txBody>
                    <a:bodyPr/>
                    <a:lstStyle/>
                    <a:p>
                      <a:pPr algn="ctr" hangingPunct="0">
                        <a:spcAft>
                          <a:spcPts val="0"/>
                        </a:spcAft>
                      </a:pPr>
                      <a:r>
                        <a:rPr lang="en-US" sz="1100" dirty="0" smtClean="0">
                          <a:effectLst/>
                        </a:rPr>
                        <a:t>Senior Product Owner (SPO)</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vert="vert270" anchor="ctr"/>
                </a:tc>
                <a:tc>
                  <a:txBody>
                    <a:bodyPr/>
                    <a:lstStyle/>
                    <a:p>
                      <a:pPr algn="ctr" hangingPunct="0">
                        <a:spcAft>
                          <a:spcPts val="0"/>
                        </a:spcAft>
                      </a:pPr>
                      <a:r>
                        <a:rPr lang="en-US" sz="1100" dirty="0">
                          <a:effectLst/>
                        </a:rPr>
                        <a:t>Product </a:t>
                      </a:r>
                      <a:r>
                        <a:rPr lang="en-US" sz="1100" dirty="0" smtClean="0">
                          <a:effectLst/>
                        </a:rPr>
                        <a:t>Owner</a:t>
                      </a:r>
                    </a:p>
                    <a:p>
                      <a:pPr algn="ctr" hangingPunct="0">
                        <a:spcAft>
                          <a:spcPts val="0"/>
                        </a:spcAft>
                      </a:pPr>
                      <a:r>
                        <a:rPr lang="en-US" sz="1100" dirty="0" smtClean="0">
                          <a:effectLst/>
                        </a:rPr>
                        <a:t> </a:t>
                      </a:r>
                      <a:r>
                        <a:rPr lang="en-US" sz="1100" dirty="0">
                          <a:effectLst/>
                        </a:rPr>
                        <a:t>(PO)</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Solution Architect (SA)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vert="vert270" anchor="ctr"/>
                </a:tc>
                <a:tc>
                  <a:txBody>
                    <a:bodyPr/>
                    <a:lstStyle/>
                    <a:p>
                      <a:pPr algn="ctr" hangingPunct="0">
                        <a:spcAft>
                          <a:spcPts val="0"/>
                        </a:spcAft>
                      </a:pPr>
                      <a:r>
                        <a:rPr lang="en-US" sz="1100" dirty="0">
                          <a:effectLst/>
                        </a:rPr>
                        <a:t>Lead Architect </a:t>
                      </a:r>
                      <a:endParaRPr lang="en-US" sz="1100" dirty="0" smtClean="0">
                        <a:effectLst/>
                      </a:endParaRPr>
                    </a:p>
                    <a:p>
                      <a:pPr algn="ctr" hangingPunct="0">
                        <a:spcAft>
                          <a:spcPts val="0"/>
                        </a:spcAft>
                      </a:pPr>
                      <a:r>
                        <a:rPr lang="en-US" sz="1100" dirty="0" smtClean="0">
                          <a:effectLst/>
                        </a:rPr>
                        <a:t>(</a:t>
                      </a:r>
                      <a:r>
                        <a:rPr lang="en-US" sz="1100" dirty="0">
                          <a:effectLst/>
                        </a:rPr>
                        <a:t>LA)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Developers (D) / Lead (LD)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Testers (T) / Lead (LT)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Scrum masters </a:t>
                      </a:r>
                      <a:endParaRPr lang="en-US" sz="1100" dirty="0" smtClean="0">
                        <a:effectLst/>
                      </a:endParaRPr>
                    </a:p>
                    <a:p>
                      <a:pPr algn="ctr" hangingPunct="0">
                        <a:spcAft>
                          <a:spcPts val="0"/>
                        </a:spcAft>
                      </a:pPr>
                      <a:r>
                        <a:rPr lang="en-US" sz="1100" dirty="0" smtClean="0">
                          <a:effectLst/>
                        </a:rPr>
                        <a:t>(</a:t>
                      </a:r>
                      <a:r>
                        <a:rPr lang="en-US" sz="1100" dirty="0">
                          <a:effectLst/>
                        </a:rPr>
                        <a:t>SM)</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Project Quality Manager (PQM)</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algn="ctr" hangingPunct="0">
                        <a:spcAft>
                          <a:spcPts val="0"/>
                        </a:spcAft>
                      </a:pPr>
                      <a:r>
                        <a:rPr lang="en-US" sz="1100" dirty="0">
                          <a:effectLst/>
                        </a:rPr>
                        <a:t>Quality Assurance (QA)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92" marR="2792" marT="2792" marB="0" vert="vert270" anchor="ctr"/>
                </a:tc>
                <a:tc>
                  <a:txBody>
                    <a:bodyPr/>
                    <a:lstStyle/>
                    <a:p>
                      <a:pPr marL="71755" marR="71755" algn="ctr" hangingPunct="0">
                        <a:spcAft>
                          <a:spcPts val="0"/>
                        </a:spcAft>
                      </a:pPr>
                      <a:r>
                        <a:rPr lang="en-US" sz="1100">
                          <a:effectLst/>
                        </a:rPr>
                        <a:t>Reviewers</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vert="vert270" anchor="ctr"/>
                </a:tc>
                <a:tc>
                  <a:txBody>
                    <a:bodyPr/>
                    <a:lstStyle/>
                    <a:p>
                      <a:pPr algn="ctr" hangingPunct="0">
                        <a:spcAft>
                          <a:spcPts val="0"/>
                        </a:spcAft>
                      </a:pPr>
                      <a:r>
                        <a:rPr lang="en-US" sz="1100" dirty="0">
                          <a:effectLst/>
                        </a:rPr>
                        <a:t>Approvers</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vert="vert270" anchor="ctr"/>
                </a:tc>
              </a:tr>
              <a:tr h="158810">
                <a:tc>
                  <a:txBody>
                    <a:bodyPr/>
                    <a:lstStyle/>
                    <a:p>
                      <a:pPr algn="ctr" hangingPunct="0">
                        <a:spcAft>
                          <a:spcPts val="0"/>
                        </a:spcAft>
                      </a:pPr>
                      <a:r>
                        <a:rPr lang="en-US" sz="1200" dirty="0" smtClean="0">
                          <a:effectLst/>
                        </a:rPr>
                        <a:t>QA11_FST</a:t>
                      </a:r>
                    </a:p>
                  </a:txBody>
                  <a:tcPr marL="0" marR="0" marT="0" marB="0" anchor="ctr"/>
                </a:tc>
                <a:tc>
                  <a:txBody>
                    <a:bodyPr/>
                    <a:lstStyle/>
                    <a:p>
                      <a:pPr hangingPunct="0">
                        <a:spcAft>
                          <a:spcPts val="0"/>
                        </a:spcAft>
                      </a:pPr>
                      <a:r>
                        <a:rPr lang="en-US" sz="1200" dirty="0" smtClean="0">
                          <a:effectLst/>
                        </a:rPr>
                        <a:t>FS </a:t>
                      </a:r>
                      <a:r>
                        <a:rPr lang="en-US" sz="1200" dirty="0">
                          <a:effectLst/>
                        </a:rPr>
                        <a:t>Test Cases</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Items</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 / JAMA</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I</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(PO</a:t>
                      </a:r>
                      <a:r>
                        <a:rPr lang="en-US" sz="1200" dirty="0" smtClean="0">
                          <a:effectLst/>
                        </a:rPr>
                        <a:t>) LT LA PQM</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LT PQM</a:t>
                      </a:r>
                      <a:endParaRPr lang="fr-FR" sz="1200" dirty="0">
                        <a:effectLst/>
                      </a:endParaRPr>
                    </a:p>
                  </a:txBody>
                  <a:tcPr marL="0" marR="0" marT="0" marB="0" anchor="ctr"/>
                </a:tc>
              </a:tr>
              <a:tr h="266929">
                <a:tc>
                  <a:txBody>
                    <a:bodyPr/>
                    <a:lstStyle/>
                    <a:p>
                      <a:pPr algn="ctr" hangingPunct="0">
                        <a:spcAft>
                          <a:spcPts val="0"/>
                        </a:spcAft>
                      </a:pPr>
                      <a:r>
                        <a:rPr lang="en-US" sz="1200" dirty="0" smtClean="0">
                          <a:effectLst/>
                        </a:rPr>
                        <a:t>QA12_DST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smtClean="0">
                          <a:effectLst/>
                        </a:rPr>
                        <a:t>DS </a:t>
                      </a:r>
                      <a:r>
                        <a:rPr lang="en-US" sz="1200" dirty="0">
                          <a:effectLst/>
                        </a:rPr>
                        <a:t>Test Cases</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Items</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 / JAMA</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I</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(PO</a:t>
                      </a:r>
                      <a:r>
                        <a:rPr lang="en-US" sz="1200" dirty="0" smtClean="0">
                          <a:effectLst/>
                        </a:rPr>
                        <a:t>) LT LA PQM</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LT PQM</a:t>
                      </a:r>
                      <a:r>
                        <a:rPr lang="en-US" sz="1200" dirty="0">
                          <a:effectLst/>
                        </a:rPr>
                        <a:t>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28018">
                <a:tc>
                  <a:txBody>
                    <a:bodyPr/>
                    <a:lstStyle/>
                    <a:p>
                      <a:pPr algn="ctr" hangingPunct="0">
                        <a:spcAft>
                          <a:spcPts val="0"/>
                        </a:spcAft>
                      </a:pPr>
                      <a:r>
                        <a:rPr lang="en-US" sz="1200" dirty="0" smtClean="0">
                          <a:effectLst/>
                        </a:rPr>
                        <a:t>QA13_UAT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a:effectLst/>
                        </a:rPr>
                        <a:t> </a:t>
                      </a:r>
                      <a:endParaRPr lang="fr-FR" sz="1200" dirty="0">
                        <a:effectLst/>
                      </a:endParaRPr>
                    </a:p>
                    <a:p>
                      <a:pPr hangingPunct="0">
                        <a:spcAft>
                          <a:spcPts val="0"/>
                        </a:spcAft>
                      </a:pPr>
                      <a:r>
                        <a:rPr lang="en-US" sz="1200" dirty="0">
                          <a:effectLst/>
                        </a:rPr>
                        <a:t>US Acceptance Test Cases</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Items</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 / JAMA</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PO LT LA PQM</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LT PQM PO</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28018">
                <a:tc>
                  <a:txBody>
                    <a:bodyPr/>
                    <a:lstStyle/>
                    <a:p>
                      <a:pPr algn="ctr" hangingPunct="0">
                        <a:spcAft>
                          <a:spcPts val="0"/>
                        </a:spcAft>
                      </a:pPr>
                      <a:r>
                        <a:rPr lang="en-US" sz="1200" dirty="0" smtClean="0">
                          <a:effectLst/>
                        </a:rPr>
                        <a:t>QA14_FAT</a:t>
                      </a:r>
                    </a:p>
                    <a:p>
                      <a:pPr algn="ctr" hangingPunct="0">
                        <a:spcAft>
                          <a:spcPts val="0"/>
                        </a:spcAft>
                      </a:pPr>
                      <a:r>
                        <a:rPr lang="en-US" sz="1200" dirty="0" smtClean="0">
                          <a:effectLst/>
                        </a:rPr>
                        <a:t>QA14_INT</a:t>
                      </a:r>
                    </a:p>
                    <a:p>
                      <a:pPr algn="ctr" hangingPunct="0">
                        <a:spcAft>
                          <a:spcPts val="0"/>
                        </a:spcAft>
                      </a:pPr>
                      <a:r>
                        <a:rPr lang="en-US" sz="1200" dirty="0" smtClean="0">
                          <a:effectLst/>
                        </a:rPr>
                        <a:t>QA14_RGT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a:effectLst/>
                        </a:rPr>
                        <a:t>Feature Acceptance, E2E/Integration and regression Test Cases </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Items</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 / JAMA</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fr-FR" sz="1200" dirty="0" smtClean="0">
                          <a:effectLst/>
                        </a:rPr>
                        <a:t>SA PO PQM LT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LT PQM PO</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70772">
                <a:tc>
                  <a:txBody>
                    <a:bodyPr/>
                    <a:lstStyle/>
                    <a:p>
                      <a:pPr algn="ctr" hangingPunct="0">
                        <a:spcAft>
                          <a:spcPts val="0"/>
                        </a:spcAft>
                      </a:pPr>
                      <a:r>
                        <a:rPr lang="en-US" sz="1200" dirty="0" smtClean="0">
                          <a:effectLst/>
                        </a:rPr>
                        <a:t>QA15_SSR</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a:effectLst/>
                        </a:rPr>
                        <a:t>Sprint Summary Report (incl. Observation &amp; Deviations)</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Document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B / JAMA</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fr-FR" sz="1200" dirty="0" smtClean="0">
                          <a:effectLst/>
                        </a:rPr>
                        <a:t>PO LD LT PQM</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LT PQM</a:t>
                      </a:r>
                      <a:r>
                        <a:rPr lang="fr-FR" sz="1200" baseline="0" dirty="0" smtClean="0">
                          <a:effectLst/>
                        </a:rPr>
                        <a:t> </a:t>
                      </a:r>
                      <a:r>
                        <a:rPr lang="en-US" sz="1200" dirty="0" smtClean="0">
                          <a:effectLst/>
                        </a:rPr>
                        <a:t>PO</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85023">
                <a:tc>
                  <a:txBody>
                    <a:bodyPr/>
                    <a:lstStyle/>
                    <a:p>
                      <a:pPr algn="ctr" hangingPunct="0">
                        <a:spcAft>
                          <a:spcPts val="0"/>
                        </a:spcAft>
                      </a:pPr>
                      <a:r>
                        <a:rPr lang="en-US" sz="1200" dirty="0" smtClean="0">
                          <a:effectLst/>
                        </a:rPr>
                        <a:t>QA16_MAN</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a:effectLst/>
                        </a:rPr>
                        <a:t>Manual</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Document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 / Mango</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I</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a:effectLst/>
                        </a:rPr>
                        <a:t>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latin typeface="+mn-lt"/>
                          <a:ea typeface="+mn-ea"/>
                          <a:cs typeface="+mn-cs"/>
                        </a:rPr>
                        <a:t>I</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fr-FR" sz="1200" dirty="0" smtClean="0">
                          <a:effectLst/>
                        </a:rPr>
                        <a:t>PO LA LD PQM QA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PO QA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156762">
                <a:tc>
                  <a:txBody>
                    <a:bodyPr/>
                    <a:lstStyle/>
                    <a:p>
                      <a:pPr algn="ctr" hangingPunct="0">
                        <a:spcAft>
                          <a:spcPts val="0"/>
                        </a:spcAft>
                      </a:pPr>
                      <a:r>
                        <a:rPr lang="en-US" sz="1200" dirty="0" smtClean="0">
                          <a:solidFill>
                            <a:schemeClr val="tx1"/>
                          </a:solidFill>
                          <a:effectLst/>
                        </a:rPr>
                        <a:t>QA17_TRM</a:t>
                      </a:r>
                      <a:endParaRPr lang="fr-FR"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a:solidFill>
                            <a:schemeClr val="tx1"/>
                          </a:solidFill>
                          <a:effectLst/>
                        </a:rPr>
                        <a:t>Traceability Matrix</a:t>
                      </a:r>
                      <a:endParaRPr lang="fr-FR"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solidFill>
                            <a:schemeClr val="tx1"/>
                          </a:solidFill>
                          <a:effectLst/>
                        </a:rPr>
                        <a:t>Document</a:t>
                      </a:r>
                      <a:endParaRPr lang="fr-FR"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B / JAMA</a:t>
                      </a:r>
                      <a:endParaRPr lang="fr-FR"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a:t>
                      </a:r>
                      <a:endParaRPr lang="fr-FR"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solidFill>
                            <a:schemeClr val="tx1"/>
                          </a:solidFill>
                          <a:effectLst/>
                        </a:rPr>
                        <a:t>-</a:t>
                      </a:r>
                      <a:endParaRPr lang="fr-FR"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solidFill>
                            <a:schemeClr val="tx1"/>
                          </a:solidFill>
                          <a:effectLst/>
                        </a:rPr>
                        <a:t>-</a:t>
                      </a:r>
                      <a:endParaRPr lang="fr-FR"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a:t>
                      </a:r>
                      <a:endParaRPr lang="fr-FR"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solidFill>
                            <a:schemeClr val="tx1"/>
                          </a:solidFill>
                          <a:effectLst/>
                        </a:rPr>
                        <a:t>I</a:t>
                      </a:r>
                      <a:endParaRPr lang="fr-FR"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I</a:t>
                      </a:r>
                      <a:endParaRPr lang="fr-FR"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A</a:t>
                      </a:r>
                      <a:endParaRPr lang="fr-FR"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I</a:t>
                      </a:r>
                      <a:endParaRPr lang="fr-FR"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R</a:t>
                      </a:r>
                      <a:endParaRPr lang="fr-FR"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solidFill>
                            <a:schemeClr val="tx1"/>
                          </a:solidFill>
                          <a:effectLst/>
                        </a:rPr>
                        <a:t>-</a:t>
                      </a:r>
                      <a:endParaRPr lang="fr-FR"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fr-FR" sz="1200" dirty="0" smtClean="0">
                          <a:solidFill>
                            <a:schemeClr val="tx1"/>
                          </a:solidFill>
                          <a:effectLst/>
                        </a:rPr>
                        <a:t>LT PQM</a:t>
                      </a:r>
                      <a:endParaRPr lang="fr-FR"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solidFill>
                            <a:schemeClr val="tx1"/>
                          </a:solidFill>
                          <a:effectLst/>
                        </a:rPr>
                        <a:t>LT PQM</a:t>
                      </a:r>
                      <a:endParaRPr lang="fr-FR"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342027">
                <a:tc>
                  <a:txBody>
                    <a:bodyPr/>
                    <a:lstStyle/>
                    <a:p>
                      <a:pPr algn="ctr" hangingPunct="0">
                        <a:spcAft>
                          <a:spcPts val="0"/>
                        </a:spcAft>
                      </a:pPr>
                      <a:r>
                        <a:rPr lang="en-US" sz="1200" dirty="0" smtClean="0">
                          <a:effectLst/>
                        </a:rPr>
                        <a:t>QA18_IVR</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a:effectLst/>
                        </a:rPr>
                        <a:t>Increment Validation Report (incl. Traceability Matrix)</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Document</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 / Mango</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C</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I</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a:effectLst/>
                        </a:rPr>
                        <a:t>A</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fr-FR" sz="1200" dirty="0" smtClean="0">
                          <a:effectLst/>
                        </a:rPr>
                        <a:t>SPO PO LA</a:t>
                      </a:r>
                      <a:r>
                        <a:rPr lang="fr-FR" sz="1200" baseline="0" dirty="0" smtClean="0">
                          <a:effectLst/>
                        </a:rPr>
                        <a:t> </a:t>
                      </a:r>
                      <a:r>
                        <a:rPr lang="fr-FR" sz="1200" dirty="0" smtClean="0">
                          <a:effectLst/>
                        </a:rPr>
                        <a:t> SA</a:t>
                      </a:r>
                      <a:endParaRPr lang="fr-FR" sz="1200" dirty="0">
                        <a:effectLst/>
                      </a:endParaRPr>
                    </a:p>
                    <a:p>
                      <a:pPr algn="ctr" hangingPunct="0">
                        <a:spcAft>
                          <a:spcPts val="0"/>
                        </a:spcAft>
                      </a:pPr>
                      <a:r>
                        <a:rPr lang="fr-FR" sz="1200" dirty="0" smtClean="0">
                          <a:effectLst/>
                        </a:rPr>
                        <a:t>PQM QA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SPO SA QA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201154">
                <a:tc>
                  <a:txBody>
                    <a:bodyPr/>
                    <a:lstStyle/>
                    <a:p>
                      <a:pPr algn="ctr" hangingPunct="0">
                        <a:spcAft>
                          <a:spcPts val="0"/>
                        </a:spcAft>
                      </a:pPr>
                      <a:r>
                        <a:rPr lang="en-US" sz="1200" dirty="0" smtClean="0">
                          <a:effectLst/>
                        </a:rPr>
                        <a:t>QA19_VMR</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hangingPunct="0">
                        <a:spcAft>
                          <a:spcPts val="0"/>
                        </a:spcAft>
                      </a:pPr>
                      <a:r>
                        <a:rPr lang="en-US" sz="1200" dirty="0">
                          <a:effectLst/>
                        </a:rPr>
                        <a:t>Validation Master Report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Document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C / Mango</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a:effectLst/>
                        </a:rPr>
                        <a:t>R</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a:effectLst/>
                        </a:rPr>
                        <a:t>C</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R</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a:effectLst/>
                        </a:rPr>
                        <a:t>C</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I</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latin typeface="+mn-lt"/>
                          <a:ea typeface="+mn-ea"/>
                          <a:cs typeface="+mn-cs"/>
                        </a:rPr>
                        <a:t>I</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I</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I</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R</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SQA SPO SA QA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SQA SPO SA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r h="363686">
                <a:tc>
                  <a:txBody>
                    <a:bodyPr/>
                    <a:lstStyle/>
                    <a:p>
                      <a:pPr marL="0" algn="ctr" defTabSz="914400" rtl="0" eaLnBrk="1" latinLnBrk="0" hangingPunct="0">
                        <a:spcAft>
                          <a:spcPts val="0"/>
                        </a:spcAft>
                      </a:pPr>
                      <a:r>
                        <a:rPr lang="fr-FR" sz="1200" kern="1200" dirty="0" smtClean="0">
                          <a:solidFill>
                            <a:schemeClr val="dk1"/>
                          </a:solidFill>
                          <a:effectLst/>
                          <a:latin typeface="+mn-lt"/>
                          <a:ea typeface="+mn-ea"/>
                          <a:cs typeface="+mn-cs"/>
                        </a:rPr>
                        <a:t>QA20_SDP</a:t>
                      </a:r>
                      <a:endParaRPr lang="fr-FR" sz="1200" kern="1200" dirty="0">
                        <a:solidFill>
                          <a:schemeClr val="dk1"/>
                        </a:solidFill>
                        <a:effectLst/>
                        <a:latin typeface="+mn-lt"/>
                        <a:ea typeface="+mn-ea"/>
                        <a:cs typeface="+mn-cs"/>
                      </a:endParaRPr>
                    </a:p>
                  </a:txBody>
                  <a:tcPr marL="0" marR="0" marT="0" marB="0" anchor="ctr"/>
                </a:tc>
                <a:tc>
                  <a:txBody>
                    <a:bodyPr/>
                    <a:lstStyle/>
                    <a:p>
                      <a:pPr marL="0" algn="l" defTabSz="914400" rtl="0" eaLnBrk="1" latinLnBrk="0" hangingPunct="0">
                        <a:spcAft>
                          <a:spcPts val="0"/>
                        </a:spcAft>
                      </a:pPr>
                      <a:r>
                        <a:rPr lang="fr-FR" sz="1200" kern="1200" dirty="0" smtClean="0">
                          <a:solidFill>
                            <a:schemeClr val="dk1"/>
                          </a:solidFill>
                          <a:effectLst/>
                          <a:latin typeface="+mn-lt"/>
                          <a:ea typeface="+mn-ea"/>
                          <a:cs typeface="+mn-cs"/>
                        </a:rPr>
                        <a:t>Software </a:t>
                      </a:r>
                      <a:r>
                        <a:rPr lang="fr-FR" sz="1200" kern="1200" dirty="0" err="1" smtClean="0">
                          <a:solidFill>
                            <a:schemeClr val="dk1"/>
                          </a:solidFill>
                          <a:effectLst/>
                          <a:latin typeface="+mn-lt"/>
                          <a:ea typeface="+mn-ea"/>
                          <a:cs typeface="+mn-cs"/>
                        </a:rPr>
                        <a:t>Development</a:t>
                      </a:r>
                      <a:r>
                        <a:rPr lang="fr-FR" sz="1200" kern="1200" dirty="0" smtClean="0">
                          <a:solidFill>
                            <a:schemeClr val="dk1"/>
                          </a:solidFill>
                          <a:effectLst/>
                          <a:latin typeface="+mn-lt"/>
                          <a:ea typeface="+mn-ea"/>
                          <a:cs typeface="+mn-cs"/>
                        </a:rPr>
                        <a:t> Plan</a:t>
                      </a:r>
                      <a:endParaRPr lang="fr-FR" sz="1200" kern="1200" dirty="0">
                        <a:solidFill>
                          <a:schemeClr val="dk1"/>
                        </a:solidFill>
                        <a:effectLst/>
                        <a:latin typeface="+mn-lt"/>
                        <a:ea typeface="+mn-ea"/>
                        <a:cs typeface="+mn-cs"/>
                      </a:endParaRPr>
                    </a:p>
                  </a:txBody>
                  <a:tcPr marL="36549" marR="36549" marT="18274" marB="18274" anchor="ctr"/>
                </a:tc>
                <a:tc>
                  <a:txBody>
                    <a:bodyPr/>
                    <a:lstStyle/>
                    <a:p>
                      <a:pPr marL="0" algn="ctr" defTabSz="914400" rtl="0" eaLnBrk="1" latinLnBrk="0" hangingPunct="0">
                        <a:spcAft>
                          <a:spcPts val="0"/>
                        </a:spcAft>
                      </a:pPr>
                      <a:r>
                        <a:rPr lang="fr-FR" sz="1200" kern="1200" dirty="0" smtClean="0">
                          <a:solidFill>
                            <a:schemeClr val="dk1"/>
                          </a:solidFill>
                          <a:effectLst/>
                          <a:latin typeface="+mn-lt"/>
                          <a:ea typeface="+mn-ea"/>
                          <a:cs typeface="+mn-cs"/>
                        </a:rPr>
                        <a:t>Document</a:t>
                      </a:r>
                      <a:endParaRPr lang="fr-FR" sz="1200" kern="1200" dirty="0">
                        <a:solidFill>
                          <a:schemeClr val="dk1"/>
                        </a:solidFill>
                        <a:effectLst/>
                        <a:latin typeface="+mn-lt"/>
                        <a:ea typeface="+mn-ea"/>
                        <a:cs typeface="+mn-cs"/>
                      </a:endParaRPr>
                    </a:p>
                  </a:txBody>
                  <a:tcPr marL="36549" marR="36549" marT="18274" marB="18274" anchor="ctr"/>
                </a:tc>
                <a:tc>
                  <a:txBody>
                    <a:bodyPr/>
                    <a:lstStyle/>
                    <a:p>
                      <a:pPr algn="ctr" hangingPunct="0">
                        <a:spcAft>
                          <a:spcPts val="0"/>
                        </a:spcAft>
                      </a:pPr>
                      <a:r>
                        <a:rPr lang="en-US" sz="1200" dirty="0">
                          <a:effectLst/>
                        </a:rPr>
                        <a:t>C / Mango</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a:effectLst/>
                        </a:rPr>
                        <a:t>R</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a:effectLst/>
                        </a:rPr>
                        <a:t>C</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latin typeface="+mn-lt"/>
                          <a:ea typeface="+mn-ea"/>
                          <a:cs typeface="+mn-cs"/>
                        </a:rPr>
                        <a:t>C</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a:effectLst/>
                        </a:rPr>
                        <a:t>C</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I</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latin typeface="+mn-lt"/>
                          <a:ea typeface="+mn-ea"/>
                          <a:cs typeface="+mn-cs"/>
                        </a:rPr>
                        <a:t>I</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I</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I</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a:effectLst/>
                        </a:rPr>
                        <a:t>R</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6549" marR="36549" marT="18274" marB="18274" anchor="ctr"/>
                </a:tc>
                <a:tc>
                  <a:txBody>
                    <a:bodyPr/>
                    <a:lstStyle/>
                    <a:p>
                      <a:pPr algn="ctr" hangingPunct="0">
                        <a:spcAft>
                          <a:spcPts val="0"/>
                        </a:spcAft>
                      </a:pPr>
                      <a:r>
                        <a:rPr lang="en-US" sz="1200" dirty="0" smtClean="0">
                          <a:effectLst/>
                        </a:rPr>
                        <a:t>SQA SPO SA QA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hangingPunct="0">
                        <a:spcAft>
                          <a:spcPts val="0"/>
                        </a:spcAft>
                      </a:pPr>
                      <a:r>
                        <a:rPr lang="en-US" sz="1200" dirty="0" smtClean="0">
                          <a:effectLst/>
                        </a:rPr>
                        <a:t>SQA SPO SA</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18989163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4 </a:t>
            </a:r>
            <a:r>
              <a:rPr lang="en-US" dirty="0"/>
              <a:t>– Quality Artifacts in Agile action</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a:t>Approval procedure JAMA and </a:t>
            </a:r>
            <a:r>
              <a:rPr lang="en-US" sz="2400" dirty="0" err="1" smtClean="0"/>
              <a:t>ManGo</a:t>
            </a:r>
            <a:endParaRPr lang="en-US" sz="2400" dirty="0"/>
          </a:p>
        </p:txBody>
      </p:sp>
      <p:sp>
        <p:nvSpPr>
          <p:cNvPr id="6" name="Text Placeholder 4"/>
          <p:cNvSpPr txBox="1">
            <a:spLocks/>
          </p:cNvSpPr>
          <p:nvPr/>
        </p:nvSpPr>
        <p:spPr>
          <a:xfrm>
            <a:off x="7660792" y="451355"/>
            <a:ext cx="4243662" cy="8749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How to </a:t>
            </a:r>
            <a:r>
              <a:rPr lang="fr-FR" sz="18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review</a:t>
            </a:r>
            <a:r>
              <a:rPr lang="fr-FR" sz="18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 and </a:t>
            </a:r>
            <a:r>
              <a:rPr lang="fr-FR" sz="18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approve</a:t>
            </a:r>
            <a:r>
              <a:rPr lang="fr-FR" sz="18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 a </a:t>
            </a:r>
            <a:r>
              <a:rPr lang="fr-FR" sz="18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Quality</a:t>
            </a:r>
            <a:r>
              <a:rPr lang="fr-FR" sz="18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 </a:t>
            </a:r>
            <a:r>
              <a:rPr lang="fr-FR" sz="18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artifact</a:t>
            </a:r>
            <a:r>
              <a:rPr lang="fr-FR" sz="18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 document?</a:t>
            </a:r>
            <a:endParaRPr lang="fr-FR" sz="1800" dirty="0">
              <a:solidFill>
                <a:srgbClr val="50329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Flowchart: Document 7"/>
          <p:cNvSpPr/>
          <p:nvPr/>
        </p:nvSpPr>
        <p:spPr>
          <a:xfrm>
            <a:off x="2780575" y="1608709"/>
            <a:ext cx="2203570" cy="939887"/>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Quality</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Artifact</a:t>
            </a:r>
            <a:endPar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endParaRPr>
          </a:p>
          <a:p>
            <a:pPr algn="ctr"/>
            <a:r>
              <a:rPr lang="fr-FR" sz="1600" dirty="0">
                <a:solidFill>
                  <a:prstClr val="white"/>
                </a:solidFill>
                <a:latin typeface="Verdana" panose="020B0604030504040204" pitchFamily="34" charset="0"/>
                <a:ea typeface="Verdana" panose="020B0604030504040204" pitchFamily="34" charset="0"/>
                <a:cs typeface="Verdana" panose="020B0604030504040204" pitchFamily="34" charset="0"/>
              </a:rPr>
              <a:t>(</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US or Test Case)</a:t>
            </a:r>
            <a:endParaRPr lang="fr-FR" sz="16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 name="Group 8"/>
          <p:cNvGrpSpPr/>
          <p:nvPr/>
        </p:nvGrpSpPr>
        <p:grpSpPr>
          <a:xfrm>
            <a:off x="5902010" y="2451038"/>
            <a:ext cx="822602" cy="792624"/>
            <a:chOff x="2595995" y="6227859"/>
            <a:chExt cx="330824" cy="434010"/>
          </a:xfrm>
        </p:grpSpPr>
        <p:pic>
          <p:nvPicPr>
            <p:cNvPr id="10" name="Picture 2" descr="People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4576" y="6227859"/>
              <a:ext cx="106557" cy="214303"/>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eople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8141" y="6316918"/>
              <a:ext cx="106557" cy="214303"/>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People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0262" y="6370106"/>
              <a:ext cx="106557" cy="214303"/>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People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4058" y="6429847"/>
              <a:ext cx="106557" cy="214303"/>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People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5995" y="6447566"/>
              <a:ext cx="106557" cy="214303"/>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Right Arrow 14"/>
          <p:cNvSpPr/>
          <p:nvPr/>
        </p:nvSpPr>
        <p:spPr>
          <a:xfrm>
            <a:off x="5301882" y="1721903"/>
            <a:ext cx="2137582" cy="629961"/>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Flowchart: Document 15"/>
          <p:cNvSpPr/>
          <p:nvPr/>
        </p:nvSpPr>
        <p:spPr>
          <a:xfrm>
            <a:off x="7760264" y="1585596"/>
            <a:ext cx="2203570" cy="943100"/>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Quality</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Artifact</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with</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comments</a:t>
            </a:r>
            <a:endParaRPr lang="fr-FR" sz="16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Flowchart: Document 16"/>
          <p:cNvSpPr/>
          <p:nvPr/>
        </p:nvSpPr>
        <p:spPr>
          <a:xfrm>
            <a:off x="7765612" y="5354675"/>
            <a:ext cx="2203570" cy="873480"/>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Quality</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Artifact</a:t>
            </a:r>
            <a:r>
              <a:rPr lang="fr-FR" sz="1600" dirty="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transferred</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to Mango</a:t>
            </a:r>
            <a:endParaRPr lang="fr-FR" sz="16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ight Arrow 17"/>
          <p:cNvSpPr/>
          <p:nvPr/>
        </p:nvSpPr>
        <p:spPr>
          <a:xfrm rot="10800000">
            <a:off x="5102451" y="4143350"/>
            <a:ext cx="2513706" cy="595084"/>
          </a:xfrm>
          <a:prstGeom prst="rightArrow">
            <a:avLst/>
          </a:prstGeom>
          <a:solidFill>
            <a:srgbClr val="00B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Flowchart: Document 24"/>
          <p:cNvSpPr/>
          <p:nvPr/>
        </p:nvSpPr>
        <p:spPr>
          <a:xfrm>
            <a:off x="2780575" y="4032217"/>
            <a:ext cx="2203570" cy="806468"/>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Quality</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Artifact</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approved</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in JAMA</a:t>
            </a:r>
            <a:endParaRPr lang="fr-FR" sz="16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5350754" y="1515947"/>
            <a:ext cx="1993070" cy="307777"/>
          </a:xfrm>
          <a:prstGeom prst="rect">
            <a:avLst/>
          </a:prstGeom>
          <a:noFill/>
        </p:spPr>
        <p:txBody>
          <a:bodyPr wrap="square" rtlCol="0">
            <a:spAutoFit/>
          </a:bodyPr>
          <a:lstStyle/>
          <a:p>
            <a:r>
              <a:rPr lang="fr-FR" sz="14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Start a </a:t>
            </a:r>
            <a:r>
              <a:rPr lang="fr-FR" sz="14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review</a:t>
            </a:r>
            <a:r>
              <a:rPr lang="fr-FR" sz="14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 V1</a:t>
            </a:r>
            <a:endParaRPr lang="fr-FR" sz="1400" dirty="0">
              <a:solidFill>
                <a:srgbClr val="503291"/>
              </a:solidFill>
              <a:latin typeface="Verdana" panose="020B0604030504040204" pitchFamily="34" charset="0"/>
              <a:ea typeface="Verdana" panose="020B0604030504040204" pitchFamily="34" charset="0"/>
              <a:cs typeface="Verdana" panose="020B0604030504040204" pitchFamily="34" charset="0"/>
            </a:endParaRPr>
          </a:p>
        </p:txBody>
      </p:sp>
      <p:sp>
        <p:nvSpPr>
          <p:cNvPr id="27" name="TextBox 26"/>
          <p:cNvSpPr txBox="1"/>
          <p:nvPr/>
        </p:nvSpPr>
        <p:spPr>
          <a:xfrm>
            <a:off x="5487482" y="3490152"/>
            <a:ext cx="2474260" cy="738664"/>
          </a:xfrm>
          <a:prstGeom prst="rect">
            <a:avLst/>
          </a:prstGeom>
          <a:noFill/>
        </p:spPr>
        <p:txBody>
          <a:bodyPr wrap="square" rtlCol="0">
            <a:spAutoFit/>
          </a:bodyPr>
          <a:lstStyle/>
          <a:p>
            <a:r>
              <a:rPr lang="fr-FR" sz="14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For </a:t>
            </a:r>
            <a:r>
              <a:rPr lang="fr-FR" sz="1400" dirty="0">
                <a:solidFill>
                  <a:srgbClr val="503291"/>
                </a:solidFill>
                <a:latin typeface="Verdana" panose="020B0604030504040204" pitchFamily="34" charset="0"/>
                <a:ea typeface="Verdana" panose="020B0604030504040204" pitchFamily="34" charset="0"/>
                <a:cs typeface="Verdana" panose="020B0604030504040204" pitchFamily="34" charset="0"/>
              </a:rPr>
              <a:t>f</a:t>
            </a:r>
            <a:r>
              <a:rPr lang="fr-FR" sz="14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inal </a:t>
            </a:r>
            <a:r>
              <a:rPr lang="fr-FR" sz="14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review</a:t>
            </a:r>
            <a:r>
              <a:rPr lang="fr-FR" sz="14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 and </a:t>
            </a:r>
            <a:r>
              <a:rPr lang="fr-FR" sz="14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approval</a:t>
            </a:r>
            <a:r>
              <a:rPr lang="fr-FR" sz="14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 </a:t>
            </a:r>
            <a:r>
              <a:rPr lang="fr-FR" sz="14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start</a:t>
            </a:r>
            <a:r>
              <a:rPr lang="fr-FR" sz="14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 a new </a:t>
            </a:r>
            <a:r>
              <a:rPr lang="fr-FR" sz="14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review</a:t>
            </a:r>
            <a:r>
              <a:rPr lang="fr-FR" sz="14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 in JAMA</a:t>
            </a:r>
            <a:endParaRPr lang="fr-FR" sz="1400" dirty="0">
              <a:solidFill>
                <a:srgbClr val="50329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8" name="Group 27"/>
          <p:cNvGrpSpPr/>
          <p:nvPr/>
        </p:nvGrpSpPr>
        <p:grpSpPr>
          <a:xfrm>
            <a:off x="10989171" y="2548596"/>
            <a:ext cx="1233878" cy="1571458"/>
            <a:chOff x="3300771" y="2833234"/>
            <a:chExt cx="1322300" cy="2003320"/>
          </a:xfrm>
        </p:grpSpPr>
        <p:pic>
          <p:nvPicPr>
            <p:cNvPr id="29"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7019" y="2833234"/>
              <a:ext cx="334902" cy="707706"/>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3300771" y="3620243"/>
              <a:ext cx="1322300" cy="1216311"/>
            </a:xfrm>
            <a:prstGeom prst="rect">
              <a:avLst/>
            </a:prstGeom>
            <a:noFill/>
          </p:spPr>
          <p:txBody>
            <a:bodyPr wrap="square" rtlCol="0">
              <a:spAutoFit/>
            </a:bodyPr>
            <a:lstStyle/>
            <a:p>
              <a:r>
                <a:rPr lang="fr-FR" sz="1400" dirty="0" err="1" smtClean="0">
                  <a:solidFill>
                    <a:srgbClr val="503291"/>
                  </a:solidFill>
                </a:rPr>
                <a:t>Author</a:t>
              </a:r>
              <a:r>
                <a:rPr lang="fr-FR" sz="1400" dirty="0" smtClean="0">
                  <a:solidFill>
                    <a:srgbClr val="503291"/>
                  </a:solidFill>
                </a:rPr>
                <a:t> </a:t>
              </a:r>
            </a:p>
            <a:p>
              <a:r>
                <a:rPr lang="fr-FR" sz="1400" dirty="0" err="1">
                  <a:solidFill>
                    <a:srgbClr val="503291"/>
                  </a:solidFill>
                </a:rPr>
                <a:t>i</a:t>
              </a:r>
              <a:r>
                <a:rPr lang="fr-FR" sz="1400" dirty="0" err="1" smtClean="0">
                  <a:solidFill>
                    <a:srgbClr val="503291"/>
                  </a:solidFill>
                </a:rPr>
                <a:t>s</a:t>
              </a:r>
              <a:r>
                <a:rPr lang="fr-FR" sz="1400" dirty="0" smtClean="0">
                  <a:solidFill>
                    <a:srgbClr val="503291"/>
                  </a:solidFill>
                </a:rPr>
                <a:t> </a:t>
              </a:r>
              <a:r>
                <a:rPr lang="fr-FR" sz="1400" dirty="0" err="1" smtClean="0">
                  <a:solidFill>
                    <a:srgbClr val="503291"/>
                  </a:solidFill>
                </a:rPr>
                <a:t>revising</a:t>
              </a:r>
              <a:r>
                <a:rPr lang="fr-FR" sz="1400" dirty="0" smtClean="0">
                  <a:solidFill>
                    <a:srgbClr val="503291"/>
                  </a:solidFill>
                </a:rPr>
                <a:t> version V1</a:t>
              </a:r>
            </a:p>
            <a:p>
              <a:endParaRPr lang="fr-FR" sz="1400" dirty="0">
                <a:solidFill>
                  <a:srgbClr val="503291"/>
                </a:solidFill>
              </a:endParaRPr>
            </a:p>
          </p:txBody>
        </p:sp>
      </p:grpSp>
      <p:sp>
        <p:nvSpPr>
          <p:cNvPr id="31" name="Flowchart: Document 30"/>
          <p:cNvSpPr/>
          <p:nvPr/>
        </p:nvSpPr>
        <p:spPr>
          <a:xfrm>
            <a:off x="2850884" y="5374845"/>
            <a:ext cx="2203570" cy="938870"/>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Quality</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Artifact</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ManGo</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approved</a:t>
            </a:r>
            <a:endParaRPr lang="fr-FR" sz="16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ounded Rectangular Callout 31"/>
          <p:cNvSpPr/>
          <p:nvPr/>
        </p:nvSpPr>
        <p:spPr>
          <a:xfrm>
            <a:off x="696215" y="3087910"/>
            <a:ext cx="1750103" cy="804483"/>
          </a:xfrm>
          <a:prstGeom prst="wedgeRoundRectCallout">
            <a:avLst>
              <a:gd name="adj1" fmla="val 76204"/>
              <a:gd name="adj2" fmla="val 5858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Approval type A / Indirect JAMA</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3" name="Rounded Rectangular Callout 32"/>
          <p:cNvSpPr/>
          <p:nvPr/>
        </p:nvSpPr>
        <p:spPr>
          <a:xfrm>
            <a:off x="696215" y="4262003"/>
            <a:ext cx="1750103" cy="804483"/>
          </a:xfrm>
          <a:prstGeom prst="wedgeRoundRectCallout">
            <a:avLst>
              <a:gd name="adj1" fmla="val 88062"/>
              <a:gd name="adj2" fmla="val -1660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Approval type B / Direct JAMA</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802011" y="1211417"/>
            <a:ext cx="1202048" cy="738664"/>
          </a:xfrm>
          <a:prstGeom prst="rect">
            <a:avLst/>
          </a:prstGeom>
          <a:noFill/>
        </p:spPr>
        <p:txBody>
          <a:bodyPr wrap="square" rtlCol="0">
            <a:spAutoFit/>
          </a:bodyPr>
          <a:lstStyle/>
          <a:p>
            <a:r>
              <a:rPr lang="fr-FR" sz="14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Drafted</a:t>
            </a:r>
            <a:r>
              <a:rPr lang="fr-FR" sz="14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 document to </a:t>
            </a:r>
            <a:r>
              <a:rPr lang="fr-FR" sz="14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baseline</a:t>
            </a:r>
            <a:endParaRPr lang="fr-FR" sz="1400" dirty="0">
              <a:solidFill>
                <a:srgbClr val="503291"/>
              </a:solidFill>
              <a:latin typeface="Verdana" panose="020B0604030504040204" pitchFamily="34" charset="0"/>
              <a:ea typeface="Verdana" panose="020B0604030504040204" pitchFamily="34" charset="0"/>
              <a:cs typeface="Verdana" panose="020B0604030504040204" pitchFamily="34" charset="0"/>
            </a:endParaRPr>
          </a:p>
        </p:txBody>
      </p:sp>
      <p:sp>
        <p:nvSpPr>
          <p:cNvPr id="35" name="Right Arrow 34"/>
          <p:cNvSpPr/>
          <p:nvPr/>
        </p:nvSpPr>
        <p:spPr>
          <a:xfrm>
            <a:off x="770482" y="1792157"/>
            <a:ext cx="1780865" cy="629961"/>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6" name="Rounded Rectangular Callout 35"/>
          <p:cNvSpPr/>
          <p:nvPr/>
        </p:nvSpPr>
        <p:spPr>
          <a:xfrm>
            <a:off x="696215" y="5389174"/>
            <a:ext cx="1750103" cy="804483"/>
          </a:xfrm>
          <a:prstGeom prst="wedgeRoundRectCallout">
            <a:avLst>
              <a:gd name="adj1" fmla="val 74503"/>
              <a:gd name="adj2" fmla="val -713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Approval type C / </a:t>
            </a:r>
            <a:r>
              <a:rPr lang="en-US" sz="1600" dirty="0" err="1" smtClean="0">
                <a:latin typeface="Verdana" panose="020B0604030504040204" pitchFamily="34" charset="0"/>
                <a:ea typeface="Verdana" panose="020B0604030504040204" pitchFamily="34" charset="0"/>
                <a:cs typeface="Verdana" panose="020B0604030504040204" pitchFamily="34" charset="0"/>
              </a:rPr>
              <a:t>ManGo</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7" name="U-Turn Arrow 36"/>
          <p:cNvSpPr/>
          <p:nvPr/>
        </p:nvSpPr>
        <p:spPr>
          <a:xfrm rot="5400000">
            <a:off x="9061551" y="2801913"/>
            <a:ext cx="2947558" cy="928047"/>
          </a:xfrm>
          <a:prstGeom prst="uturnArrow">
            <a:avLst>
              <a:gd name="adj1" fmla="val 25000"/>
              <a:gd name="adj2" fmla="val 25000"/>
              <a:gd name="adj3" fmla="val 25000"/>
              <a:gd name="adj4" fmla="val 43750"/>
              <a:gd name="adj5" fmla="val 100000"/>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10148686" y="4881819"/>
            <a:ext cx="386644" cy="369332"/>
          </a:xfrm>
          <a:prstGeom prst="rect">
            <a:avLst/>
          </a:prstGeom>
          <a:noFill/>
        </p:spPr>
        <p:txBody>
          <a:bodyPr wrap="none" rtlCol="0">
            <a:spAutoFit/>
          </a:bodyPr>
          <a:lstStyle/>
          <a:p>
            <a:r>
              <a:rPr lang="en-US" dirty="0" smtClean="0">
                <a:solidFill>
                  <a:srgbClr val="503291"/>
                </a:solidFill>
              </a:rPr>
              <a:t>or</a:t>
            </a:r>
            <a:endParaRPr lang="en-US" dirty="0">
              <a:solidFill>
                <a:srgbClr val="503291"/>
              </a:solidFill>
            </a:endParaRPr>
          </a:p>
        </p:txBody>
      </p:sp>
      <p:pic>
        <p:nvPicPr>
          <p:cNvPr id="39" name="Image 26"/>
          <p:cNvPicPr>
            <a:picLocks noChangeAspect="1"/>
          </p:cNvPicPr>
          <p:nvPr/>
        </p:nvPicPr>
        <p:blipFill>
          <a:blip r:embed="rId5"/>
          <a:stretch>
            <a:fillRect/>
          </a:stretch>
        </p:blipFill>
        <p:spPr>
          <a:xfrm>
            <a:off x="8291454" y="2983085"/>
            <a:ext cx="1030432" cy="406977"/>
          </a:xfrm>
          <a:prstGeom prst="rect">
            <a:avLst/>
          </a:prstGeom>
        </p:spPr>
      </p:pic>
      <p:grpSp>
        <p:nvGrpSpPr>
          <p:cNvPr id="43" name="Group 42"/>
          <p:cNvGrpSpPr/>
          <p:nvPr/>
        </p:nvGrpSpPr>
        <p:grpSpPr>
          <a:xfrm>
            <a:off x="-7176" y="1707991"/>
            <a:ext cx="962520" cy="890517"/>
            <a:chOff x="3300772" y="2838120"/>
            <a:chExt cx="1031495" cy="1135246"/>
          </a:xfrm>
        </p:grpSpPr>
        <p:pic>
          <p:nvPicPr>
            <p:cNvPr id="44"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9081" y="2838120"/>
              <a:ext cx="334902" cy="707705"/>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p:cNvSpPr txBox="1"/>
            <p:nvPr/>
          </p:nvSpPr>
          <p:spPr>
            <a:xfrm>
              <a:off x="3300772" y="3620243"/>
              <a:ext cx="1031495" cy="353123"/>
            </a:xfrm>
            <a:prstGeom prst="rect">
              <a:avLst/>
            </a:prstGeom>
            <a:noFill/>
          </p:spPr>
          <p:txBody>
            <a:bodyPr wrap="square" rtlCol="0">
              <a:spAutoFit/>
            </a:bodyPr>
            <a:lstStyle/>
            <a:p>
              <a:r>
                <a:rPr lang="fr-FR" sz="1200" dirty="0" err="1" smtClean="0">
                  <a:solidFill>
                    <a:srgbClr val="503291"/>
                  </a:solidFill>
                </a:rPr>
                <a:t>Moderator</a:t>
              </a:r>
              <a:endParaRPr lang="fr-FR" sz="1200" dirty="0" smtClean="0">
                <a:solidFill>
                  <a:srgbClr val="503291"/>
                </a:solidFill>
              </a:endParaRPr>
            </a:p>
          </p:txBody>
        </p:sp>
      </p:grpSp>
      <p:sp>
        <p:nvSpPr>
          <p:cNvPr id="3" name="Flowchart: Predefined Process 2"/>
          <p:cNvSpPr/>
          <p:nvPr/>
        </p:nvSpPr>
        <p:spPr bwMode="gray">
          <a:xfrm>
            <a:off x="5618540" y="5015079"/>
            <a:ext cx="1662478" cy="505278"/>
          </a:xfrm>
          <a:prstGeom prst="flowChartPredefinedProcess">
            <a:avLst/>
          </a:prstGeom>
          <a:ln/>
        </p:spPr>
        <p:style>
          <a:lnRef idx="1">
            <a:schemeClr val="accent2"/>
          </a:lnRef>
          <a:fillRef idx="2">
            <a:schemeClr val="accent2"/>
          </a:fillRef>
          <a:effectRef idx="1">
            <a:schemeClr val="accent2"/>
          </a:effectRef>
          <a:fontRef idx="minor">
            <a:schemeClr val="dk1"/>
          </a:fontRef>
        </p:style>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r>
              <a:rPr lang="en-US" sz="1100" b="1" kern="0" dirty="0" err="1" smtClean="0">
                <a:solidFill>
                  <a:srgbClr val="503291"/>
                </a:solidFill>
                <a:latin typeface="Verdana"/>
              </a:rPr>
              <a:t>ManGo</a:t>
            </a:r>
            <a:r>
              <a:rPr lang="en-US" sz="1100" b="1" kern="0" dirty="0" smtClean="0">
                <a:solidFill>
                  <a:srgbClr val="503291"/>
                </a:solidFill>
                <a:latin typeface="Verdana"/>
              </a:rPr>
              <a:t> Ref. Guide 0004420MAN</a:t>
            </a:r>
          </a:p>
        </p:txBody>
      </p:sp>
      <p:sp>
        <p:nvSpPr>
          <p:cNvPr id="46" name="Right Arrow 45"/>
          <p:cNvSpPr/>
          <p:nvPr/>
        </p:nvSpPr>
        <p:spPr>
          <a:xfrm rot="10800000">
            <a:off x="5147085" y="5461909"/>
            <a:ext cx="2513706" cy="595084"/>
          </a:xfrm>
          <a:prstGeom prst="rightArrow">
            <a:avLst/>
          </a:prstGeom>
          <a:solidFill>
            <a:srgbClr val="00B05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49" name="Flowchart: Document 48"/>
          <p:cNvSpPr/>
          <p:nvPr/>
        </p:nvSpPr>
        <p:spPr>
          <a:xfrm>
            <a:off x="7760264" y="3965205"/>
            <a:ext cx="2203570" cy="873480"/>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Revised</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Quality</a:t>
            </a:r>
            <a:r>
              <a:rPr lang="fr-FR" dirty="0" smtClean="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err="1" smtClean="0">
                <a:solidFill>
                  <a:prstClr val="white"/>
                </a:solidFill>
                <a:latin typeface="Verdana" panose="020B0604030504040204" pitchFamily="34" charset="0"/>
                <a:ea typeface="Verdana" panose="020B0604030504040204" pitchFamily="34" charset="0"/>
                <a:cs typeface="Verdana" panose="020B0604030504040204" pitchFamily="34" charset="0"/>
              </a:rPr>
              <a:t>Artifact</a:t>
            </a:r>
            <a:r>
              <a:rPr lang="fr-FR" sz="1600" dirty="0">
                <a:solidFill>
                  <a:prstClr val="white"/>
                </a:solidFill>
                <a:latin typeface="Verdana" panose="020B0604030504040204" pitchFamily="34" charset="0"/>
                <a:ea typeface="Verdana" panose="020B0604030504040204" pitchFamily="34" charset="0"/>
                <a:cs typeface="Verdana" panose="020B0604030504040204" pitchFamily="34" charset="0"/>
              </a:rPr>
              <a:t> </a:t>
            </a:r>
            <a:r>
              <a:rPr lang="fr-FR" sz="16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 V2</a:t>
            </a:r>
            <a:endParaRPr lang="fr-FR"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50" name="U-Turn Arrow 49"/>
          <p:cNvSpPr/>
          <p:nvPr/>
        </p:nvSpPr>
        <p:spPr>
          <a:xfrm rot="5400000">
            <a:off x="8459617" y="3406002"/>
            <a:ext cx="4155736" cy="928047"/>
          </a:xfrm>
          <a:prstGeom prst="uturnArrow">
            <a:avLst>
              <a:gd name="adj1" fmla="val 25000"/>
              <a:gd name="adj2" fmla="val 25000"/>
              <a:gd name="adj3" fmla="val 25000"/>
              <a:gd name="adj4" fmla="val 43750"/>
              <a:gd name="adj5" fmla="val 100000"/>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0" name="TextBox 39"/>
          <p:cNvSpPr txBox="1"/>
          <p:nvPr/>
        </p:nvSpPr>
        <p:spPr>
          <a:xfrm>
            <a:off x="3201426" y="3336264"/>
            <a:ext cx="1623468" cy="523220"/>
          </a:xfrm>
          <a:prstGeom prst="rect">
            <a:avLst/>
          </a:prstGeom>
          <a:noFill/>
        </p:spPr>
        <p:txBody>
          <a:bodyPr wrap="square" rtlCol="0">
            <a:spAutoFit/>
          </a:bodyPr>
          <a:lstStyle/>
          <a:p>
            <a:r>
              <a:rPr lang="fr-FR" sz="1400" dirty="0" err="1" smtClean="0">
                <a:solidFill>
                  <a:srgbClr val="503291"/>
                </a:solidFill>
                <a:latin typeface="Verdana" panose="020B0604030504040204" pitchFamily="34" charset="0"/>
                <a:ea typeface="Verdana" panose="020B0604030504040204" pitchFamily="34" charset="0"/>
                <a:cs typeface="Verdana" panose="020B0604030504040204" pitchFamily="34" charset="0"/>
              </a:rPr>
              <a:t>Baselined</a:t>
            </a:r>
            <a:r>
              <a:rPr lang="fr-FR" sz="1400" dirty="0" smtClean="0">
                <a:solidFill>
                  <a:srgbClr val="503291"/>
                </a:solidFill>
                <a:latin typeface="Verdana" panose="020B0604030504040204" pitchFamily="34" charset="0"/>
                <a:ea typeface="Verdana" panose="020B0604030504040204" pitchFamily="34" charset="0"/>
                <a:cs typeface="Verdana" panose="020B0604030504040204" pitchFamily="34" charset="0"/>
              </a:rPr>
              <a:t> document V2 </a:t>
            </a:r>
            <a:endParaRPr lang="fr-FR" sz="1400" dirty="0">
              <a:solidFill>
                <a:srgbClr val="50329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4530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up)">
                                      <p:cBhvr>
                                        <p:cTn id="21" dur="1000"/>
                                        <p:tgtEl>
                                          <p:spTgt spid="37"/>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par>
                          <p:cTn id="28" fill="hold">
                            <p:stCondLst>
                              <p:cond delay="1000"/>
                            </p:stCondLst>
                            <p:childTnLst>
                              <p:par>
                                <p:cTn id="29" presetID="22" presetClass="entr" presetSubtype="2"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righ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right)">
                                      <p:cBhvr>
                                        <p:cTn id="36" dur="500"/>
                                        <p:tgtEl>
                                          <p:spTgt spid="27"/>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up)">
                                      <p:cBhvr>
                                        <p:cTn id="56" dur="1000"/>
                                        <p:tgtEl>
                                          <p:spTgt spid="50"/>
                                        </p:tgtEl>
                                      </p:cBhvr>
                                    </p:animEffect>
                                  </p:childTnLst>
                                </p:cTn>
                              </p:par>
                            </p:childTnLst>
                          </p:cTn>
                        </p:par>
                        <p:par>
                          <p:cTn id="57" fill="hold">
                            <p:stCondLst>
                              <p:cond delay="1000"/>
                            </p:stCondLst>
                            <p:childTnLst>
                              <p:par>
                                <p:cTn id="58" presetID="22" presetClass="entr" presetSubtype="2"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right)">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right)">
                                      <p:cBhvr>
                                        <p:cTn id="65" dur="500"/>
                                        <p:tgtEl>
                                          <p:spTgt spid="3"/>
                                        </p:tgtEl>
                                      </p:cBhvr>
                                    </p:animEffect>
                                  </p:childTnLst>
                                </p:cTn>
                              </p:par>
                              <p:par>
                                <p:cTn id="66" presetID="22" presetClass="entr" presetSubtype="2"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right)">
                                      <p:cBhvr>
                                        <p:cTn id="68" dur="500"/>
                                        <p:tgtEl>
                                          <p:spTgt spid="46"/>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5" grpId="0" animBg="1"/>
      <p:bldP spid="26" grpId="0"/>
      <p:bldP spid="27" grpId="0"/>
      <p:bldP spid="31" grpId="0" animBg="1"/>
      <p:bldP spid="32" grpId="0" animBg="1"/>
      <p:bldP spid="33" grpId="0" animBg="1"/>
      <p:bldP spid="36" grpId="0" animBg="1"/>
      <p:bldP spid="37" grpId="0" animBg="1"/>
      <p:bldP spid="38" grpId="0"/>
      <p:bldP spid="3" grpId="0" animBg="1"/>
      <p:bldP spid="46" grpId="0" animBg="1"/>
      <p:bldP spid="49" grpId="0" animBg="1"/>
      <p:bldP spid="5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4 </a:t>
            </a:r>
            <a:r>
              <a:rPr lang="en-US" dirty="0"/>
              <a:t>– Quality Artifacts in Agile action</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a:t>Quality Artifact </a:t>
            </a:r>
            <a:r>
              <a:rPr lang="en-US" sz="2400" dirty="0" smtClean="0"/>
              <a:t>handling</a:t>
            </a:r>
            <a:endParaRPr lang="en-US" sz="2400" dirty="0"/>
          </a:p>
        </p:txBody>
      </p:sp>
      <p:sp>
        <p:nvSpPr>
          <p:cNvPr id="6" name="Notched Right Arrow 5"/>
          <p:cNvSpPr/>
          <p:nvPr/>
        </p:nvSpPr>
        <p:spPr>
          <a:xfrm>
            <a:off x="3695204" y="4706376"/>
            <a:ext cx="2891778" cy="631846"/>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n-US" sz="1400" b="1" dirty="0" smtClean="0">
                <a:solidFill>
                  <a:prstClr val="black">
                    <a:hueOff val="0"/>
                    <a:satOff val="0"/>
                    <a:lumOff val="0"/>
                    <a:alphaOff val="0"/>
                  </a:prstClr>
                </a:solidFill>
              </a:rPr>
              <a:t>3 Development sprints</a:t>
            </a:r>
            <a:endParaRPr lang="en-US" sz="1400" b="1" dirty="0">
              <a:solidFill>
                <a:prstClr val="black">
                  <a:hueOff val="0"/>
                  <a:satOff val="0"/>
                  <a:lumOff val="0"/>
                  <a:alphaOff val="0"/>
                </a:prstClr>
              </a:solidFill>
            </a:endParaRPr>
          </a:p>
        </p:txBody>
      </p:sp>
      <p:cxnSp>
        <p:nvCxnSpPr>
          <p:cNvPr id="7" name="Straight Connector 6"/>
          <p:cNvCxnSpPr/>
          <p:nvPr/>
        </p:nvCxnSpPr>
        <p:spPr>
          <a:xfrm>
            <a:off x="1917543" y="2652523"/>
            <a:ext cx="13485" cy="326890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8" name="Group 7"/>
          <p:cNvGrpSpPr/>
          <p:nvPr/>
        </p:nvGrpSpPr>
        <p:grpSpPr>
          <a:xfrm>
            <a:off x="2302313" y="3340948"/>
            <a:ext cx="311915" cy="329388"/>
            <a:chOff x="10646470" y="745016"/>
            <a:chExt cx="765766" cy="580878"/>
          </a:xfrm>
        </p:grpSpPr>
        <p:pic>
          <p:nvPicPr>
            <p:cNvPr id="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05930" y="745016"/>
              <a:ext cx="506306" cy="580878"/>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46470" y="846227"/>
              <a:ext cx="214696" cy="369946"/>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Notched Right Arrow 10"/>
          <p:cNvSpPr/>
          <p:nvPr/>
        </p:nvSpPr>
        <p:spPr>
          <a:xfrm>
            <a:off x="378535" y="1717602"/>
            <a:ext cx="8474701" cy="802763"/>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n-US" sz="1600" b="1" dirty="0" smtClean="0">
                <a:solidFill>
                  <a:prstClr val="black">
                    <a:hueOff val="0"/>
                    <a:satOff val="0"/>
                    <a:lumOff val="0"/>
                    <a:alphaOff val="0"/>
                  </a:prstClr>
                </a:solidFill>
              </a:rPr>
              <a:t>Agile Release Train for Release 1</a:t>
            </a:r>
            <a:endParaRPr lang="en-US" sz="1600" dirty="0">
              <a:solidFill>
                <a:prstClr val="black">
                  <a:hueOff val="0"/>
                  <a:satOff val="0"/>
                  <a:lumOff val="0"/>
                  <a:alphaOff val="0"/>
                </a:prstClr>
              </a:solidFill>
            </a:endParaRPr>
          </a:p>
        </p:txBody>
      </p:sp>
      <p:sp>
        <p:nvSpPr>
          <p:cNvPr id="12" name="Notched Right Arrow 11"/>
          <p:cNvSpPr/>
          <p:nvPr/>
        </p:nvSpPr>
        <p:spPr>
          <a:xfrm>
            <a:off x="1963986" y="2272426"/>
            <a:ext cx="6396288" cy="554270"/>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n-US" sz="1400" b="1" dirty="0">
                <a:solidFill>
                  <a:prstClr val="black">
                    <a:hueOff val="0"/>
                    <a:satOff val="0"/>
                    <a:lumOff val="0"/>
                    <a:alphaOff val="0"/>
                  </a:prstClr>
                </a:solidFill>
              </a:rPr>
              <a:t>Program </a:t>
            </a:r>
            <a:r>
              <a:rPr lang="en-US" sz="1400" b="1" dirty="0" smtClean="0">
                <a:solidFill>
                  <a:prstClr val="black">
                    <a:hueOff val="0"/>
                    <a:satOff val="0"/>
                    <a:lumOff val="0"/>
                    <a:alphaOff val="0"/>
                  </a:prstClr>
                </a:solidFill>
              </a:rPr>
              <a:t>Increment PI 1</a:t>
            </a:r>
            <a:endParaRPr lang="en-US" sz="1400" b="1" dirty="0">
              <a:solidFill>
                <a:prstClr val="black">
                  <a:hueOff val="0"/>
                  <a:satOff val="0"/>
                  <a:lumOff val="0"/>
                  <a:alphaOff val="0"/>
                </a:prstClr>
              </a:solidFill>
            </a:endParaRPr>
          </a:p>
        </p:txBody>
      </p:sp>
      <p:sp>
        <p:nvSpPr>
          <p:cNvPr id="13" name="TextBox 12"/>
          <p:cNvSpPr txBox="1"/>
          <p:nvPr/>
        </p:nvSpPr>
        <p:spPr>
          <a:xfrm rot="16200000">
            <a:off x="1191240" y="3288060"/>
            <a:ext cx="1154517" cy="276999"/>
          </a:xfrm>
          <a:prstGeom prst="rect">
            <a:avLst/>
          </a:prstGeom>
          <a:solidFill>
            <a:schemeClr val="accent5">
              <a:lumMod val="40000"/>
              <a:lumOff val="60000"/>
            </a:schemeClr>
          </a:solidFill>
          <a:ln>
            <a:solidFill>
              <a:schemeClr val="accent5">
                <a:lumMod val="40000"/>
                <a:lumOff val="60000"/>
              </a:schemeClr>
            </a:solidFill>
          </a:ln>
        </p:spPr>
        <p:txBody>
          <a:bodyPr wrap="square" rtlCol="0">
            <a:spAutoFit/>
          </a:bodyPr>
          <a:lstStyle/>
          <a:p>
            <a:pPr algn="ctr"/>
            <a:r>
              <a:rPr lang="en-US" sz="1200" dirty="0">
                <a:solidFill>
                  <a:prstClr val="black"/>
                </a:solidFill>
              </a:rPr>
              <a:t>PI Planning</a:t>
            </a:r>
          </a:p>
        </p:txBody>
      </p:sp>
      <p:cxnSp>
        <p:nvCxnSpPr>
          <p:cNvPr id="14" name="Straight Connector 13"/>
          <p:cNvCxnSpPr/>
          <p:nvPr/>
        </p:nvCxnSpPr>
        <p:spPr>
          <a:xfrm flipH="1">
            <a:off x="3695203" y="2895592"/>
            <a:ext cx="3624" cy="1737665"/>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3964" y="2830549"/>
            <a:ext cx="842883" cy="1669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6"/>
          <a:stretch>
            <a:fillRect/>
          </a:stretch>
        </p:blipFill>
        <p:spPr>
          <a:xfrm>
            <a:off x="2989376" y="3245458"/>
            <a:ext cx="361950" cy="257175"/>
          </a:xfrm>
          <a:prstGeom prst="rect">
            <a:avLst/>
          </a:prstGeom>
        </p:spPr>
      </p:pic>
      <p:pic>
        <p:nvPicPr>
          <p:cNvPr id="17" name="Picture 16"/>
          <p:cNvPicPr>
            <a:picLocks noChangeAspect="1"/>
          </p:cNvPicPr>
          <p:nvPr/>
        </p:nvPicPr>
        <p:blipFill>
          <a:blip r:embed="rId6"/>
          <a:stretch>
            <a:fillRect/>
          </a:stretch>
        </p:blipFill>
        <p:spPr>
          <a:xfrm>
            <a:off x="2999710" y="3957140"/>
            <a:ext cx="361950" cy="257175"/>
          </a:xfrm>
          <a:prstGeom prst="rect">
            <a:avLst/>
          </a:prstGeom>
        </p:spPr>
      </p:pic>
      <p:cxnSp>
        <p:nvCxnSpPr>
          <p:cNvPr id="18" name="Elbow Connector 17"/>
          <p:cNvCxnSpPr/>
          <p:nvPr/>
        </p:nvCxnSpPr>
        <p:spPr>
          <a:xfrm>
            <a:off x="1944918" y="3217569"/>
            <a:ext cx="1044458" cy="156477"/>
          </a:xfrm>
          <a:prstGeom prst="bentConnector3">
            <a:avLst>
              <a:gd name="adj1" fmla="val 709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1967358" y="3665544"/>
            <a:ext cx="992665" cy="4663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stretch>
            <a:fillRect/>
          </a:stretch>
        </p:blipFill>
        <p:spPr>
          <a:xfrm>
            <a:off x="3828156" y="3062608"/>
            <a:ext cx="637803" cy="637803"/>
          </a:xfrm>
          <a:prstGeom prst="rect">
            <a:avLst/>
          </a:prstGeom>
        </p:spPr>
      </p:pic>
      <p:pic>
        <p:nvPicPr>
          <p:cNvPr id="21" name="Picture 20"/>
          <p:cNvPicPr>
            <a:picLocks noChangeAspect="1"/>
          </p:cNvPicPr>
          <p:nvPr/>
        </p:nvPicPr>
        <p:blipFill>
          <a:blip r:embed="rId7"/>
          <a:stretch>
            <a:fillRect/>
          </a:stretch>
        </p:blipFill>
        <p:spPr>
          <a:xfrm>
            <a:off x="3837979" y="3819437"/>
            <a:ext cx="637803" cy="637803"/>
          </a:xfrm>
          <a:prstGeom prst="rect">
            <a:avLst/>
          </a:prstGeom>
        </p:spPr>
      </p:pic>
      <p:pic>
        <p:nvPicPr>
          <p:cNvPr id="22" name="Picture 21"/>
          <p:cNvPicPr>
            <a:picLocks noChangeAspect="1"/>
          </p:cNvPicPr>
          <p:nvPr/>
        </p:nvPicPr>
        <p:blipFill>
          <a:blip r:embed="rId7"/>
          <a:stretch>
            <a:fillRect/>
          </a:stretch>
        </p:blipFill>
        <p:spPr>
          <a:xfrm>
            <a:off x="4784243" y="3062608"/>
            <a:ext cx="637803" cy="637803"/>
          </a:xfrm>
          <a:prstGeom prst="rect">
            <a:avLst/>
          </a:prstGeom>
        </p:spPr>
      </p:pic>
      <p:sp>
        <p:nvSpPr>
          <p:cNvPr id="23" name="TextBox 22"/>
          <p:cNvSpPr txBox="1"/>
          <p:nvPr/>
        </p:nvSpPr>
        <p:spPr>
          <a:xfrm>
            <a:off x="7607382" y="2834388"/>
            <a:ext cx="1451166" cy="430887"/>
          </a:xfrm>
          <a:prstGeom prst="rect">
            <a:avLst/>
          </a:prstGeom>
          <a:noFill/>
        </p:spPr>
        <p:txBody>
          <a:bodyPr wrap="square" rtlCol="0">
            <a:spAutoFit/>
          </a:bodyPr>
          <a:lstStyle/>
          <a:p>
            <a:pPr algn="ctr"/>
            <a:r>
              <a:rPr lang="en-US" sz="1100" b="1" dirty="0">
                <a:solidFill>
                  <a:prstClr val="black"/>
                </a:solidFill>
              </a:rPr>
              <a:t>Program Increment</a:t>
            </a:r>
          </a:p>
          <a:p>
            <a:pPr algn="ctr"/>
            <a:r>
              <a:rPr lang="en-US" sz="1100" b="1" dirty="0">
                <a:solidFill>
                  <a:prstClr val="black"/>
                </a:solidFill>
              </a:rPr>
              <a:t>(Commercial) Release</a:t>
            </a:r>
          </a:p>
        </p:txBody>
      </p:sp>
      <p:cxnSp>
        <p:nvCxnSpPr>
          <p:cNvPr id="24" name="Elbow Connector 23"/>
          <p:cNvCxnSpPr>
            <a:endCxn id="13" idx="0"/>
          </p:cNvCxnSpPr>
          <p:nvPr/>
        </p:nvCxnSpPr>
        <p:spPr>
          <a:xfrm>
            <a:off x="879048" y="2862836"/>
            <a:ext cx="750951" cy="5637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7"/>
          <a:stretch>
            <a:fillRect/>
          </a:stretch>
        </p:blipFill>
        <p:spPr>
          <a:xfrm>
            <a:off x="4781121" y="3819437"/>
            <a:ext cx="637803" cy="637803"/>
          </a:xfrm>
          <a:prstGeom prst="rect">
            <a:avLst/>
          </a:prstGeom>
        </p:spPr>
      </p:pic>
      <p:pic>
        <p:nvPicPr>
          <p:cNvPr id="26" name="Picture 25"/>
          <p:cNvPicPr>
            <a:picLocks noChangeAspect="1"/>
          </p:cNvPicPr>
          <p:nvPr/>
        </p:nvPicPr>
        <p:blipFill>
          <a:blip r:embed="rId7"/>
          <a:stretch>
            <a:fillRect/>
          </a:stretch>
        </p:blipFill>
        <p:spPr>
          <a:xfrm>
            <a:off x="7059625" y="3809673"/>
            <a:ext cx="637803" cy="637803"/>
          </a:xfrm>
          <a:prstGeom prst="rect">
            <a:avLst/>
          </a:prstGeom>
        </p:spPr>
      </p:pic>
      <p:sp>
        <p:nvSpPr>
          <p:cNvPr id="27" name="TextBox 26"/>
          <p:cNvSpPr txBox="1"/>
          <p:nvPr/>
        </p:nvSpPr>
        <p:spPr>
          <a:xfrm rot="16200000">
            <a:off x="3045327" y="3604007"/>
            <a:ext cx="990689" cy="246221"/>
          </a:xfrm>
          <a:prstGeom prst="rect">
            <a:avLst/>
          </a:prstGeom>
          <a:noFill/>
        </p:spPr>
        <p:txBody>
          <a:bodyPr wrap="square" rtlCol="0">
            <a:spAutoFit/>
          </a:bodyPr>
          <a:lstStyle/>
          <a:p>
            <a:pPr algn="ctr"/>
            <a:r>
              <a:rPr lang="en-US" sz="1000" dirty="0">
                <a:solidFill>
                  <a:prstClr val="black"/>
                </a:solidFill>
              </a:rPr>
              <a:t>Sprint Backlog</a:t>
            </a:r>
          </a:p>
        </p:txBody>
      </p:sp>
      <p:cxnSp>
        <p:nvCxnSpPr>
          <p:cNvPr id="28" name="Straight Connector 27"/>
          <p:cNvCxnSpPr/>
          <p:nvPr/>
        </p:nvCxnSpPr>
        <p:spPr>
          <a:xfrm>
            <a:off x="8267149" y="2809851"/>
            <a:ext cx="0" cy="3112128"/>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Cube 28"/>
          <p:cNvSpPr/>
          <p:nvPr/>
        </p:nvSpPr>
        <p:spPr>
          <a:xfrm>
            <a:off x="8267595" y="2475893"/>
            <a:ext cx="272069" cy="239908"/>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prstClr val="white"/>
              </a:solidFill>
            </a:endParaRPr>
          </a:p>
        </p:txBody>
      </p:sp>
      <p:sp>
        <p:nvSpPr>
          <p:cNvPr id="30" name="Rectangle 29"/>
          <p:cNvSpPr/>
          <p:nvPr/>
        </p:nvSpPr>
        <p:spPr>
          <a:xfrm>
            <a:off x="330564" y="2729207"/>
            <a:ext cx="644216" cy="271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TextBox 30"/>
          <p:cNvSpPr txBox="1"/>
          <p:nvPr/>
        </p:nvSpPr>
        <p:spPr>
          <a:xfrm>
            <a:off x="-156893" y="2606724"/>
            <a:ext cx="1060363" cy="246221"/>
          </a:xfrm>
          <a:prstGeom prst="rect">
            <a:avLst/>
          </a:prstGeom>
          <a:noFill/>
        </p:spPr>
        <p:txBody>
          <a:bodyPr wrap="square" rtlCol="0">
            <a:spAutoFit/>
          </a:bodyPr>
          <a:lstStyle/>
          <a:p>
            <a:pPr algn="ctr"/>
            <a:r>
              <a:rPr lang="en-US" sz="1000" dirty="0">
                <a:solidFill>
                  <a:prstClr val="black"/>
                </a:solidFill>
              </a:rPr>
              <a:t>Program Backlog</a:t>
            </a:r>
          </a:p>
        </p:txBody>
      </p:sp>
      <p:sp>
        <p:nvSpPr>
          <p:cNvPr id="32" name="Title 1"/>
          <p:cNvSpPr txBox="1">
            <a:spLocks/>
          </p:cNvSpPr>
          <p:nvPr/>
        </p:nvSpPr>
        <p:spPr bwMode="gray">
          <a:xfrm>
            <a:off x="1797245" y="1390243"/>
            <a:ext cx="6535720" cy="322127"/>
          </a:xfrm>
          <a:prstGeom prst="rect">
            <a:avLst/>
          </a:prstGeom>
          <a:solidFill>
            <a:schemeClr val="bg1"/>
          </a:solidFill>
        </p:spPr>
        <p:txBody>
          <a:bodyPr vert="horz" lIns="0" tIns="0" rIns="0" bIns="18000" rtlCol="0" anchor="t" anchorCtr="0">
            <a:noAutofit/>
          </a:bodyPr>
          <a:lstStyle>
            <a:lvl1pPr algn="l" defTabSz="914400" rtl="0" eaLnBrk="1" latinLnBrk="0" hangingPunct="1">
              <a:lnSpc>
                <a:spcPts val="2400"/>
              </a:lnSpc>
              <a:spcBef>
                <a:spcPct val="0"/>
              </a:spcBef>
              <a:buNone/>
              <a:defRPr lang="de-DE" sz="2200" b="1" kern="1200" baseline="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sz="1800" b="0" dirty="0" smtClean="0">
                <a:solidFill>
                  <a:schemeClr val="accent1">
                    <a:lumMod val="75000"/>
                  </a:schemeClr>
                </a:solidFill>
                <a:latin typeface="+mn-lt"/>
              </a:rPr>
              <a:t>Quality Artifacts in Iteration &amp; Program Increment</a:t>
            </a:r>
            <a:endParaRPr lang="en-US" sz="4400" b="0" dirty="0">
              <a:solidFill>
                <a:schemeClr val="accent1">
                  <a:lumMod val="75000"/>
                </a:schemeClr>
              </a:solidFill>
              <a:latin typeface="+mn-lt"/>
            </a:endParaRPr>
          </a:p>
        </p:txBody>
      </p:sp>
      <p:pic>
        <p:nvPicPr>
          <p:cNvPr id="33" name="Picture 32"/>
          <p:cNvPicPr>
            <a:picLocks noChangeAspect="1"/>
          </p:cNvPicPr>
          <p:nvPr/>
        </p:nvPicPr>
        <p:blipFill>
          <a:blip r:embed="rId7"/>
          <a:stretch>
            <a:fillRect/>
          </a:stretch>
        </p:blipFill>
        <p:spPr>
          <a:xfrm>
            <a:off x="5787627" y="3062608"/>
            <a:ext cx="637803" cy="637803"/>
          </a:xfrm>
          <a:prstGeom prst="rect">
            <a:avLst/>
          </a:prstGeom>
        </p:spPr>
      </p:pic>
      <p:pic>
        <p:nvPicPr>
          <p:cNvPr id="34" name="Picture 33"/>
          <p:cNvPicPr>
            <a:picLocks noChangeAspect="1"/>
          </p:cNvPicPr>
          <p:nvPr/>
        </p:nvPicPr>
        <p:blipFill>
          <a:blip r:embed="rId7"/>
          <a:stretch>
            <a:fillRect/>
          </a:stretch>
        </p:blipFill>
        <p:spPr>
          <a:xfrm>
            <a:off x="5787627" y="3819437"/>
            <a:ext cx="637803" cy="637803"/>
          </a:xfrm>
          <a:prstGeom prst="rect">
            <a:avLst/>
          </a:prstGeom>
        </p:spPr>
      </p:pic>
      <p:cxnSp>
        <p:nvCxnSpPr>
          <p:cNvPr id="35" name="Straight Connector 34"/>
          <p:cNvCxnSpPr/>
          <p:nvPr/>
        </p:nvCxnSpPr>
        <p:spPr>
          <a:xfrm flipH="1">
            <a:off x="4558525" y="2902591"/>
            <a:ext cx="3624" cy="1737665"/>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p:cNvCxnSpPr/>
          <p:nvPr/>
        </p:nvCxnSpPr>
        <p:spPr>
          <a:xfrm flipH="1">
            <a:off x="5503494" y="2907667"/>
            <a:ext cx="3624" cy="1737665"/>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p:nvPr/>
        </p:nvCxnSpPr>
        <p:spPr>
          <a:xfrm flipH="1">
            <a:off x="6613326" y="2923575"/>
            <a:ext cx="3624" cy="1737665"/>
          </a:xfrm>
          <a:prstGeom prst="line">
            <a:avLst/>
          </a:prstGeom>
          <a:ln w="38100" cap="flat" cmpd="sng" algn="ctr">
            <a:solidFill>
              <a:schemeClr val="accent4">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8" name="Group 37"/>
          <p:cNvGrpSpPr/>
          <p:nvPr/>
        </p:nvGrpSpPr>
        <p:grpSpPr>
          <a:xfrm>
            <a:off x="2326527" y="3905314"/>
            <a:ext cx="311915" cy="329388"/>
            <a:chOff x="10646470" y="745016"/>
            <a:chExt cx="765766" cy="580878"/>
          </a:xfrm>
        </p:grpSpPr>
        <p:pic>
          <p:nvPicPr>
            <p:cNvPr id="3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05930" y="745016"/>
              <a:ext cx="506306" cy="580878"/>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46470" y="846227"/>
              <a:ext cx="214696" cy="369946"/>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 name="Rectangle 40"/>
          <p:cNvSpPr/>
          <p:nvPr/>
        </p:nvSpPr>
        <p:spPr>
          <a:xfrm>
            <a:off x="607766" y="5882562"/>
            <a:ext cx="2260896" cy="423139"/>
          </a:xfrm>
          <a:prstGeom prst="rect">
            <a:avLst/>
          </a:prstGeom>
          <a:solidFill>
            <a:schemeClr val="accent1">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rPr>
              <a:t>PI (Release) Planning</a:t>
            </a:r>
          </a:p>
        </p:txBody>
      </p:sp>
      <p:sp>
        <p:nvSpPr>
          <p:cNvPr id="42" name="Rectangle 41"/>
          <p:cNvSpPr/>
          <p:nvPr/>
        </p:nvSpPr>
        <p:spPr>
          <a:xfrm>
            <a:off x="3633587" y="5894830"/>
            <a:ext cx="2953396" cy="423139"/>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rPr>
              <a:t>Development Sprints 1-n</a:t>
            </a:r>
          </a:p>
        </p:txBody>
      </p:sp>
      <p:sp>
        <p:nvSpPr>
          <p:cNvPr id="43" name="Rectangle 42"/>
          <p:cNvSpPr/>
          <p:nvPr/>
        </p:nvSpPr>
        <p:spPr>
          <a:xfrm>
            <a:off x="6647616" y="5894830"/>
            <a:ext cx="1593437" cy="42313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black"/>
                </a:solidFill>
              </a:rPr>
              <a:t>Innovation &amp; Planning</a:t>
            </a:r>
          </a:p>
        </p:txBody>
      </p:sp>
      <p:pic>
        <p:nvPicPr>
          <p:cNvPr id="44" name="Picture 43"/>
          <p:cNvPicPr>
            <a:picLocks noChangeAspect="1"/>
          </p:cNvPicPr>
          <p:nvPr/>
        </p:nvPicPr>
        <p:blipFill>
          <a:blip r:embed="rId7"/>
          <a:stretch>
            <a:fillRect/>
          </a:stretch>
        </p:blipFill>
        <p:spPr>
          <a:xfrm>
            <a:off x="7056568" y="3064486"/>
            <a:ext cx="637803" cy="637803"/>
          </a:xfrm>
          <a:prstGeom prst="rect">
            <a:avLst/>
          </a:prstGeom>
        </p:spPr>
      </p:pic>
      <p:sp>
        <p:nvSpPr>
          <p:cNvPr id="45" name="Oval 44"/>
          <p:cNvSpPr/>
          <p:nvPr/>
        </p:nvSpPr>
        <p:spPr>
          <a:xfrm>
            <a:off x="4977538" y="5308876"/>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sz="1400" dirty="0" smtClean="0">
                <a:solidFill>
                  <a:prstClr val="white"/>
                </a:solidFill>
              </a:rPr>
              <a:t>9</a:t>
            </a:r>
            <a:endParaRPr lang="en-US" sz="1400" dirty="0">
              <a:solidFill>
                <a:prstClr val="white"/>
              </a:solidFill>
            </a:endParaRPr>
          </a:p>
        </p:txBody>
      </p:sp>
      <p:sp>
        <p:nvSpPr>
          <p:cNvPr id="46" name="Oval 45"/>
          <p:cNvSpPr/>
          <p:nvPr/>
        </p:nvSpPr>
        <p:spPr>
          <a:xfrm>
            <a:off x="2756399" y="2825439"/>
            <a:ext cx="312088" cy="335184"/>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5</a:t>
            </a:r>
            <a:endParaRPr lang="en-US" dirty="0">
              <a:solidFill>
                <a:prstClr val="white"/>
              </a:solidFill>
            </a:endParaRPr>
          </a:p>
        </p:txBody>
      </p:sp>
      <p:sp>
        <p:nvSpPr>
          <p:cNvPr id="47" name="Oval 46"/>
          <p:cNvSpPr/>
          <p:nvPr/>
        </p:nvSpPr>
        <p:spPr>
          <a:xfrm>
            <a:off x="117994" y="968289"/>
            <a:ext cx="462192" cy="490633"/>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1</a:t>
            </a:r>
            <a:endParaRPr lang="en-US" dirty="0">
              <a:solidFill>
                <a:prstClr val="white"/>
              </a:solidFill>
            </a:endParaRPr>
          </a:p>
        </p:txBody>
      </p:sp>
      <p:sp>
        <p:nvSpPr>
          <p:cNvPr id="48" name="Oval 47"/>
          <p:cNvSpPr/>
          <p:nvPr/>
        </p:nvSpPr>
        <p:spPr>
          <a:xfrm>
            <a:off x="6369260" y="5301628"/>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sz="1400" dirty="0" smtClean="0">
                <a:solidFill>
                  <a:prstClr val="white"/>
                </a:solidFill>
              </a:rPr>
              <a:t>13</a:t>
            </a:r>
            <a:endParaRPr lang="en-US" sz="1400" dirty="0">
              <a:solidFill>
                <a:prstClr val="white"/>
              </a:solidFill>
            </a:endParaRPr>
          </a:p>
        </p:txBody>
      </p:sp>
      <p:sp>
        <p:nvSpPr>
          <p:cNvPr id="49" name="Oval 48"/>
          <p:cNvSpPr/>
          <p:nvPr/>
        </p:nvSpPr>
        <p:spPr>
          <a:xfrm>
            <a:off x="6031669" y="5308876"/>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sz="1400" dirty="0" smtClean="0">
                <a:solidFill>
                  <a:prstClr val="white"/>
                </a:solidFill>
              </a:rPr>
              <a:t>12</a:t>
            </a:r>
            <a:endParaRPr lang="en-US" sz="1400" dirty="0">
              <a:solidFill>
                <a:prstClr val="white"/>
              </a:solidFill>
            </a:endParaRPr>
          </a:p>
        </p:txBody>
      </p:sp>
      <p:sp>
        <p:nvSpPr>
          <p:cNvPr id="50" name="Oval 49"/>
          <p:cNvSpPr/>
          <p:nvPr/>
        </p:nvSpPr>
        <p:spPr>
          <a:xfrm>
            <a:off x="3118840" y="2816862"/>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6</a:t>
            </a:r>
            <a:endParaRPr lang="en-US" dirty="0">
              <a:solidFill>
                <a:prstClr val="white"/>
              </a:solidFill>
            </a:endParaRPr>
          </a:p>
        </p:txBody>
      </p:sp>
      <p:sp>
        <p:nvSpPr>
          <p:cNvPr id="51" name="Oval 50"/>
          <p:cNvSpPr/>
          <p:nvPr/>
        </p:nvSpPr>
        <p:spPr>
          <a:xfrm>
            <a:off x="645831" y="1887564"/>
            <a:ext cx="466433" cy="449070"/>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fr-FR" dirty="0">
                <a:solidFill>
                  <a:prstClr val="white"/>
                </a:solidFill>
              </a:rPr>
              <a:t>3</a:t>
            </a:r>
          </a:p>
        </p:txBody>
      </p:sp>
      <p:sp>
        <p:nvSpPr>
          <p:cNvPr id="52" name="Oval 51"/>
          <p:cNvSpPr/>
          <p:nvPr/>
        </p:nvSpPr>
        <p:spPr>
          <a:xfrm>
            <a:off x="7978877" y="1887564"/>
            <a:ext cx="591066" cy="477434"/>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fr-FR" sz="1400" dirty="0" smtClean="0">
                <a:solidFill>
                  <a:prstClr val="white"/>
                </a:solidFill>
              </a:rPr>
              <a:t>18</a:t>
            </a:r>
            <a:endParaRPr lang="fr-FR" sz="1400" dirty="0">
              <a:solidFill>
                <a:prstClr val="white"/>
              </a:solidFill>
            </a:endParaRPr>
          </a:p>
        </p:txBody>
      </p:sp>
      <p:sp>
        <p:nvSpPr>
          <p:cNvPr id="53" name="Oval 52"/>
          <p:cNvSpPr/>
          <p:nvPr/>
        </p:nvSpPr>
        <p:spPr>
          <a:xfrm>
            <a:off x="6714983" y="5303098"/>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sz="1400" dirty="0" smtClean="0">
                <a:solidFill>
                  <a:prstClr val="white"/>
                </a:solidFill>
              </a:rPr>
              <a:t>15</a:t>
            </a:r>
            <a:endParaRPr lang="en-US" sz="1400" dirty="0">
              <a:solidFill>
                <a:prstClr val="white"/>
              </a:solidFill>
            </a:endParaRPr>
          </a:p>
        </p:txBody>
      </p:sp>
      <p:sp>
        <p:nvSpPr>
          <p:cNvPr id="54" name="Oval 53"/>
          <p:cNvSpPr/>
          <p:nvPr/>
        </p:nvSpPr>
        <p:spPr>
          <a:xfrm>
            <a:off x="7154808" y="4431786"/>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sz="1400" dirty="0" smtClean="0">
                <a:solidFill>
                  <a:prstClr val="white"/>
                </a:solidFill>
              </a:rPr>
              <a:t>15</a:t>
            </a:r>
            <a:endParaRPr lang="en-US" sz="1400" dirty="0">
              <a:solidFill>
                <a:prstClr val="white"/>
              </a:solidFill>
            </a:endParaRPr>
          </a:p>
        </p:txBody>
      </p:sp>
      <p:sp>
        <p:nvSpPr>
          <p:cNvPr id="55" name="Oval 54"/>
          <p:cNvSpPr/>
          <p:nvPr/>
        </p:nvSpPr>
        <p:spPr>
          <a:xfrm>
            <a:off x="6780536" y="4427726"/>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sz="1400" dirty="0" smtClean="0">
                <a:solidFill>
                  <a:prstClr val="white"/>
                </a:solidFill>
              </a:rPr>
              <a:t>14</a:t>
            </a:r>
            <a:endParaRPr lang="en-US" sz="1400" dirty="0">
              <a:solidFill>
                <a:prstClr val="white"/>
              </a:solidFill>
            </a:endParaRPr>
          </a:p>
        </p:txBody>
      </p:sp>
      <p:sp>
        <p:nvSpPr>
          <p:cNvPr id="56" name="Oval 55"/>
          <p:cNvSpPr/>
          <p:nvPr/>
        </p:nvSpPr>
        <p:spPr>
          <a:xfrm>
            <a:off x="7858610" y="4440826"/>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sz="1400" dirty="0" smtClean="0">
                <a:solidFill>
                  <a:prstClr val="white"/>
                </a:solidFill>
              </a:rPr>
              <a:t>17</a:t>
            </a:r>
            <a:endParaRPr lang="en-US" sz="1400" dirty="0">
              <a:solidFill>
                <a:prstClr val="white"/>
              </a:solidFill>
            </a:endParaRPr>
          </a:p>
        </p:txBody>
      </p:sp>
      <p:sp>
        <p:nvSpPr>
          <p:cNvPr id="57" name="Oval 56"/>
          <p:cNvSpPr/>
          <p:nvPr/>
        </p:nvSpPr>
        <p:spPr>
          <a:xfrm>
            <a:off x="7511631" y="4436766"/>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sz="1400" dirty="0" smtClean="0">
                <a:solidFill>
                  <a:prstClr val="white"/>
                </a:solidFill>
              </a:rPr>
              <a:t>16</a:t>
            </a:r>
            <a:endParaRPr lang="en-US" sz="1400" dirty="0">
              <a:solidFill>
                <a:prstClr val="white"/>
              </a:solidFill>
            </a:endParaRPr>
          </a:p>
        </p:txBody>
      </p:sp>
      <p:sp>
        <p:nvSpPr>
          <p:cNvPr id="58" name="Oval 57"/>
          <p:cNvSpPr/>
          <p:nvPr/>
        </p:nvSpPr>
        <p:spPr>
          <a:xfrm>
            <a:off x="4580999" y="5307026"/>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sz="1400" dirty="0" smtClean="0">
                <a:solidFill>
                  <a:prstClr val="white"/>
                </a:solidFill>
              </a:rPr>
              <a:t>8</a:t>
            </a:r>
            <a:endParaRPr lang="en-US" sz="1400" dirty="0">
              <a:solidFill>
                <a:prstClr val="white"/>
              </a:solidFill>
            </a:endParaRPr>
          </a:p>
        </p:txBody>
      </p:sp>
      <p:sp>
        <p:nvSpPr>
          <p:cNvPr id="59" name="Oval 58"/>
          <p:cNvSpPr/>
          <p:nvPr/>
        </p:nvSpPr>
        <p:spPr>
          <a:xfrm>
            <a:off x="4229690" y="5307026"/>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sz="1400" dirty="0" smtClean="0">
                <a:solidFill>
                  <a:prstClr val="white"/>
                </a:solidFill>
              </a:rPr>
              <a:t>7</a:t>
            </a:r>
            <a:endParaRPr lang="en-US" sz="1400" dirty="0">
              <a:solidFill>
                <a:prstClr val="white"/>
              </a:solidFill>
            </a:endParaRPr>
          </a:p>
        </p:txBody>
      </p:sp>
      <p:sp>
        <p:nvSpPr>
          <p:cNvPr id="60" name="Notched Right Arrow 59"/>
          <p:cNvSpPr/>
          <p:nvPr/>
        </p:nvSpPr>
        <p:spPr>
          <a:xfrm>
            <a:off x="6425430" y="4690203"/>
            <a:ext cx="1792659" cy="693688"/>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n-US" sz="1400" b="1" dirty="0" smtClean="0">
                <a:solidFill>
                  <a:prstClr val="black">
                    <a:hueOff val="0"/>
                    <a:satOff val="0"/>
                    <a:lumOff val="0"/>
                    <a:alphaOff val="0"/>
                  </a:prstClr>
                </a:solidFill>
              </a:rPr>
              <a:t> </a:t>
            </a:r>
            <a:r>
              <a:rPr lang="en-US" sz="1400" b="1" dirty="0" smtClean="0">
                <a:solidFill>
                  <a:prstClr val="black">
                    <a:hueOff val="0"/>
                    <a:satOff val="0"/>
                    <a:lumOff val="0"/>
                    <a:alphaOff val="0"/>
                  </a:prstClr>
                </a:solidFill>
              </a:rPr>
              <a:t>I&amp;P Sprint</a:t>
            </a:r>
            <a:endParaRPr lang="en-US" sz="1400" b="1" dirty="0">
              <a:solidFill>
                <a:prstClr val="black">
                  <a:hueOff val="0"/>
                  <a:satOff val="0"/>
                  <a:lumOff val="0"/>
                  <a:alphaOff val="0"/>
                </a:prstClr>
              </a:solidFill>
            </a:endParaRPr>
          </a:p>
        </p:txBody>
      </p:sp>
      <p:sp>
        <p:nvSpPr>
          <p:cNvPr id="61" name="Oval 60"/>
          <p:cNvSpPr/>
          <p:nvPr/>
        </p:nvSpPr>
        <p:spPr>
          <a:xfrm>
            <a:off x="3633587" y="5316745"/>
            <a:ext cx="349065" cy="349065"/>
          </a:xfrm>
          <a:prstGeom prst="ellipse">
            <a:avLst/>
          </a:prstGeom>
          <a:solidFill>
            <a:srgbClr val="00B050"/>
          </a:solidFill>
          <a:ln w="28575">
            <a:solidFill>
              <a:schemeClr val="tx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endParaRPr lang="en-US" sz="1400" dirty="0">
              <a:solidFill>
                <a:prstClr val="white"/>
              </a:solidFill>
            </a:endParaRPr>
          </a:p>
        </p:txBody>
      </p:sp>
      <p:sp>
        <p:nvSpPr>
          <p:cNvPr id="62" name="TextBox 61"/>
          <p:cNvSpPr txBox="1"/>
          <p:nvPr/>
        </p:nvSpPr>
        <p:spPr>
          <a:xfrm>
            <a:off x="3974347" y="5301628"/>
            <a:ext cx="255343" cy="307777"/>
          </a:xfrm>
          <a:prstGeom prst="rect">
            <a:avLst/>
          </a:prstGeom>
          <a:noFill/>
        </p:spPr>
        <p:txBody>
          <a:bodyPr wrap="square" rtlCol="0">
            <a:spAutoFit/>
          </a:bodyPr>
          <a:lstStyle/>
          <a:p>
            <a:r>
              <a:rPr lang="fr-FR" sz="1400" dirty="0" smtClean="0">
                <a:solidFill>
                  <a:prstClr val="black"/>
                </a:solidFill>
              </a:rPr>
              <a:t>=</a:t>
            </a:r>
            <a:endParaRPr lang="fr-FR" sz="1400" dirty="0">
              <a:solidFill>
                <a:prstClr val="black"/>
              </a:solidFill>
            </a:endParaRPr>
          </a:p>
        </p:txBody>
      </p:sp>
      <p:sp>
        <p:nvSpPr>
          <p:cNvPr id="63" name="Oval 62"/>
          <p:cNvSpPr/>
          <p:nvPr/>
        </p:nvSpPr>
        <p:spPr>
          <a:xfrm>
            <a:off x="3975038" y="4458724"/>
            <a:ext cx="349065" cy="349065"/>
          </a:xfrm>
          <a:prstGeom prst="ellipse">
            <a:avLst/>
          </a:prstGeom>
          <a:solidFill>
            <a:srgbClr val="00B050"/>
          </a:solidFill>
          <a:ln w="28575">
            <a:solidFill>
              <a:schemeClr val="tx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endParaRPr lang="en-US" dirty="0">
              <a:solidFill>
                <a:prstClr val="white"/>
              </a:solidFill>
            </a:endParaRPr>
          </a:p>
        </p:txBody>
      </p:sp>
      <p:sp>
        <p:nvSpPr>
          <p:cNvPr id="64" name="Oval 63"/>
          <p:cNvSpPr/>
          <p:nvPr/>
        </p:nvSpPr>
        <p:spPr>
          <a:xfrm>
            <a:off x="4930844" y="4440109"/>
            <a:ext cx="349065" cy="349065"/>
          </a:xfrm>
          <a:prstGeom prst="ellipse">
            <a:avLst/>
          </a:prstGeom>
          <a:solidFill>
            <a:srgbClr val="00B050"/>
          </a:solidFill>
          <a:ln w="28575">
            <a:solidFill>
              <a:schemeClr val="tx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endParaRPr lang="en-US" dirty="0">
              <a:solidFill>
                <a:prstClr val="white"/>
              </a:solidFill>
            </a:endParaRPr>
          </a:p>
        </p:txBody>
      </p:sp>
      <p:sp>
        <p:nvSpPr>
          <p:cNvPr id="65" name="Oval 64"/>
          <p:cNvSpPr/>
          <p:nvPr/>
        </p:nvSpPr>
        <p:spPr>
          <a:xfrm>
            <a:off x="5955210" y="4471305"/>
            <a:ext cx="349065" cy="349065"/>
          </a:xfrm>
          <a:prstGeom prst="ellipse">
            <a:avLst/>
          </a:prstGeom>
          <a:solidFill>
            <a:srgbClr val="00B050"/>
          </a:solidFill>
          <a:ln w="28575">
            <a:solidFill>
              <a:schemeClr val="tx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endParaRPr lang="en-US" dirty="0">
              <a:solidFill>
                <a:prstClr val="white"/>
              </a:solidFill>
            </a:endParaRPr>
          </a:p>
        </p:txBody>
      </p:sp>
      <p:sp>
        <p:nvSpPr>
          <p:cNvPr id="66" name="Oval 65"/>
          <p:cNvSpPr/>
          <p:nvPr/>
        </p:nvSpPr>
        <p:spPr>
          <a:xfrm>
            <a:off x="5663374" y="5305553"/>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sz="1400" dirty="0" smtClean="0">
                <a:solidFill>
                  <a:prstClr val="white"/>
                </a:solidFill>
              </a:rPr>
              <a:t>11</a:t>
            </a:r>
            <a:endParaRPr lang="en-US" sz="1400" dirty="0">
              <a:solidFill>
                <a:prstClr val="white"/>
              </a:solidFill>
            </a:endParaRPr>
          </a:p>
        </p:txBody>
      </p:sp>
      <p:sp>
        <p:nvSpPr>
          <p:cNvPr id="67" name="Oval 66"/>
          <p:cNvSpPr/>
          <p:nvPr/>
        </p:nvSpPr>
        <p:spPr>
          <a:xfrm>
            <a:off x="5323426" y="5305552"/>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sz="1400" dirty="0" smtClean="0">
                <a:solidFill>
                  <a:prstClr val="white"/>
                </a:solidFill>
              </a:rPr>
              <a:t>10</a:t>
            </a:r>
            <a:endParaRPr lang="en-US" sz="1400" dirty="0">
              <a:solidFill>
                <a:prstClr val="white"/>
              </a:solidFill>
            </a:endParaRPr>
          </a:p>
        </p:txBody>
      </p:sp>
      <p:pic>
        <p:nvPicPr>
          <p:cNvPr id="68" name="Picture 6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436" y="1632044"/>
            <a:ext cx="3479533" cy="2638425"/>
          </a:xfrm>
          <a:prstGeom prst="rect">
            <a:avLst/>
          </a:prstGeom>
        </p:spPr>
      </p:pic>
      <p:pic>
        <p:nvPicPr>
          <p:cNvPr id="69" name="Picture 6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40634" y="4163134"/>
            <a:ext cx="3504499" cy="2694866"/>
          </a:xfrm>
          <a:prstGeom prst="rect">
            <a:avLst/>
          </a:prstGeom>
        </p:spPr>
      </p:pic>
      <p:pic>
        <p:nvPicPr>
          <p:cNvPr id="70" name="Picture 6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27770" y="772642"/>
            <a:ext cx="3510859" cy="983786"/>
          </a:xfrm>
          <a:prstGeom prst="rect">
            <a:avLst/>
          </a:prstGeom>
        </p:spPr>
      </p:pic>
      <p:sp>
        <p:nvSpPr>
          <p:cNvPr id="71" name="Oval 70"/>
          <p:cNvSpPr/>
          <p:nvPr/>
        </p:nvSpPr>
        <p:spPr>
          <a:xfrm>
            <a:off x="117994" y="1440140"/>
            <a:ext cx="466433" cy="449070"/>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fr-FR" dirty="0">
                <a:solidFill>
                  <a:prstClr val="white"/>
                </a:solidFill>
              </a:rPr>
              <a:t>2</a:t>
            </a:r>
          </a:p>
        </p:txBody>
      </p:sp>
      <p:sp>
        <p:nvSpPr>
          <p:cNvPr id="72" name="Oval 71"/>
          <p:cNvSpPr/>
          <p:nvPr/>
        </p:nvSpPr>
        <p:spPr>
          <a:xfrm>
            <a:off x="623700" y="3559525"/>
            <a:ext cx="312088" cy="335184"/>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4</a:t>
            </a:r>
            <a:endParaRPr lang="en-US" dirty="0">
              <a:solidFill>
                <a:prstClr val="white"/>
              </a:solidFill>
            </a:endParaRPr>
          </a:p>
        </p:txBody>
      </p:sp>
      <p:sp>
        <p:nvSpPr>
          <p:cNvPr id="76" name="Oval 75"/>
          <p:cNvSpPr/>
          <p:nvPr/>
        </p:nvSpPr>
        <p:spPr>
          <a:xfrm>
            <a:off x="652884" y="2673150"/>
            <a:ext cx="312088" cy="335184"/>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5</a:t>
            </a:r>
            <a:endParaRPr lang="en-US" dirty="0">
              <a:solidFill>
                <a:prstClr val="white"/>
              </a:solidFill>
            </a:endParaRPr>
          </a:p>
        </p:txBody>
      </p:sp>
    </p:spTree>
    <p:extLst>
      <p:ext uri="{BB962C8B-B14F-4D97-AF65-F5344CB8AC3E}">
        <p14:creationId xmlns:p14="http://schemas.microsoft.com/office/powerpoint/2010/main" val="2065497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1763772" y="2593074"/>
            <a:ext cx="9075761" cy="1201003"/>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dirty="0" err="1" smtClean="0">
              <a:solidFill>
                <a:srgbClr val="FFFFFF"/>
              </a:solidFill>
              <a:latin typeface="Verdana"/>
            </a:endParaRPr>
          </a:p>
        </p:txBody>
      </p:sp>
      <p:sp>
        <p:nvSpPr>
          <p:cNvPr id="2" name="Slide Number Placeholder 1"/>
          <p:cNvSpPr>
            <a:spLocks noGrp="1"/>
          </p:cNvSpPr>
          <p:nvPr>
            <p:ph type="sldNum" sz="quarter" idx="16"/>
          </p:nvPr>
        </p:nvSpPr>
        <p:spPr/>
        <p:txBody>
          <a:bodyPr/>
          <a:lstStyle/>
          <a:p>
            <a:fld id="{FD5E7EB4-4CDF-47BB-AF16-07782904B863}" type="slidenum">
              <a:rPr lang="en-US" smtClean="0"/>
              <a:pPr/>
              <a:t>4</a:t>
            </a:fld>
            <a:endParaRPr lang="en-US"/>
          </a:p>
        </p:txBody>
      </p:sp>
      <p:sp>
        <p:nvSpPr>
          <p:cNvPr id="3" name="Content Placeholder 2"/>
          <p:cNvSpPr>
            <a:spLocks noGrp="1"/>
          </p:cNvSpPr>
          <p:nvPr>
            <p:ph sz="quarter" idx="14"/>
          </p:nvPr>
        </p:nvSpPr>
        <p:spPr>
          <a:xfrm>
            <a:off x="619125" y="1159963"/>
            <a:ext cx="11365057" cy="4608511"/>
          </a:xfrm>
        </p:spPr>
        <p:txBody>
          <a:bodyPr/>
          <a:lstStyle/>
          <a:p>
            <a:endParaRPr lang="en-US" b="1" dirty="0" smtClean="0">
              <a:solidFill>
                <a:srgbClr val="503291"/>
              </a:solidFill>
            </a:endParaRPr>
          </a:p>
          <a:p>
            <a:endParaRPr lang="en-US" b="1" dirty="0">
              <a:solidFill>
                <a:srgbClr val="503291"/>
              </a:solidFill>
            </a:endParaRPr>
          </a:p>
          <a:p>
            <a:r>
              <a:rPr lang="en-US" b="1" dirty="0" smtClean="0">
                <a:solidFill>
                  <a:srgbClr val="503291"/>
                </a:solidFill>
              </a:rPr>
              <a:t>Merck </a:t>
            </a:r>
            <a:r>
              <a:rPr lang="en-US" b="1" dirty="0">
                <a:solidFill>
                  <a:srgbClr val="503291"/>
                </a:solidFill>
              </a:rPr>
              <a:t>Group Quality Vision </a:t>
            </a:r>
            <a:r>
              <a:rPr lang="en-US" b="1" dirty="0" smtClean="0">
                <a:solidFill>
                  <a:srgbClr val="503291"/>
                </a:solidFill>
              </a:rPr>
              <a:t>is:</a:t>
            </a:r>
            <a:endParaRPr lang="en-US" b="1" dirty="0" smtClean="0">
              <a:solidFill>
                <a:prstClr val="black"/>
              </a:solidFill>
            </a:endParaRPr>
          </a:p>
          <a:p>
            <a:pPr marL="457200" indent="-457200">
              <a:buFont typeface="Wingdings" panose="05000000000000000000" pitchFamily="2" charset="2"/>
              <a:buChar char="Ø"/>
            </a:pPr>
            <a:endParaRPr lang="en-US" b="1" dirty="0">
              <a:solidFill>
                <a:prstClr val="black"/>
              </a:solidFill>
            </a:endParaRPr>
          </a:p>
          <a:p>
            <a:pPr marL="457200" indent="-457200">
              <a:buFont typeface="Wingdings" panose="05000000000000000000" pitchFamily="2" charset="2"/>
              <a:buChar char="Ø"/>
            </a:pPr>
            <a:endParaRPr lang="en-US" b="1" dirty="0" smtClean="0">
              <a:solidFill>
                <a:prstClr val="black"/>
              </a:solidFill>
            </a:endParaRPr>
          </a:p>
          <a:p>
            <a:pPr algn="ctr"/>
            <a:r>
              <a:rPr lang="en-US" sz="2800" b="1" dirty="0" smtClean="0">
                <a:solidFill>
                  <a:srgbClr val="503291"/>
                </a:solidFill>
              </a:rPr>
              <a:t>‘Quality is embedded in everything we do’</a:t>
            </a:r>
          </a:p>
          <a:p>
            <a:endParaRPr lang="en-US" b="1" dirty="0" smtClean="0">
              <a:solidFill>
                <a:prstClr val="black"/>
              </a:solidFill>
            </a:endParaRPr>
          </a:p>
          <a:p>
            <a:pPr marL="457200" indent="-457200">
              <a:buFont typeface="Wingdings" panose="05000000000000000000" pitchFamily="2" charset="2"/>
              <a:buChar char="Ø"/>
            </a:pPr>
            <a:endParaRPr lang="en-US" b="1" dirty="0">
              <a:solidFill>
                <a:prstClr val="black"/>
              </a:solidFill>
            </a:endParaRPr>
          </a:p>
        </p:txBody>
      </p:sp>
      <p:sp>
        <p:nvSpPr>
          <p:cNvPr id="4" name="Text Placeholder 3"/>
          <p:cNvSpPr>
            <a:spLocks noGrp="1"/>
          </p:cNvSpPr>
          <p:nvPr>
            <p:ph type="body" sz="quarter" idx="13"/>
          </p:nvPr>
        </p:nvSpPr>
        <p:spPr/>
        <p:txBody>
          <a:bodyPr/>
          <a:lstStyle/>
          <a:p>
            <a:r>
              <a:rPr lang="en-US" dirty="0"/>
              <a:t>PART 1 – QA Introduction</a:t>
            </a:r>
          </a:p>
        </p:txBody>
      </p:sp>
      <p:sp>
        <p:nvSpPr>
          <p:cNvPr id="5" name="Title 4"/>
          <p:cNvSpPr>
            <a:spLocks noGrp="1"/>
          </p:cNvSpPr>
          <p:nvPr>
            <p:ph type="title"/>
          </p:nvPr>
        </p:nvSpPr>
        <p:spPr>
          <a:xfrm>
            <a:off x="623888" y="730800"/>
            <a:ext cx="10944225" cy="325952"/>
          </a:xfrm>
        </p:spPr>
        <p:txBody>
          <a:bodyPr/>
          <a:lstStyle/>
          <a:p>
            <a:r>
              <a:rPr lang="en-US" sz="2400" dirty="0"/>
              <a:t>Merck </a:t>
            </a:r>
            <a:r>
              <a:rPr lang="en-US" sz="2400" dirty="0" smtClean="0"/>
              <a:t>Group Quality Vision</a:t>
            </a:r>
            <a:endParaRPr lang="en-US" dirty="0"/>
          </a:p>
        </p:txBody>
      </p:sp>
    </p:spTree>
    <p:extLst>
      <p:ext uri="{BB962C8B-B14F-4D97-AF65-F5344CB8AC3E}">
        <p14:creationId xmlns:p14="http://schemas.microsoft.com/office/powerpoint/2010/main" val="652214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ched Right Arrow 3"/>
          <p:cNvSpPr/>
          <p:nvPr/>
        </p:nvSpPr>
        <p:spPr>
          <a:xfrm>
            <a:off x="445236" y="3401487"/>
            <a:ext cx="10971318" cy="1396261"/>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solidFill>
                <a:prstClr val="black">
                  <a:hueOff val="0"/>
                  <a:satOff val="0"/>
                  <a:lumOff val="0"/>
                  <a:alphaOff val="0"/>
                </a:prstClr>
              </a:solidFill>
            </a:endParaRPr>
          </a:p>
        </p:txBody>
      </p:sp>
      <p:sp>
        <p:nvSpPr>
          <p:cNvPr id="7" name="Freeform 6"/>
          <p:cNvSpPr/>
          <p:nvPr/>
        </p:nvSpPr>
        <p:spPr>
          <a:xfrm>
            <a:off x="991331" y="1903962"/>
            <a:ext cx="1607456" cy="1823496"/>
          </a:xfrm>
          <a:custGeom>
            <a:avLst/>
            <a:gdLst>
              <a:gd name="connsiteX0" fmla="*/ 0 w 2433396"/>
              <a:gd name="connsiteY0" fmla="*/ 0 h 1849013"/>
              <a:gd name="connsiteX1" fmla="*/ 2433396 w 2433396"/>
              <a:gd name="connsiteY1" fmla="*/ 0 h 1849013"/>
              <a:gd name="connsiteX2" fmla="*/ 2433396 w 2433396"/>
              <a:gd name="connsiteY2" fmla="*/ 1849013 h 1849013"/>
              <a:gd name="connsiteX3" fmla="*/ 0 w 2433396"/>
              <a:gd name="connsiteY3" fmla="*/ 1849013 h 1849013"/>
              <a:gd name="connsiteX4" fmla="*/ 0 w 2433396"/>
              <a:gd name="connsiteY4" fmla="*/ 0 h 1849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3396" h="1849013">
                <a:moveTo>
                  <a:pt x="0" y="0"/>
                </a:moveTo>
                <a:lnTo>
                  <a:pt x="2433396" y="0"/>
                </a:lnTo>
                <a:lnTo>
                  <a:pt x="2433396" y="1849013"/>
                </a:lnTo>
                <a:lnTo>
                  <a:pt x="0" y="18490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b" anchorCtr="1">
            <a:noAutofit/>
          </a:bodyPr>
          <a:lstStyle/>
          <a:p>
            <a:pPr marL="0" lvl="1" defTabSz="444500">
              <a:lnSpc>
                <a:spcPct val="90000"/>
              </a:lnSpc>
              <a:spcBef>
                <a:spcPct val="0"/>
              </a:spcBef>
              <a:spcAft>
                <a:spcPct val="15000"/>
              </a:spcAft>
            </a:pPr>
            <a:r>
              <a:rPr lang="en-US" sz="1200" dirty="0" smtClean="0">
                <a:solidFill>
                  <a:prstClr val="black">
                    <a:hueOff val="0"/>
                    <a:satOff val="0"/>
                    <a:lumOff val="0"/>
                    <a:alphaOff val="0"/>
                  </a:prstClr>
                </a:solidFill>
              </a:rPr>
              <a:t>Feature Approved in BL </a:t>
            </a:r>
          </a:p>
          <a:p>
            <a:pPr marL="0" lvl="1" defTabSz="444500">
              <a:lnSpc>
                <a:spcPct val="90000"/>
              </a:lnSpc>
              <a:spcBef>
                <a:spcPct val="0"/>
              </a:spcBef>
              <a:spcAft>
                <a:spcPct val="15000"/>
              </a:spcAft>
            </a:pPr>
            <a:endParaRPr lang="en-US" sz="1200" dirty="0" smtClean="0">
              <a:solidFill>
                <a:prstClr val="black">
                  <a:hueOff val="0"/>
                  <a:satOff val="0"/>
                  <a:lumOff val="0"/>
                  <a:alphaOff val="0"/>
                </a:prstClr>
              </a:solidFill>
            </a:endParaRPr>
          </a:p>
          <a:p>
            <a:pPr marL="0" lvl="1" defTabSz="444500">
              <a:lnSpc>
                <a:spcPct val="90000"/>
              </a:lnSpc>
              <a:spcBef>
                <a:spcPct val="0"/>
              </a:spcBef>
              <a:spcAft>
                <a:spcPct val="15000"/>
              </a:spcAft>
            </a:pPr>
            <a:r>
              <a:rPr lang="en-US" sz="1200" dirty="0" smtClean="0">
                <a:solidFill>
                  <a:prstClr val="black">
                    <a:hueOff val="0"/>
                    <a:satOff val="0"/>
                    <a:lumOff val="0"/>
                    <a:alphaOff val="0"/>
                  </a:prstClr>
                </a:solidFill>
              </a:rPr>
              <a:t>User </a:t>
            </a:r>
            <a:r>
              <a:rPr lang="en-US" sz="1200" dirty="0">
                <a:solidFill>
                  <a:prstClr val="black">
                    <a:hueOff val="0"/>
                    <a:satOff val="0"/>
                    <a:lumOff val="0"/>
                    <a:alphaOff val="0"/>
                  </a:prstClr>
                </a:solidFill>
              </a:rPr>
              <a:t>Story </a:t>
            </a:r>
            <a:r>
              <a:rPr lang="en-US" sz="1200" dirty="0" smtClean="0">
                <a:solidFill>
                  <a:prstClr val="black">
                    <a:hueOff val="0"/>
                    <a:satOff val="0"/>
                    <a:lumOff val="0"/>
                    <a:alphaOff val="0"/>
                  </a:prstClr>
                </a:solidFill>
              </a:rPr>
              <a:t>Approved</a:t>
            </a:r>
          </a:p>
          <a:p>
            <a:pPr marL="0" lvl="1" defTabSz="444500">
              <a:lnSpc>
                <a:spcPct val="90000"/>
              </a:lnSpc>
              <a:spcBef>
                <a:spcPct val="0"/>
              </a:spcBef>
              <a:spcAft>
                <a:spcPct val="15000"/>
              </a:spcAft>
            </a:pPr>
            <a:r>
              <a:rPr lang="en-US" sz="1200" dirty="0" smtClean="0">
                <a:solidFill>
                  <a:prstClr val="black">
                    <a:hueOff val="0"/>
                    <a:satOff val="0"/>
                    <a:lumOff val="0"/>
                    <a:alphaOff val="0"/>
                  </a:prstClr>
                </a:solidFill>
              </a:rPr>
              <a:t>(incl. Acceptance Criteria)</a:t>
            </a:r>
            <a:endParaRPr lang="en-US" sz="1200" dirty="0">
              <a:solidFill>
                <a:prstClr val="black">
                  <a:hueOff val="0"/>
                  <a:satOff val="0"/>
                  <a:lumOff val="0"/>
                  <a:alphaOff val="0"/>
                </a:prstClr>
              </a:solidFill>
            </a:endParaRPr>
          </a:p>
          <a:p>
            <a:pPr marL="0" lvl="1" defTabSz="444500">
              <a:lnSpc>
                <a:spcPct val="90000"/>
              </a:lnSpc>
              <a:spcBef>
                <a:spcPct val="0"/>
              </a:spcBef>
              <a:spcAft>
                <a:spcPct val="15000"/>
              </a:spcAft>
            </a:pPr>
            <a:r>
              <a:rPr lang="en-US" sz="1200" dirty="0" smtClean="0">
                <a:solidFill>
                  <a:prstClr val="black">
                    <a:hueOff val="0"/>
                    <a:satOff val="0"/>
                    <a:lumOff val="0"/>
                    <a:alphaOff val="0"/>
                  </a:prstClr>
                </a:solidFill>
              </a:rPr>
              <a:t>Outcome Risk Assessment)</a:t>
            </a:r>
          </a:p>
          <a:p>
            <a:pPr marL="0" lvl="1" defTabSz="444500">
              <a:lnSpc>
                <a:spcPct val="90000"/>
              </a:lnSpc>
              <a:spcBef>
                <a:spcPct val="0"/>
              </a:spcBef>
              <a:spcAft>
                <a:spcPct val="15000"/>
              </a:spcAft>
            </a:pPr>
            <a:r>
              <a:rPr lang="en-US" sz="1200" dirty="0" smtClean="0">
                <a:solidFill>
                  <a:prstClr val="black">
                    <a:hueOff val="0"/>
                    <a:satOff val="0"/>
                    <a:lumOff val="0"/>
                    <a:alphaOff val="0"/>
                  </a:prstClr>
                </a:solidFill>
              </a:rPr>
              <a:t>Sprint DoD</a:t>
            </a:r>
            <a:endParaRPr lang="en-US" sz="1200" dirty="0">
              <a:solidFill>
                <a:prstClr val="black">
                  <a:hueOff val="0"/>
                  <a:satOff val="0"/>
                  <a:lumOff val="0"/>
                  <a:alphaOff val="0"/>
                </a:prstClr>
              </a:solidFill>
            </a:endParaRPr>
          </a:p>
        </p:txBody>
      </p:sp>
      <p:sp>
        <p:nvSpPr>
          <p:cNvPr id="16" name="Freeform 15"/>
          <p:cNvSpPr/>
          <p:nvPr/>
        </p:nvSpPr>
        <p:spPr>
          <a:xfrm>
            <a:off x="3271710" y="1875871"/>
            <a:ext cx="1781482" cy="1782868"/>
          </a:xfrm>
          <a:custGeom>
            <a:avLst/>
            <a:gdLst>
              <a:gd name="connsiteX0" fmla="*/ 0 w 1743942"/>
              <a:gd name="connsiteY0" fmla="*/ 0 h 1705659"/>
              <a:gd name="connsiteX1" fmla="*/ 1743942 w 1743942"/>
              <a:gd name="connsiteY1" fmla="*/ 0 h 1705659"/>
              <a:gd name="connsiteX2" fmla="*/ 1743942 w 1743942"/>
              <a:gd name="connsiteY2" fmla="*/ 1705659 h 1705659"/>
              <a:gd name="connsiteX3" fmla="*/ 0 w 1743942"/>
              <a:gd name="connsiteY3" fmla="*/ 1705659 h 1705659"/>
              <a:gd name="connsiteX4" fmla="*/ 0 w 1743942"/>
              <a:gd name="connsiteY4" fmla="*/ 0 h 1705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942" h="1705659">
                <a:moveTo>
                  <a:pt x="0" y="0"/>
                </a:moveTo>
                <a:lnTo>
                  <a:pt x="1743942" y="0"/>
                </a:lnTo>
                <a:lnTo>
                  <a:pt x="1743942" y="1705659"/>
                </a:lnTo>
                <a:lnTo>
                  <a:pt x="0" y="1705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t" anchorCtr="1">
            <a:noAutofit/>
          </a:bodyPr>
          <a:lstStyle/>
          <a:p>
            <a:pPr marL="0" lvl="2" defTabSz="466725">
              <a:lnSpc>
                <a:spcPct val="90000"/>
              </a:lnSpc>
              <a:spcBef>
                <a:spcPct val="0"/>
              </a:spcBef>
              <a:spcAft>
                <a:spcPct val="15000"/>
              </a:spcAft>
            </a:pPr>
            <a:r>
              <a:rPr lang="en-US" sz="1200" dirty="0" smtClean="0">
                <a:solidFill>
                  <a:prstClr val="black">
                    <a:hueOff val="0"/>
                    <a:satOff val="0"/>
                    <a:lumOff val="0"/>
                    <a:alphaOff val="0"/>
                  </a:prstClr>
                </a:solidFill>
              </a:rPr>
              <a:t>Draft FS / FTC</a:t>
            </a:r>
            <a:endParaRPr lang="en-US" sz="1200" dirty="0">
              <a:solidFill>
                <a:prstClr val="black">
                  <a:hueOff val="0"/>
                  <a:satOff val="0"/>
                  <a:lumOff val="0"/>
                  <a:alphaOff val="0"/>
                </a:prstClr>
              </a:solidFill>
            </a:endParaRPr>
          </a:p>
          <a:p>
            <a:pPr marL="0" lvl="2" defTabSz="466725">
              <a:lnSpc>
                <a:spcPct val="90000"/>
              </a:lnSpc>
              <a:spcBef>
                <a:spcPct val="0"/>
              </a:spcBef>
              <a:spcAft>
                <a:spcPct val="15000"/>
              </a:spcAft>
            </a:pPr>
            <a:r>
              <a:rPr lang="en-US" sz="1200" dirty="0">
                <a:solidFill>
                  <a:prstClr val="black">
                    <a:hueOff val="0"/>
                    <a:satOff val="0"/>
                    <a:lumOff val="0"/>
                    <a:alphaOff val="0"/>
                  </a:prstClr>
                </a:solidFill>
              </a:rPr>
              <a:t>Draft </a:t>
            </a:r>
            <a:r>
              <a:rPr lang="en-US" sz="1200" dirty="0" smtClean="0">
                <a:solidFill>
                  <a:prstClr val="black">
                    <a:hueOff val="0"/>
                    <a:satOff val="0"/>
                    <a:lumOff val="0"/>
                    <a:alphaOff val="0"/>
                  </a:prstClr>
                </a:solidFill>
              </a:rPr>
              <a:t>DS / DTC</a:t>
            </a:r>
            <a:endParaRPr lang="en-US" sz="1200" dirty="0">
              <a:solidFill>
                <a:prstClr val="black">
                  <a:hueOff val="0"/>
                  <a:satOff val="0"/>
                  <a:lumOff val="0"/>
                  <a:alphaOff val="0"/>
                </a:prstClr>
              </a:solidFill>
            </a:endParaRPr>
          </a:p>
          <a:p>
            <a:pPr marL="0" lvl="2" defTabSz="466725">
              <a:lnSpc>
                <a:spcPct val="90000"/>
              </a:lnSpc>
              <a:spcBef>
                <a:spcPct val="0"/>
              </a:spcBef>
              <a:spcAft>
                <a:spcPct val="15000"/>
              </a:spcAft>
            </a:pPr>
            <a:r>
              <a:rPr lang="en-US" sz="1200" dirty="0" smtClean="0">
                <a:solidFill>
                  <a:prstClr val="black">
                    <a:hueOff val="0"/>
                    <a:satOff val="0"/>
                    <a:lumOff val="0"/>
                    <a:alphaOff val="0"/>
                  </a:prstClr>
                </a:solidFill>
              </a:rPr>
              <a:t>Draft ATC</a:t>
            </a:r>
            <a:endParaRPr lang="en-US" sz="1200" dirty="0">
              <a:solidFill>
                <a:prstClr val="black">
                  <a:hueOff val="0"/>
                  <a:satOff val="0"/>
                  <a:lumOff val="0"/>
                  <a:alphaOff val="0"/>
                </a:prstClr>
              </a:solidFill>
            </a:endParaRPr>
          </a:p>
          <a:p>
            <a:pPr marL="0" lvl="1" defTabSz="466725">
              <a:lnSpc>
                <a:spcPct val="90000"/>
              </a:lnSpc>
              <a:spcBef>
                <a:spcPct val="0"/>
              </a:spcBef>
              <a:spcAft>
                <a:spcPct val="15000"/>
              </a:spcAft>
            </a:pPr>
            <a:endParaRPr lang="en-US" sz="1200" dirty="0" smtClean="0">
              <a:solidFill>
                <a:prstClr val="black">
                  <a:hueOff val="0"/>
                  <a:satOff val="0"/>
                  <a:lumOff val="0"/>
                  <a:alphaOff val="0"/>
                </a:prstClr>
              </a:solidFill>
            </a:endParaRPr>
          </a:p>
          <a:p>
            <a:pPr marL="0" lvl="1" defTabSz="466725">
              <a:lnSpc>
                <a:spcPct val="90000"/>
              </a:lnSpc>
              <a:spcBef>
                <a:spcPct val="0"/>
              </a:spcBef>
              <a:spcAft>
                <a:spcPct val="15000"/>
              </a:spcAft>
            </a:pPr>
            <a:r>
              <a:rPr lang="en-US" sz="1200" dirty="0" smtClean="0">
                <a:solidFill>
                  <a:prstClr val="black">
                    <a:hueOff val="0"/>
                    <a:satOff val="0"/>
                    <a:lumOff val="0"/>
                    <a:alphaOff val="0"/>
                  </a:prstClr>
                </a:solidFill>
              </a:rPr>
              <a:t>Unit tests</a:t>
            </a:r>
            <a:endParaRPr lang="en-US" sz="1200" dirty="0">
              <a:solidFill>
                <a:prstClr val="black">
                  <a:hueOff val="0"/>
                  <a:satOff val="0"/>
                  <a:lumOff val="0"/>
                  <a:alphaOff val="0"/>
                </a:prstClr>
              </a:solidFill>
            </a:endParaRPr>
          </a:p>
          <a:p>
            <a:pPr marL="0" lvl="1" defTabSz="466725">
              <a:lnSpc>
                <a:spcPct val="90000"/>
              </a:lnSpc>
              <a:spcBef>
                <a:spcPct val="0"/>
              </a:spcBef>
              <a:spcAft>
                <a:spcPct val="15000"/>
              </a:spcAft>
            </a:pPr>
            <a:r>
              <a:rPr lang="en-US" sz="1200" dirty="0" smtClean="0">
                <a:solidFill>
                  <a:prstClr val="black">
                    <a:hueOff val="0"/>
                    <a:satOff val="0"/>
                    <a:lumOff val="0"/>
                    <a:alphaOff val="0"/>
                  </a:prstClr>
                </a:solidFill>
              </a:rPr>
              <a:t>Code Review</a:t>
            </a:r>
          </a:p>
          <a:p>
            <a:pPr marL="0" lvl="1" defTabSz="466725">
              <a:lnSpc>
                <a:spcPct val="90000"/>
              </a:lnSpc>
              <a:spcBef>
                <a:spcPct val="0"/>
              </a:spcBef>
              <a:spcAft>
                <a:spcPct val="15000"/>
              </a:spcAft>
            </a:pPr>
            <a:r>
              <a:rPr lang="en-US" sz="1200" dirty="0" smtClean="0">
                <a:solidFill>
                  <a:prstClr val="black">
                    <a:hueOff val="0"/>
                    <a:satOff val="0"/>
                    <a:lumOff val="0"/>
                    <a:alphaOff val="0"/>
                  </a:prstClr>
                </a:solidFill>
              </a:rPr>
              <a:t>Approve Architecture</a:t>
            </a:r>
          </a:p>
          <a:p>
            <a:pPr marL="0" lvl="1" defTabSz="466725">
              <a:lnSpc>
                <a:spcPct val="90000"/>
              </a:lnSpc>
              <a:spcBef>
                <a:spcPct val="0"/>
              </a:spcBef>
              <a:spcAft>
                <a:spcPct val="15000"/>
              </a:spcAft>
            </a:pPr>
            <a:r>
              <a:rPr lang="en-US" sz="1400" b="1" dirty="0" smtClean="0">
                <a:solidFill>
                  <a:srgbClr val="5B9BD5">
                    <a:lumMod val="50000"/>
                  </a:srgbClr>
                </a:solidFill>
              </a:rPr>
              <a:t>FTC, DTC, ATC </a:t>
            </a:r>
          </a:p>
          <a:p>
            <a:pPr marL="0" lvl="1" defTabSz="466725">
              <a:lnSpc>
                <a:spcPct val="90000"/>
              </a:lnSpc>
              <a:spcBef>
                <a:spcPct val="0"/>
              </a:spcBef>
              <a:spcAft>
                <a:spcPct val="15000"/>
              </a:spcAft>
            </a:pPr>
            <a:r>
              <a:rPr lang="en-US" sz="1400" b="1" dirty="0" smtClean="0">
                <a:solidFill>
                  <a:srgbClr val="5B9BD5">
                    <a:lumMod val="50000"/>
                  </a:srgbClr>
                </a:solidFill>
              </a:rPr>
              <a:t>informal testing</a:t>
            </a:r>
            <a:endParaRPr lang="en-US" sz="1400" b="1" dirty="0">
              <a:solidFill>
                <a:srgbClr val="5B9BD5">
                  <a:lumMod val="50000"/>
                </a:srgbClr>
              </a:solidFill>
            </a:endParaRPr>
          </a:p>
        </p:txBody>
      </p:sp>
      <p:sp>
        <p:nvSpPr>
          <p:cNvPr id="20" name="Freeform 19"/>
          <p:cNvSpPr/>
          <p:nvPr/>
        </p:nvSpPr>
        <p:spPr>
          <a:xfrm>
            <a:off x="8039734" y="1863575"/>
            <a:ext cx="2583147" cy="1863883"/>
          </a:xfrm>
          <a:custGeom>
            <a:avLst/>
            <a:gdLst>
              <a:gd name="connsiteX0" fmla="*/ 0 w 1667241"/>
              <a:gd name="connsiteY0" fmla="*/ 0 h 1396261"/>
              <a:gd name="connsiteX1" fmla="*/ 1667241 w 1667241"/>
              <a:gd name="connsiteY1" fmla="*/ 0 h 1396261"/>
              <a:gd name="connsiteX2" fmla="*/ 1667241 w 1667241"/>
              <a:gd name="connsiteY2" fmla="*/ 1396261 h 1396261"/>
              <a:gd name="connsiteX3" fmla="*/ 0 w 1667241"/>
              <a:gd name="connsiteY3" fmla="*/ 1396261 h 1396261"/>
              <a:gd name="connsiteX4" fmla="*/ 0 w 1667241"/>
              <a:gd name="connsiteY4" fmla="*/ 0 h 1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7241" h="1396261">
                <a:moveTo>
                  <a:pt x="0" y="0"/>
                </a:moveTo>
                <a:lnTo>
                  <a:pt x="1667241" y="0"/>
                </a:lnTo>
                <a:lnTo>
                  <a:pt x="1667241" y="1396261"/>
                </a:lnTo>
                <a:lnTo>
                  <a:pt x="0" y="1396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232" tIns="78232" rIns="78232" bIns="78232" numCol="1" spcCol="1270" anchor="t" anchorCtr="1">
            <a:noAutofit/>
          </a:bodyPr>
          <a:lstStyle/>
          <a:p>
            <a:pPr defTabSz="533400">
              <a:lnSpc>
                <a:spcPct val="90000"/>
              </a:lnSpc>
              <a:spcBef>
                <a:spcPct val="0"/>
              </a:spcBef>
              <a:spcAft>
                <a:spcPct val="35000"/>
              </a:spcAft>
            </a:pPr>
            <a:r>
              <a:rPr lang="en-US" sz="1200" dirty="0" smtClean="0">
                <a:solidFill>
                  <a:prstClr val="black">
                    <a:hueOff val="0"/>
                    <a:satOff val="0"/>
                    <a:lumOff val="0"/>
                    <a:alphaOff val="0"/>
                  </a:prstClr>
                </a:solidFill>
              </a:rPr>
              <a:t>Finish testing</a:t>
            </a:r>
          </a:p>
          <a:p>
            <a:pPr defTabSz="533400">
              <a:lnSpc>
                <a:spcPct val="90000"/>
              </a:lnSpc>
              <a:spcBef>
                <a:spcPct val="0"/>
              </a:spcBef>
              <a:spcAft>
                <a:spcPct val="35000"/>
              </a:spcAft>
            </a:pPr>
            <a:r>
              <a:rPr lang="en-US" sz="1200" dirty="0" smtClean="0">
                <a:solidFill>
                  <a:prstClr val="black">
                    <a:hueOff val="0"/>
                    <a:satOff val="0"/>
                    <a:lumOff val="0"/>
                    <a:alphaOff val="0"/>
                  </a:prstClr>
                </a:solidFill>
              </a:rPr>
              <a:t>Demo</a:t>
            </a:r>
          </a:p>
          <a:p>
            <a:pPr defTabSz="533400">
              <a:lnSpc>
                <a:spcPct val="90000"/>
              </a:lnSpc>
              <a:spcBef>
                <a:spcPct val="0"/>
              </a:spcBef>
              <a:spcAft>
                <a:spcPct val="35000"/>
              </a:spcAft>
            </a:pPr>
            <a:r>
              <a:rPr lang="en-US" sz="1200" dirty="0" smtClean="0">
                <a:solidFill>
                  <a:prstClr val="black">
                    <a:hueOff val="0"/>
                    <a:satOff val="0"/>
                    <a:lumOff val="0"/>
                    <a:alphaOff val="0"/>
                  </a:prstClr>
                </a:solidFill>
              </a:rPr>
              <a:t>Check Sprint DoD</a:t>
            </a:r>
            <a:endParaRPr lang="en-US" sz="1400" dirty="0">
              <a:solidFill>
                <a:prstClr val="black">
                  <a:hueOff val="0"/>
                  <a:satOff val="0"/>
                  <a:lumOff val="0"/>
                  <a:alphaOff val="0"/>
                </a:prstClr>
              </a:solidFill>
            </a:endParaRPr>
          </a:p>
          <a:p>
            <a:pPr marL="0" lvl="1" defTabSz="488950">
              <a:lnSpc>
                <a:spcPct val="90000"/>
              </a:lnSpc>
              <a:spcBef>
                <a:spcPct val="0"/>
              </a:spcBef>
              <a:spcAft>
                <a:spcPct val="15000"/>
              </a:spcAft>
            </a:pPr>
            <a:r>
              <a:rPr lang="en-US" sz="1200" dirty="0" smtClean="0">
                <a:solidFill>
                  <a:prstClr val="black">
                    <a:hueOff val="0"/>
                    <a:satOff val="0"/>
                    <a:lumOff val="0"/>
                    <a:alphaOff val="0"/>
                  </a:prstClr>
                </a:solidFill>
              </a:rPr>
              <a:t>Check Traceability</a:t>
            </a:r>
            <a:endParaRPr lang="en-US" sz="1200" dirty="0">
              <a:solidFill>
                <a:prstClr val="black">
                  <a:hueOff val="0"/>
                  <a:satOff val="0"/>
                  <a:lumOff val="0"/>
                  <a:alphaOff val="0"/>
                </a:prstClr>
              </a:solidFill>
            </a:endParaRPr>
          </a:p>
          <a:p>
            <a:pPr marL="0" lvl="1" defTabSz="488950">
              <a:lnSpc>
                <a:spcPct val="90000"/>
              </a:lnSpc>
              <a:spcBef>
                <a:spcPct val="0"/>
              </a:spcBef>
              <a:spcAft>
                <a:spcPct val="15000"/>
              </a:spcAft>
            </a:pPr>
            <a:r>
              <a:rPr lang="en-US" sz="1200" dirty="0" smtClean="0">
                <a:solidFill>
                  <a:prstClr val="black">
                    <a:hueOff val="0"/>
                    <a:satOff val="0"/>
                    <a:lumOff val="0"/>
                    <a:alphaOff val="0"/>
                  </a:prstClr>
                </a:solidFill>
              </a:rPr>
              <a:t>All observations &amp; deviations accepted</a:t>
            </a:r>
          </a:p>
          <a:p>
            <a:pPr marL="0" lvl="1" defTabSz="488950">
              <a:lnSpc>
                <a:spcPct val="90000"/>
              </a:lnSpc>
              <a:spcBef>
                <a:spcPct val="0"/>
              </a:spcBef>
              <a:spcAft>
                <a:spcPct val="15000"/>
              </a:spcAft>
            </a:pPr>
            <a:r>
              <a:rPr lang="en-US" sz="1200" dirty="0" smtClean="0">
                <a:solidFill>
                  <a:prstClr val="black">
                    <a:hueOff val="0"/>
                    <a:satOff val="0"/>
                    <a:lumOff val="0"/>
                    <a:alphaOff val="0"/>
                  </a:prstClr>
                </a:solidFill>
              </a:rPr>
              <a:t>Approve Summary </a:t>
            </a:r>
            <a:r>
              <a:rPr lang="en-US" sz="1200" dirty="0">
                <a:solidFill>
                  <a:prstClr val="black">
                    <a:hueOff val="0"/>
                    <a:satOff val="0"/>
                    <a:lumOff val="0"/>
                    <a:alphaOff val="0"/>
                  </a:prstClr>
                </a:solidFill>
              </a:rPr>
              <a:t>r</a:t>
            </a:r>
            <a:r>
              <a:rPr lang="en-US" sz="1200" dirty="0" smtClean="0">
                <a:solidFill>
                  <a:prstClr val="black">
                    <a:hueOff val="0"/>
                    <a:satOff val="0"/>
                    <a:lumOff val="0"/>
                    <a:alphaOff val="0"/>
                  </a:prstClr>
                </a:solidFill>
              </a:rPr>
              <a:t>eport</a:t>
            </a:r>
            <a:endParaRPr lang="en-US" sz="1200" dirty="0">
              <a:solidFill>
                <a:prstClr val="black">
                  <a:hueOff val="0"/>
                  <a:satOff val="0"/>
                  <a:lumOff val="0"/>
                  <a:alphaOff val="0"/>
                </a:prstClr>
              </a:solidFill>
            </a:endParaRPr>
          </a:p>
        </p:txBody>
      </p:sp>
      <p:cxnSp>
        <p:nvCxnSpPr>
          <p:cNvPr id="3" name="Straight Connector 2"/>
          <p:cNvCxnSpPr/>
          <p:nvPr/>
        </p:nvCxnSpPr>
        <p:spPr>
          <a:xfrm>
            <a:off x="2899641" y="1823238"/>
            <a:ext cx="21265" cy="349065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Arrow Connector 7"/>
          <p:cNvCxnSpPr/>
          <p:nvPr/>
        </p:nvCxnSpPr>
        <p:spPr>
          <a:xfrm flipV="1">
            <a:off x="2945407" y="5022164"/>
            <a:ext cx="8494879" cy="35995"/>
          </a:xfrm>
          <a:prstGeom prst="straightConnector1">
            <a:avLst/>
          </a:prstGeom>
          <a:ln w="38100">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22303" y="4546116"/>
            <a:ext cx="1892595" cy="369332"/>
          </a:xfrm>
          <a:prstGeom prst="rect">
            <a:avLst/>
          </a:prstGeom>
          <a:noFill/>
        </p:spPr>
        <p:txBody>
          <a:bodyPr wrap="square" rtlCol="0">
            <a:spAutoFit/>
          </a:bodyPr>
          <a:lstStyle/>
          <a:p>
            <a:r>
              <a:rPr lang="en-US" dirty="0" smtClean="0">
                <a:solidFill>
                  <a:prstClr val="black"/>
                </a:solidFill>
              </a:rPr>
              <a:t>Before sprint</a:t>
            </a:r>
            <a:endParaRPr lang="en-US" dirty="0">
              <a:solidFill>
                <a:prstClr val="black"/>
              </a:solidFill>
            </a:endParaRPr>
          </a:p>
        </p:txBody>
      </p:sp>
      <p:sp>
        <p:nvSpPr>
          <p:cNvPr id="11" name="TextBox 10"/>
          <p:cNvSpPr txBox="1"/>
          <p:nvPr/>
        </p:nvSpPr>
        <p:spPr>
          <a:xfrm>
            <a:off x="5328030" y="4551322"/>
            <a:ext cx="2749561" cy="369332"/>
          </a:xfrm>
          <a:prstGeom prst="rect">
            <a:avLst/>
          </a:prstGeom>
          <a:noFill/>
        </p:spPr>
        <p:txBody>
          <a:bodyPr wrap="square" rtlCol="0">
            <a:spAutoFit/>
          </a:bodyPr>
          <a:lstStyle/>
          <a:p>
            <a:r>
              <a:rPr lang="en-US" dirty="0" smtClean="0">
                <a:solidFill>
                  <a:prstClr val="black"/>
                </a:solidFill>
              </a:rPr>
              <a:t>1 Development Sprint</a:t>
            </a:r>
            <a:endParaRPr lang="en-US" dirty="0">
              <a:solidFill>
                <a:prstClr val="black"/>
              </a:solidFill>
            </a:endParaRPr>
          </a:p>
        </p:txBody>
      </p:sp>
      <p:sp>
        <p:nvSpPr>
          <p:cNvPr id="13" name="TextBox 12"/>
          <p:cNvSpPr txBox="1"/>
          <p:nvPr/>
        </p:nvSpPr>
        <p:spPr>
          <a:xfrm>
            <a:off x="3608564" y="3821568"/>
            <a:ext cx="806760" cy="307777"/>
          </a:xfrm>
          <a:prstGeom prst="rect">
            <a:avLst/>
          </a:prstGeom>
          <a:noFill/>
        </p:spPr>
        <p:txBody>
          <a:bodyPr wrap="square" rtlCol="0" anchor="ctr">
            <a:spAutoFit/>
          </a:bodyPr>
          <a:lstStyle/>
          <a:p>
            <a:r>
              <a:rPr lang="en-US" sz="1400" dirty="0" smtClean="0">
                <a:solidFill>
                  <a:prstClr val="black"/>
                </a:solidFill>
              </a:rPr>
              <a:t>Week 1</a:t>
            </a:r>
            <a:endParaRPr lang="en-US" sz="1400" dirty="0">
              <a:solidFill>
                <a:prstClr val="black"/>
              </a:solidFill>
            </a:endParaRPr>
          </a:p>
        </p:txBody>
      </p:sp>
      <p:sp>
        <p:nvSpPr>
          <p:cNvPr id="14" name="TextBox 13"/>
          <p:cNvSpPr txBox="1"/>
          <p:nvPr/>
        </p:nvSpPr>
        <p:spPr>
          <a:xfrm>
            <a:off x="6305920" y="3821567"/>
            <a:ext cx="796454" cy="307777"/>
          </a:xfrm>
          <a:prstGeom prst="rect">
            <a:avLst/>
          </a:prstGeom>
          <a:noFill/>
        </p:spPr>
        <p:txBody>
          <a:bodyPr wrap="square" rtlCol="0" anchor="ctr">
            <a:spAutoFit/>
          </a:bodyPr>
          <a:lstStyle/>
          <a:p>
            <a:r>
              <a:rPr lang="en-US" sz="1400" dirty="0" smtClean="0">
                <a:solidFill>
                  <a:prstClr val="black"/>
                </a:solidFill>
              </a:rPr>
              <a:t>Week 2</a:t>
            </a:r>
            <a:endParaRPr lang="en-US" sz="1400" dirty="0">
              <a:solidFill>
                <a:prstClr val="black"/>
              </a:solidFill>
            </a:endParaRPr>
          </a:p>
        </p:txBody>
      </p:sp>
      <p:sp>
        <p:nvSpPr>
          <p:cNvPr id="15" name="TextBox 14"/>
          <p:cNvSpPr txBox="1"/>
          <p:nvPr/>
        </p:nvSpPr>
        <p:spPr>
          <a:xfrm>
            <a:off x="8877462" y="3763686"/>
            <a:ext cx="743352" cy="307777"/>
          </a:xfrm>
          <a:prstGeom prst="rect">
            <a:avLst/>
          </a:prstGeom>
          <a:noFill/>
        </p:spPr>
        <p:txBody>
          <a:bodyPr wrap="square" rtlCol="0" anchor="ctr">
            <a:spAutoFit/>
          </a:bodyPr>
          <a:lstStyle/>
          <a:p>
            <a:r>
              <a:rPr lang="en-US" sz="1400" dirty="0" smtClean="0">
                <a:solidFill>
                  <a:prstClr val="black"/>
                </a:solidFill>
              </a:rPr>
              <a:t>Week 3</a:t>
            </a:r>
            <a:endParaRPr lang="en-US" sz="1400" dirty="0">
              <a:solidFill>
                <a:prstClr val="black"/>
              </a:solidFill>
            </a:endParaRPr>
          </a:p>
        </p:txBody>
      </p:sp>
      <p:sp>
        <p:nvSpPr>
          <p:cNvPr id="24" name="Rectangle 23"/>
          <p:cNvSpPr/>
          <p:nvPr/>
        </p:nvSpPr>
        <p:spPr>
          <a:xfrm>
            <a:off x="5730648" y="1872086"/>
            <a:ext cx="1743942" cy="18553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Rectangle 24"/>
          <p:cNvSpPr/>
          <p:nvPr/>
        </p:nvSpPr>
        <p:spPr>
          <a:xfrm>
            <a:off x="5728556" y="1854217"/>
            <a:ext cx="1368232" cy="18732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344" tIns="85344" rIns="85344" bIns="85344" numCol="1" spcCol="1270" anchor="t" anchorCtr="1">
            <a:noAutofit/>
          </a:bodyPr>
          <a:lstStyle/>
          <a:p>
            <a:pPr marL="0" lvl="2" defTabSz="466725">
              <a:lnSpc>
                <a:spcPct val="90000"/>
              </a:lnSpc>
              <a:spcBef>
                <a:spcPct val="0"/>
              </a:spcBef>
              <a:spcAft>
                <a:spcPct val="15000"/>
              </a:spcAft>
            </a:pPr>
            <a:r>
              <a:rPr lang="en-US" sz="1200" dirty="0" smtClean="0">
                <a:solidFill>
                  <a:prstClr val="black">
                    <a:hueOff val="0"/>
                    <a:satOff val="0"/>
                    <a:lumOff val="0"/>
                    <a:alphaOff val="0"/>
                  </a:prstClr>
                </a:solidFill>
              </a:rPr>
              <a:t>Approve FS / </a:t>
            </a:r>
            <a:r>
              <a:rPr lang="en-US" sz="1400" dirty="0" smtClean="0">
                <a:solidFill>
                  <a:prstClr val="black">
                    <a:hueOff val="0"/>
                    <a:satOff val="0"/>
                    <a:lumOff val="0"/>
                    <a:alphaOff val="0"/>
                  </a:prstClr>
                </a:solidFill>
              </a:rPr>
              <a:t>FT</a:t>
            </a:r>
            <a:endParaRPr lang="en-US" sz="1200" dirty="0">
              <a:solidFill>
                <a:prstClr val="black">
                  <a:hueOff val="0"/>
                  <a:satOff val="0"/>
                  <a:lumOff val="0"/>
                  <a:alphaOff val="0"/>
                </a:prstClr>
              </a:solidFill>
            </a:endParaRPr>
          </a:p>
          <a:p>
            <a:pPr marL="0" lvl="2" defTabSz="466725">
              <a:lnSpc>
                <a:spcPct val="90000"/>
              </a:lnSpc>
              <a:spcBef>
                <a:spcPct val="0"/>
              </a:spcBef>
              <a:spcAft>
                <a:spcPct val="15000"/>
              </a:spcAft>
            </a:pPr>
            <a:r>
              <a:rPr lang="en-US" sz="1200" dirty="0">
                <a:solidFill>
                  <a:prstClr val="black">
                    <a:hueOff val="0"/>
                    <a:satOff val="0"/>
                    <a:lumOff val="0"/>
                    <a:alphaOff val="0"/>
                  </a:prstClr>
                </a:solidFill>
              </a:rPr>
              <a:t>Approve </a:t>
            </a:r>
            <a:r>
              <a:rPr lang="en-US" sz="1200" dirty="0" smtClean="0">
                <a:solidFill>
                  <a:prstClr val="black">
                    <a:hueOff val="0"/>
                    <a:satOff val="0"/>
                    <a:lumOff val="0"/>
                    <a:alphaOff val="0"/>
                  </a:prstClr>
                </a:solidFill>
              </a:rPr>
              <a:t>DS / DT</a:t>
            </a:r>
            <a:endParaRPr lang="en-US" sz="1200" dirty="0">
              <a:solidFill>
                <a:prstClr val="black">
                  <a:hueOff val="0"/>
                  <a:satOff val="0"/>
                  <a:lumOff val="0"/>
                  <a:alphaOff val="0"/>
                </a:prstClr>
              </a:solidFill>
            </a:endParaRPr>
          </a:p>
          <a:p>
            <a:pPr marL="0" lvl="2" defTabSz="466725">
              <a:lnSpc>
                <a:spcPct val="90000"/>
              </a:lnSpc>
              <a:spcBef>
                <a:spcPct val="0"/>
              </a:spcBef>
              <a:spcAft>
                <a:spcPct val="15000"/>
              </a:spcAft>
            </a:pPr>
            <a:r>
              <a:rPr lang="en-US" sz="1200" dirty="0">
                <a:solidFill>
                  <a:prstClr val="black">
                    <a:hueOff val="0"/>
                    <a:satOff val="0"/>
                    <a:lumOff val="0"/>
                    <a:alphaOff val="0"/>
                  </a:prstClr>
                </a:solidFill>
              </a:rPr>
              <a:t>Approve </a:t>
            </a:r>
            <a:r>
              <a:rPr lang="en-US" sz="1200" dirty="0" smtClean="0">
                <a:solidFill>
                  <a:prstClr val="black">
                    <a:hueOff val="0"/>
                    <a:satOff val="0"/>
                    <a:lumOff val="0"/>
                    <a:alphaOff val="0"/>
                  </a:prstClr>
                </a:solidFill>
              </a:rPr>
              <a:t>ATC</a:t>
            </a:r>
          </a:p>
          <a:p>
            <a:pPr marL="0" lvl="2" defTabSz="466725">
              <a:lnSpc>
                <a:spcPct val="90000"/>
              </a:lnSpc>
              <a:spcBef>
                <a:spcPct val="0"/>
              </a:spcBef>
              <a:spcAft>
                <a:spcPct val="15000"/>
              </a:spcAft>
            </a:pPr>
            <a:endParaRPr lang="en-US" sz="1200" dirty="0">
              <a:solidFill>
                <a:prstClr val="black">
                  <a:hueOff val="0"/>
                  <a:satOff val="0"/>
                  <a:lumOff val="0"/>
                  <a:alphaOff val="0"/>
                </a:prstClr>
              </a:solidFill>
            </a:endParaRPr>
          </a:p>
          <a:p>
            <a:pPr marL="0" lvl="2" defTabSz="466725">
              <a:lnSpc>
                <a:spcPct val="90000"/>
              </a:lnSpc>
              <a:spcBef>
                <a:spcPct val="0"/>
              </a:spcBef>
              <a:spcAft>
                <a:spcPct val="15000"/>
              </a:spcAft>
            </a:pPr>
            <a:r>
              <a:rPr lang="en-US" sz="1200" dirty="0" smtClean="0">
                <a:solidFill>
                  <a:prstClr val="black">
                    <a:hueOff val="0"/>
                    <a:satOff val="0"/>
                    <a:lumOff val="0"/>
                    <a:alphaOff val="0"/>
                  </a:prstClr>
                </a:solidFill>
              </a:rPr>
              <a:t>Code Release</a:t>
            </a:r>
          </a:p>
          <a:p>
            <a:pPr marL="0" lvl="2" defTabSz="466725">
              <a:lnSpc>
                <a:spcPct val="90000"/>
              </a:lnSpc>
              <a:spcBef>
                <a:spcPct val="0"/>
              </a:spcBef>
              <a:spcAft>
                <a:spcPct val="15000"/>
              </a:spcAft>
            </a:pPr>
            <a:endParaRPr lang="en-US" sz="1200" dirty="0" smtClean="0">
              <a:solidFill>
                <a:prstClr val="black">
                  <a:hueOff val="0"/>
                  <a:satOff val="0"/>
                  <a:lumOff val="0"/>
                  <a:alphaOff val="0"/>
                </a:prstClr>
              </a:solidFill>
            </a:endParaRPr>
          </a:p>
          <a:p>
            <a:pPr marL="0" lvl="2" defTabSz="466725">
              <a:lnSpc>
                <a:spcPct val="90000"/>
              </a:lnSpc>
              <a:spcBef>
                <a:spcPct val="0"/>
              </a:spcBef>
              <a:spcAft>
                <a:spcPct val="15000"/>
              </a:spcAft>
            </a:pPr>
            <a:endParaRPr lang="en-US" sz="1200" dirty="0">
              <a:solidFill>
                <a:prstClr val="black">
                  <a:hueOff val="0"/>
                  <a:satOff val="0"/>
                  <a:lumOff val="0"/>
                  <a:alphaOff val="0"/>
                </a:prstClr>
              </a:solidFill>
            </a:endParaRPr>
          </a:p>
          <a:p>
            <a:pPr marL="0" lvl="1" defTabSz="466725">
              <a:lnSpc>
                <a:spcPct val="90000"/>
              </a:lnSpc>
              <a:spcBef>
                <a:spcPct val="0"/>
              </a:spcBef>
              <a:spcAft>
                <a:spcPct val="15000"/>
              </a:spcAft>
            </a:pPr>
            <a:r>
              <a:rPr lang="en-US" sz="1400" b="1" dirty="0" smtClean="0">
                <a:solidFill>
                  <a:srgbClr val="00B050"/>
                </a:solidFill>
              </a:rPr>
              <a:t>DTC, FTC, ATC</a:t>
            </a:r>
          </a:p>
          <a:p>
            <a:pPr marL="0" lvl="1" defTabSz="466725">
              <a:lnSpc>
                <a:spcPct val="90000"/>
              </a:lnSpc>
              <a:spcBef>
                <a:spcPct val="0"/>
              </a:spcBef>
              <a:spcAft>
                <a:spcPct val="15000"/>
              </a:spcAft>
            </a:pPr>
            <a:r>
              <a:rPr lang="en-US" sz="1400" b="1" dirty="0" smtClean="0">
                <a:solidFill>
                  <a:srgbClr val="00B050"/>
                </a:solidFill>
              </a:rPr>
              <a:t>Formal testing</a:t>
            </a:r>
            <a:endParaRPr lang="en-US" sz="1400" b="1" dirty="0">
              <a:solidFill>
                <a:srgbClr val="00B050"/>
              </a:solidFill>
            </a:endParaRPr>
          </a:p>
        </p:txBody>
      </p:sp>
      <p:grpSp>
        <p:nvGrpSpPr>
          <p:cNvPr id="41" name="Group 40"/>
          <p:cNvGrpSpPr/>
          <p:nvPr/>
        </p:nvGrpSpPr>
        <p:grpSpPr>
          <a:xfrm>
            <a:off x="619479" y="1007828"/>
            <a:ext cx="555491" cy="491814"/>
            <a:chOff x="10646470" y="745016"/>
            <a:chExt cx="765766" cy="580878"/>
          </a:xfrm>
        </p:grpSpPr>
        <p:pic>
          <p:nvPicPr>
            <p:cNvPr id="42"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05930" y="745016"/>
              <a:ext cx="506306" cy="580878"/>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46470" y="846227"/>
              <a:ext cx="214696" cy="369946"/>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 name="TextBox 43"/>
          <p:cNvSpPr txBox="1"/>
          <p:nvPr/>
        </p:nvSpPr>
        <p:spPr>
          <a:xfrm>
            <a:off x="1207442" y="1107037"/>
            <a:ext cx="959695" cy="369332"/>
          </a:xfrm>
          <a:prstGeom prst="rect">
            <a:avLst/>
          </a:prstGeom>
          <a:noFill/>
        </p:spPr>
        <p:txBody>
          <a:bodyPr wrap="square" rtlCol="0">
            <a:spAutoFit/>
          </a:bodyPr>
          <a:lstStyle/>
          <a:p>
            <a:pPr algn="ctr"/>
            <a:r>
              <a:rPr lang="fr-FR" dirty="0" smtClean="0">
                <a:solidFill>
                  <a:prstClr val="black"/>
                </a:solidFill>
              </a:rPr>
              <a:t>1 Team</a:t>
            </a:r>
            <a:endParaRPr lang="fr-FR" dirty="0">
              <a:solidFill>
                <a:prstClr val="black"/>
              </a:solidFill>
            </a:endParaRPr>
          </a:p>
        </p:txBody>
      </p:sp>
      <p:cxnSp>
        <p:nvCxnSpPr>
          <p:cNvPr id="28" name="Straight Arrow Connector 27"/>
          <p:cNvCxnSpPr/>
          <p:nvPr/>
        </p:nvCxnSpPr>
        <p:spPr>
          <a:xfrm>
            <a:off x="445234" y="5058159"/>
            <a:ext cx="2454407" cy="7840"/>
          </a:xfrm>
          <a:prstGeom prst="straightConnector1">
            <a:avLst/>
          </a:prstGeom>
          <a:ln w="38100">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29" name="Text Placeholder 4"/>
          <p:cNvSpPr txBox="1">
            <a:spLocks/>
          </p:cNvSpPr>
          <p:nvPr/>
        </p:nvSpPr>
        <p:spPr>
          <a:xfrm>
            <a:off x="221616" y="232271"/>
            <a:ext cx="4538641"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prstClr val="black"/>
                </a:solidFill>
              </a:rPr>
              <a:t>Quality Artifacts</a:t>
            </a:r>
            <a:endParaRPr lang="en-US" b="1" dirty="0">
              <a:solidFill>
                <a:prstClr val="black"/>
              </a:solidFill>
            </a:endParaRPr>
          </a:p>
        </p:txBody>
      </p:sp>
      <p:sp>
        <p:nvSpPr>
          <p:cNvPr id="30" name="Oval 29"/>
          <p:cNvSpPr/>
          <p:nvPr/>
        </p:nvSpPr>
        <p:spPr>
          <a:xfrm>
            <a:off x="1360350" y="3927212"/>
            <a:ext cx="312088" cy="335184"/>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5</a:t>
            </a:r>
            <a:endParaRPr lang="en-US" dirty="0">
              <a:solidFill>
                <a:prstClr val="white"/>
              </a:solidFill>
            </a:endParaRPr>
          </a:p>
        </p:txBody>
      </p:sp>
      <p:sp>
        <p:nvSpPr>
          <p:cNvPr id="31" name="Oval 30"/>
          <p:cNvSpPr/>
          <p:nvPr/>
        </p:nvSpPr>
        <p:spPr>
          <a:xfrm>
            <a:off x="1745517" y="3927748"/>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6</a:t>
            </a:r>
            <a:endParaRPr lang="en-US" dirty="0">
              <a:solidFill>
                <a:prstClr val="white"/>
              </a:solidFill>
            </a:endParaRPr>
          </a:p>
        </p:txBody>
      </p:sp>
      <p:cxnSp>
        <p:nvCxnSpPr>
          <p:cNvPr id="32" name="Straight Connector 31"/>
          <p:cNvCxnSpPr/>
          <p:nvPr/>
        </p:nvCxnSpPr>
        <p:spPr>
          <a:xfrm>
            <a:off x="11429654" y="1820655"/>
            <a:ext cx="21265" cy="349065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p:cNvCxnSpPr/>
          <p:nvPr/>
        </p:nvCxnSpPr>
        <p:spPr>
          <a:xfrm>
            <a:off x="5333988" y="1920800"/>
            <a:ext cx="57250" cy="2507616"/>
          </a:xfrm>
          <a:prstGeom prst="line">
            <a:avLst/>
          </a:prstGeom>
          <a:ln w="3810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p:nvPr/>
        </p:nvCxnSpPr>
        <p:spPr>
          <a:xfrm>
            <a:off x="8056929" y="1907237"/>
            <a:ext cx="16577" cy="2521179"/>
          </a:xfrm>
          <a:prstGeom prst="line">
            <a:avLst/>
          </a:prstGeom>
          <a:ln w="3810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Rectangle 44"/>
          <p:cNvSpPr/>
          <p:nvPr/>
        </p:nvSpPr>
        <p:spPr>
          <a:xfrm>
            <a:off x="448874" y="5449744"/>
            <a:ext cx="6096000" cy="1191095"/>
          </a:xfrm>
          <a:prstGeom prst="rect">
            <a:avLst/>
          </a:prstGeom>
        </p:spPr>
        <p:txBody>
          <a:bodyPr>
            <a:spAutoFit/>
          </a:bodyPr>
          <a:lstStyle/>
          <a:p>
            <a:pPr marL="0" lvl="2" defTabSz="466725">
              <a:lnSpc>
                <a:spcPct val="90000"/>
              </a:lnSpc>
              <a:spcBef>
                <a:spcPct val="0"/>
              </a:spcBef>
              <a:spcAft>
                <a:spcPct val="15000"/>
              </a:spcAft>
            </a:pPr>
            <a:r>
              <a:rPr lang="en-US" sz="1400" dirty="0" smtClean="0">
                <a:solidFill>
                  <a:prstClr val="black"/>
                </a:solidFill>
              </a:rPr>
              <a:t>FS : Functional Specifications</a:t>
            </a:r>
          </a:p>
          <a:p>
            <a:pPr marL="0" lvl="2" defTabSz="466725">
              <a:lnSpc>
                <a:spcPct val="90000"/>
              </a:lnSpc>
              <a:spcBef>
                <a:spcPct val="0"/>
              </a:spcBef>
              <a:spcAft>
                <a:spcPct val="15000"/>
              </a:spcAft>
            </a:pPr>
            <a:r>
              <a:rPr lang="en-US" sz="1400" dirty="0" smtClean="0">
                <a:solidFill>
                  <a:prstClr val="black"/>
                </a:solidFill>
              </a:rPr>
              <a:t>FTC/FTR : </a:t>
            </a:r>
            <a:r>
              <a:rPr lang="en-US" sz="1400" dirty="0">
                <a:solidFill>
                  <a:prstClr val="black"/>
                </a:solidFill>
              </a:rPr>
              <a:t>Functional </a:t>
            </a:r>
            <a:r>
              <a:rPr lang="en-US" sz="1400" dirty="0" smtClean="0">
                <a:solidFill>
                  <a:prstClr val="black"/>
                </a:solidFill>
              </a:rPr>
              <a:t>Test Cases/</a:t>
            </a:r>
            <a:r>
              <a:rPr lang="en-US" sz="1400" dirty="0">
                <a:solidFill>
                  <a:prstClr val="black"/>
                </a:solidFill>
              </a:rPr>
              <a:t> Functional Test </a:t>
            </a:r>
            <a:r>
              <a:rPr lang="en-US" sz="1400" dirty="0" smtClean="0">
                <a:solidFill>
                  <a:prstClr val="black"/>
                </a:solidFill>
              </a:rPr>
              <a:t>Results</a:t>
            </a:r>
            <a:endParaRPr lang="en-US" sz="1400" dirty="0">
              <a:solidFill>
                <a:prstClr val="black"/>
              </a:solidFill>
            </a:endParaRPr>
          </a:p>
          <a:p>
            <a:pPr marL="0" lvl="2" defTabSz="466725">
              <a:lnSpc>
                <a:spcPct val="90000"/>
              </a:lnSpc>
              <a:spcBef>
                <a:spcPct val="0"/>
              </a:spcBef>
              <a:spcAft>
                <a:spcPct val="15000"/>
              </a:spcAft>
            </a:pPr>
            <a:r>
              <a:rPr lang="en-US" sz="1400" dirty="0" smtClean="0">
                <a:solidFill>
                  <a:prstClr val="black"/>
                </a:solidFill>
              </a:rPr>
              <a:t>DS : Design Specifications</a:t>
            </a:r>
          </a:p>
          <a:p>
            <a:pPr marL="0" lvl="2" defTabSz="466725">
              <a:lnSpc>
                <a:spcPct val="90000"/>
              </a:lnSpc>
              <a:spcBef>
                <a:spcPct val="0"/>
              </a:spcBef>
              <a:spcAft>
                <a:spcPct val="15000"/>
              </a:spcAft>
            </a:pPr>
            <a:r>
              <a:rPr lang="en-US" sz="1400" dirty="0" smtClean="0">
                <a:solidFill>
                  <a:prstClr val="black"/>
                </a:solidFill>
              </a:rPr>
              <a:t>DTC/DTR : Design Test Cases/</a:t>
            </a:r>
            <a:r>
              <a:rPr lang="en-US" sz="1400" dirty="0">
                <a:solidFill>
                  <a:prstClr val="black"/>
                </a:solidFill>
              </a:rPr>
              <a:t> Design Test </a:t>
            </a:r>
            <a:r>
              <a:rPr lang="en-US" sz="1400" dirty="0" smtClean="0">
                <a:solidFill>
                  <a:prstClr val="black"/>
                </a:solidFill>
              </a:rPr>
              <a:t>Results</a:t>
            </a:r>
          </a:p>
          <a:p>
            <a:pPr marL="0" lvl="2" defTabSz="466725">
              <a:lnSpc>
                <a:spcPct val="90000"/>
              </a:lnSpc>
              <a:spcBef>
                <a:spcPct val="0"/>
              </a:spcBef>
              <a:spcAft>
                <a:spcPct val="15000"/>
              </a:spcAft>
            </a:pPr>
            <a:r>
              <a:rPr lang="en-US" sz="1400" dirty="0" smtClean="0">
                <a:solidFill>
                  <a:prstClr val="black"/>
                </a:solidFill>
              </a:rPr>
              <a:t>ATC/ATR: Acceptance Test Cases/</a:t>
            </a:r>
            <a:r>
              <a:rPr lang="en-US" sz="1400" dirty="0">
                <a:solidFill>
                  <a:prstClr val="black"/>
                </a:solidFill>
              </a:rPr>
              <a:t> Acceptance Test </a:t>
            </a:r>
            <a:r>
              <a:rPr lang="en-US" sz="1400" dirty="0" smtClean="0">
                <a:solidFill>
                  <a:prstClr val="black"/>
                </a:solidFill>
              </a:rPr>
              <a:t>Results (User Story)</a:t>
            </a:r>
            <a:endParaRPr lang="en-US" sz="1400" dirty="0">
              <a:solidFill>
                <a:prstClr val="black"/>
              </a:solidFill>
            </a:endParaRPr>
          </a:p>
        </p:txBody>
      </p:sp>
      <p:sp>
        <p:nvSpPr>
          <p:cNvPr id="46" name="TextBox 45"/>
          <p:cNvSpPr txBox="1"/>
          <p:nvPr/>
        </p:nvSpPr>
        <p:spPr>
          <a:xfrm>
            <a:off x="983616" y="1489881"/>
            <a:ext cx="11208384" cy="369332"/>
          </a:xfrm>
          <a:prstGeom prst="rect">
            <a:avLst/>
          </a:prstGeom>
          <a:noFill/>
        </p:spPr>
        <p:txBody>
          <a:bodyPr wrap="square" rtlCol="0">
            <a:spAutoFit/>
          </a:bodyPr>
          <a:lstStyle/>
          <a:p>
            <a:r>
              <a:rPr lang="en-US" b="1" dirty="0" smtClean="0">
                <a:solidFill>
                  <a:srgbClr val="00B050"/>
                </a:solidFill>
              </a:rPr>
              <a:t>Pre-requisites</a:t>
            </a:r>
            <a:r>
              <a:rPr lang="fr-FR" dirty="0" smtClean="0">
                <a:solidFill>
                  <a:prstClr val="black"/>
                </a:solidFill>
              </a:rPr>
              <a:t>	</a:t>
            </a:r>
            <a:r>
              <a:rPr lang="en-US" b="1" dirty="0">
                <a:solidFill>
                  <a:prstClr val="black"/>
                </a:solidFill>
              </a:rPr>
              <a:t>“Development” </a:t>
            </a:r>
            <a:r>
              <a:rPr lang="en-US" b="1" dirty="0" smtClean="0">
                <a:solidFill>
                  <a:prstClr val="black"/>
                </a:solidFill>
              </a:rPr>
              <a:t>week           “Approval/Testing” week      “Demo/Approval” week</a:t>
            </a:r>
            <a:endParaRPr lang="en-US" b="1" dirty="0">
              <a:solidFill>
                <a:prstClr val="black"/>
              </a:solidFill>
            </a:endParaRPr>
          </a:p>
        </p:txBody>
      </p:sp>
      <p:sp>
        <p:nvSpPr>
          <p:cNvPr id="51" name="Oval 50"/>
          <p:cNvSpPr/>
          <p:nvPr/>
        </p:nvSpPr>
        <p:spPr>
          <a:xfrm>
            <a:off x="5610625" y="4050792"/>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9</a:t>
            </a:r>
            <a:endParaRPr lang="en-US" dirty="0">
              <a:solidFill>
                <a:prstClr val="white"/>
              </a:solidFill>
            </a:endParaRPr>
          </a:p>
        </p:txBody>
      </p:sp>
      <p:sp>
        <p:nvSpPr>
          <p:cNvPr id="52" name="Oval 51"/>
          <p:cNvSpPr/>
          <p:nvPr/>
        </p:nvSpPr>
        <p:spPr>
          <a:xfrm>
            <a:off x="7613674" y="4059663"/>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13</a:t>
            </a:r>
            <a:endParaRPr lang="en-US" dirty="0">
              <a:solidFill>
                <a:prstClr val="white"/>
              </a:solidFill>
            </a:endParaRPr>
          </a:p>
        </p:txBody>
      </p:sp>
      <p:sp>
        <p:nvSpPr>
          <p:cNvPr id="54" name="Oval 53"/>
          <p:cNvSpPr/>
          <p:nvPr/>
        </p:nvSpPr>
        <p:spPr>
          <a:xfrm>
            <a:off x="7115474" y="4045832"/>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12</a:t>
            </a:r>
            <a:endParaRPr lang="en-US" dirty="0">
              <a:solidFill>
                <a:prstClr val="white"/>
              </a:solidFill>
            </a:endParaRPr>
          </a:p>
        </p:txBody>
      </p:sp>
      <p:sp>
        <p:nvSpPr>
          <p:cNvPr id="55" name="Oval 54"/>
          <p:cNvSpPr/>
          <p:nvPr/>
        </p:nvSpPr>
        <p:spPr>
          <a:xfrm>
            <a:off x="9119572" y="4040632"/>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15</a:t>
            </a:r>
            <a:endParaRPr lang="en-US" dirty="0">
              <a:solidFill>
                <a:prstClr val="white"/>
              </a:solidFill>
            </a:endParaRPr>
          </a:p>
        </p:txBody>
      </p:sp>
      <p:sp>
        <p:nvSpPr>
          <p:cNvPr id="56" name="Oval 55"/>
          <p:cNvSpPr/>
          <p:nvPr/>
        </p:nvSpPr>
        <p:spPr>
          <a:xfrm>
            <a:off x="4939845" y="4040632"/>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8</a:t>
            </a:r>
            <a:endParaRPr lang="en-US" dirty="0">
              <a:solidFill>
                <a:prstClr val="white"/>
              </a:solidFill>
            </a:endParaRPr>
          </a:p>
        </p:txBody>
      </p:sp>
      <p:sp>
        <p:nvSpPr>
          <p:cNvPr id="57" name="Oval 56"/>
          <p:cNvSpPr/>
          <p:nvPr/>
        </p:nvSpPr>
        <p:spPr>
          <a:xfrm>
            <a:off x="4588536" y="4040632"/>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en-US" dirty="0" smtClean="0">
                <a:solidFill>
                  <a:prstClr val="white"/>
                </a:solidFill>
              </a:rPr>
              <a:t>7</a:t>
            </a:r>
            <a:endParaRPr lang="en-US" dirty="0">
              <a:solidFill>
                <a:prstClr val="white"/>
              </a:solidFill>
            </a:endParaRPr>
          </a:p>
        </p:txBody>
      </p:sp>
      <p:sp>
        <p:nvSpPr>
          <p:cNvPr id="60" name="TextBox 59"/>
          <p:cNvSpPr txBox="1"/>
          <p:nvPr/>
        </p:nvSpPr>
        <p:spPr>
          <a:xfrm>
            <a:off x="3466758" y="230931"/>
            <a:ext cx="5366285" cy="461665"/>
          </a:xfrm>
          <a:prstGeom prst="rect">
            <a:avLst/>
          </a:prstGeom>
          <a:noFill/>
        </p:spPr>
        <p:txBody>
          <a:bodyPr wrap="square" rtlCol="0">
            <a:spAutoFit/>
          </a:bodyPr>
          <a:lstStyle/>
          <a:p>
            <a:r>
              <a:rPr lang="en-US" sz="2400" b="1" dirty="0" smtClean="0">
                <a:solidFill>
                  <a:srgbClr val="5B9BD5"/>
                </a:solidFill>
              </a:rPr>
              <a:t>What happens during a sprint ? …</a:t>
            </a:r>
            <a:endParaRPr lang="en-US" sz="2400" b="1" dirty="0">
              <a:solidFill>
                <a:srgbClr val="5B9BD5"/>
              </a:solidFill>
            </a:endParaRPr>
          </a:p>
        </p:txBody>
      </p:sp>
      <p:sp>
        <p:nvSpPr>
          <p:cNvPr id="40" name="Oval 39"/>
          <p:cNvSpPr/>
          <p:nvPr/>
        </p:nvSpPr>
        <p:spPr>
          <a:xfrm>
            <a:off x="6584583" y="4034282"/>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11</a:t>
            </a:r>
            <a:endParaRPr lang="en-US" dirty="0">
              <a:solidFill>
                <a:prstClr val="white"/>
              </a:solidFill>
            </a:endParaRPr>
          </a:p>
        </p:txBody>
      </p:sp>
      <p:sp>
        <p:nvSpPr>
          <p:cNvPr id="47" name="Oval 46"/>
          <p:cNvSpPr/>
          <p:nvPr/>
        </p:nvSpPr>
        <p:spPr>
          <a:xfrm>
            <a:off x="6079608" y="4040632"/>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10</a:t>
            </a:r>
            <a:endParaRPr lang="en-US" dirty="0">
              <a:solidFill>
                <a:prstClr val="white"/>
              </a:solidFill>
            </a:endParaRPr>
          </a:p>
        </p:txBody>
      </p:sp>
      <p:pic>
        <p:nvPicPr>
          <p:cNvPr id="48" name="Picture 47"/>
          <p:cNvPicPr>
            <a:picLocks noChangeAspect="1"/>
          </p:cNvPicPr>
          <p:nvPr/>
        </p:nvPicPr>
        <p:blipFill>
          <a:blip r:embed="rId5"/>
          <a:stretch>
            <a:fillRect/>
          </a:stretch>
        </p:blipFill>
        <p:spPr>
          <a:xfrm>
            <a:off x="10491510" y="406400"/>
            <a:ext cx="1657183" cy="1773799"/>
          </a:xfrm>
          <a:prstGeom prst="rect">
            <a:avLst/>
          </a:prstGeom>
        </p:spPr>
      </p:pic>
    </p:spTree>
    <p:extLst>
      <p:ext uri="{BB962C8B-B14F-4D97-AF65-F5344CB8AC3E}">
        <p14:creationId xmlns:p14="http://schemas.microsoft.com/office/powerpoint/2010/main" val="34705411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ched Right Arrow 3"/>
          <p:cNvSpPr/>
          <p:nvPr/>
        </p:nvSpPr>
        <p:spPr>
          <a:xfrm>
            <a:off x="445235" y="3352500"/>
            <a:ext cx="11242885" cy="1396261"/>
          </a:xfrm>
          <a:prstGeom prst="notchedRightArrow">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solidFill>
                <a:prstClr val="black">
                  <a:hueOff val="0"/>
                  <a:satOff val="0"/>
                  <a:lumOff val="0"/>
                  <a:alphaOff val="0"/>
                </a:prstClr>
              </a:solidFill>
            </a:endParaRPr>
          </a:p>
        </p:txBody>
      </p:sp>
      <p:sp>
        <p:nvSpPr>
          <p:cNvPr id="16" name="Freeform 15"/>
          <p:cNvSpPr/>
          <p:nvPr/>
        </p:nvSpPr>
        <p:spPr>
          <a:xfrm>
            <a:off x="3090299" y="1868726"/>
            <a:ext cx="1743942" cy="1735813"/>
          </a:xfrm>
          <a:custGeom>
            <a:avLst/>
            <a:gdLst>
              <a:gd name="connsiteX0" fmla="*/ 0 w 1743942"/>
              <a:gd name="connsiteY0" fmla="*/ 0 h 1705659"/>
              <a:gd name="connsiteX1" fmla="*/ 1743942 w 1743942"/>
              <a:gd name="connsiteY1" fmla="*/ 0 h 1705659"/>
              <a:gd name="connsiteX2" fmla="*/ 1743942 w 1743942"/>
              <a:gd name="connsiteY2" fmla="*/ 1705659 h 1705659"/>
              <a:gd name="connsiteX3" fmla="*/ 0 w 1743942"/>
              <a:gd name="connsiteY3" fmla="*/ 1705659 h 1705659"/>
              <a:gd name="connsiteX4" fmla="*/ 0 w 1743942"/>
              <a:gd name="connsiteY4" fmla="*/ 0 h 1705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942" h="1705659">
                <a:moveTo>
                  <a:pt x="0" y="0"/>
                </a:moveTo>
                <a:lnTo>
                  <a:pt x="1743942" y="0"/>
                </a:lnTo>
                <a:lnTo>
                  <a:pt x="1743942" y="1705659"/>
                </a:lnTo>
                <a:lnTo>
                  <a:pt x="0" y="17056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t" anchorCtr="1">
            <a:noAutofit/>
          </a:bodyPr>
          <a:lstStyle/>
          <a:p>
            <a:pPr marL="0" lvl="1" defTabSz="466725">
              <a:lnSpc>
                <a:spcPct val="90000"/>
              </a:lnSpc>
              <a:spcBef>
                <a:spcPct val="0"/>
              </a:spcBef>
              <a:spcAft>
                <a:spcPct val="15000"/>
              </a:spcAft>
            </a:pPr>
            <a:r>
              <a:rPr lang="en-US" sz="1400" dirty="0" smtClean="0">
                <a:solidFill>
                  <a:prstClr val="black">
                    <a:hueOff val="0"/>
                    <a:satOff val="0"/>
                    <a:lumOff val="0"/>
                    <a:alphaOff val="0"/>
                  </a:prstClr>
                </a:solidFill>
              </a:rPr>
              <a:t>Draft FIRTC</a:t>
            </a:r>
          </a:p>
          <a:p>
            <a:pPr marL="0" lvl="1" defTabSz="466725">
              <a:lnSpc>
                <a:spcPct val="90000"/>
              </a:lnSpc>
              <a:spcBef>
                <a:spcPct val="0"/>
              </a:spcBef>
              <a:spcAft>
                <a:spcPct val="15000"/>
              </a:spcAft>
            </a:pPr>
            <a:endParaRPr lang="en-US" sz="1400" dirty="0" smtClean="0">
              <a:solidFill>
                <a:prstClr val="black">
                  <a:hueOff val="0"/>
                  <a:satOff val="0"/>
                  <a:lumOff val="0"/>
                  <a:alphaOff val="0"/>
                </a:prstClr>
              </a:solidFill>
            </a:endParaRPr>
          </a:p>
          <a:p>
            <a:pPr marL="0" lvl="1" defTabSz="466725">
              <a:lnSpc>
                <a:spcPct val="90000"/>
              </a:lnSpc>
              <a:spcBef>
                <a:spcPct val="0"/>
              </a:spcBef>
              <a:spcAft>
                <a:spcPct val="15000"/>
              </a:spcAft>
            </a:pPr>
            <a:r>
              <a:rPr lang="en-US" sz="1400" dirty="0">
                <a:solidFill>
                  <a:prstClr val="black">
                    <a:hueOff val="0"/>
                    <a:satOff val="0"/>
                    <a:lumOff val="0"/>
                    <a:alphaOff val="0"/>
                  </a:prstClr>
                </a:solidFill>
              </a:rPr>
              <a:t>Approve FIRTC</a:t>
            </a:r>
          </a:p>
          <a:p>
            <a:pPr marL="0" lvl="1" defTabSz="466725">
              <a:lnSpc>
                <a:spcPct val="90000"/>
              </a:lnSpc>
              <a:spcBef>
                <a:spcPct val="0"/>
              </a:spcBef>
              <a:spcAft>
                <a:spcPct val="15000"/>
              </a:spcAft>
            </a:pPr>
            <a:endParaRPr lang="en-US" sz="1400" dirty="0" smtClean="0">
              <a:solidFill>
                <a:prstClr val="black">
                  <a:hueOff val="0"/>
                  <a:satOff val="0"/>
                  <a:lumOff val="0"/>
                  <a:alphaOff val="0"/>
                </a:prstClr>
              </a:solidFill>
            </a:endParaRPr>
          </a:p>
          <a:p>
            <a:pPr marL="0" lvl="1" defTabSz="466725">
              <a:lnSpc>
                <a:spcPct val="90000"/>
              </a:lnSpc>
              <a:spcBef>
                <a:spcPct val="0"/>
              </a:spcBef>
              <a:spcAft>
                <a:spcPct val="15000"/>
              </a:spcAft>
            </a:pPr>
            <a:endParaRPr lang="en-US" sz="1400" dirty="0" smtClean="0">
              <a:solidFill>
                <a:prstClr val="black">
                  <a:hueOff val="0"/>
                  <a:satOff val="0"/>
                  <a:lumOff val="0"/>
                  <a:alphaOff val="0"/>
                </a:prstClr>
              </a:solidFill>
            </a:endParaRPr>
          </a:p>
          <a:p>
            <a:pPr marL="0" lvl="1" defTabSz="466725">
              <a:lnSpc>
                <a:spcPct val="90000"/>
              </a:lnSpc>
              <a:spcBef>
                <a:spcPct val="0"/>
              </a:spcBef>
              <a:spcAft>
                <a:spcPct val="15000"/>
              </a:spcAft>
            </a:pPr>
            <a:endParaRPr lang="en-US" sz="1400" dirty="0" smtClean="0">
              <a:solidFill>
                <a:prstClr val="black">
                  <a:hueOff val="0"/>
                  <a:satOff val="0"/>
                  <a:lumOff val="0"/>
                  <a:alphaOff val="0"/>
                </a:prstClr>
              </a:solidFill>
            </a:endParaRPr>
          </a:p>
          <a:p>
            <a:pPr marL="0" lvl="1" defTabSz="466725">
              <a:lnSpc>
                <a:spcPct val="90000"/>
              </a:lnSpc>
              <a:spcBef>
                <a:spcPct val="0"/>
              </a:spcBef>
              <a:spcAft>
                <a:spcPct val="15000"/>
              </a:spcAft>
            </a:pPr>
            <a:r>
              <a:rPr lang="en-US" sz="1400" b="1" dirty="0" smtClean="0">
                <a:solidFill>
                  <a:srgbClr val="00B050"/>
                </a:solidFill>
              </a:rPr>
              <a:t>FIRTC</a:t>
            </a:r>
            <a:endParaRPr lang="en-US" sz="1400" b="1" dirty="0">
              <a:solidFill>
                <a:srgbClr val="00B050"/>
              </a:solidFill>
            </a:endParaRPr>
          </a:p>
          <a:p>
            <a:pPr marL="0" lvl="1" defTabSz="466725">
              <a:lnSpc>
                <a:spcPct val="90000"/>
              </a:lnSpc>
              <a:spcBef>
                <a:spcPct val="0"/>
              </a:spcBef>
              <a:spcAft>
                <a:spcPct val="15000"/>
              </a:spcAft>
            </a:pPr>
            <a:r>
              <a:rPr lang="en-US" sz="1400" b="1" dirty="0">
                <a:solidFill>
                  <a:srgbClr val="00B050"/>
                </a:solidFill>
              </a:rPr>
              <a:t>F</a:t>
            </a:r>
            <a:r>
              <a:rPr lang="en-US" sz="1400" b="1" dirty="0" smtClean="0">
                <a:solidFill>
                  <a:srgbClr val="00B050"/>
                </a:solidFill>
              </a:rPr>
              <a:t>ormal </a:t>
            </a:r>
            <a:r>
              <a:rPr lang="en-US" sz="1400" b="1" dirty="0">
                <a:solidFill>
                  <a:srgbClr val="00B050"/>
                </a:solidFill>
              </a:rPr>
              <a:t>testing</a:t>
            </a:r>
          </a:p>
          <a:p>
            <a:pPr marL="0" lvl="1" defTabSz="466725">
              <a:lnSpc>
                <a:spcPct val="90000"/>
              </a:lnSpc>
              <a:spcBef>
                <a:spcPct val="0"/>
              </a:spcBef>
              <a:spcAft>
                <a:spcPct val="15000"/>
              </a:spcAft>
            </a:pPr>
            <a:endParaRPr lang="en-US" sz="1050" dirty="0">
              <a:solidFill>
                <a:prstClr val="black">
                  <a:hueOff val="0"/>
                  <a:satOff val="0"/>
                  <a:lumOff val="0"/>
                  <a:alphaOff val="0"/>
                </a:prstClr>
              </a:solidFill>
            </a:endParaRPr>
          </a:p>
        </p:txBody>
      </p:sp>
      <p:cxnSp>
        <p:nvCxnSpPr>
          <p:cNvPr id="3" name="Straight Connector 2"/>
          <p:cNvCxnSpPr/>
          <p:nvPr/>
        </p:nvCxnSpPr>
        <p:spPr>
          <a:xfrm>
            <a:off x="2746139" y="1850360"/>
            <a:ext cx="21265" cy="349065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Arrow Connector 7"/>
          <p:cNvCxnSpPr/>
          <p:nvPr/>
        </p:nvCxnSpPr>
        <p:spPr>
          <a:xfrm flipV="1">
            <a:off x="2882225" y="5032689"/>
            <a:ext cx="8805895" cy="27751"/>
          </a:xfrm>
          <a:prstGeom prst="straightConnector1">
            <a:avLst/>
          </a:prstGeom>
          <a:ln w="38100">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4331847" y="4570586"/>
            <a:ext cx="4880629" cy="369332"/>
          </a:xfrm>
          <a:prstGeom prst="rect">
            <a:avLst/>
          </a:prstGeom>
          <a:noFill/>
        </p:spPr>
        <p:txBody>
          <a:bodyPr wrap="square" rtlCol="0">
            <a:spAutoFit/>
          </a:bodyPr>
          <a:lstStyle/>
          <a:p>
            <a:r>
              <a:rPr lang="en-US" i="1" dirty="0">
                <a:solidFill>
                  <a:prstClr val="black"/>
                </a:solidFill>
              </a:rPr>
              <a:t>While in </a:t>
            </a:r>
            <a:r>
              <a:rPr lang="en-US" i="1" dirty="0" smtClean="0">
                <a:solidFill>
                  <a:prstClr val="black"/>
                </a:solidFill>
              </a:rPr>
              <a:t>Innovation &amp; planning Sprint </a:t>
            </a:r>
            <a:r>
              <a:rPr lang="en-US" i="1" dirty="0">
                <a:solidFill>
                  <a:prstClr val="black"/>
                </a:solidFill>
              </a:rPr>
              <a:t>Execution</a:t>
            </a:r>
          </a:p>
        </p:txBody>
      </p:sp>
      <p:sp>
        <p:nvSpPr>
          <p:cNvPr id="13" name="TextBox 12"/>
          <p:cNvSpPr txBox="1"/>
          <p:nvPr/>
        </p:nvSpPr>
        <p:spPr>
          <a:xfrm>
            <a:off x="3479779" y="3741061"/>
            <a:ext cx="806760" cy="307777"/>
          </a:xfrm>
          <a:prstGeom prst="rect">
            <a:avLst/>
          </a:prstGeom>
          <a:noFill/>
        </p:spPr>
        <p:txBody>
          <a:bodyPr wrap="square" rtlCol="0">
            <a:spAutoFit/>
          </a:bodyPr>
          <a:lstStyle/>
          <a:p>
            <a:r>
              <a:rPr lang="en-US" sz="1400" dirty="0" smtClean="0">
                <a:solidFill>
                  <a:prstClr val="black"/>
                </a:solidFill>
              </a:rPr>
              <a:t>Week 1</a:t>
            </a:r>
            <a:endParaRPr lang="en-US" sz="1400" dirty="0">
              <a:solidFill>
                <a:prstClr val="black"/>
              </a:solidFill>
            </a:endParaRPr>
          </a:p>
        </p:txBody>
      </p:sp>
      <p:sp>
        <p:nvSpPr>
          <p:cNvPr id="14" name="TextBox 13"/>
          <p:cNvSpPr txBox="1"/>
          <p:nvPr/>
        </p:nvSpPr>
        <p:spPr>
          <a:xfrm>
            <a:off x="6315998" y="3717452"/>
            <a:ext cx="796454" cy="307777"/>
          </a:xfrm>
          <a:prstGeom prst="rect">
            <a:avLst/>
          </a:prstGeom>
          <a:noFill/>
        </p:spPr>
        <p:txBody>
          <a:bodyPr wrap="square" rtlCol="0">
            <a:spAutoFit/>
          </a:bodyPr>
          <a:lstStyle/>
          <a:p>
            <a:r>
              <a:rPr lang="en-US" sz="1400" dirty="0" smtClean="0">
                <a:solidFill>
                  <a:prstClr val="black"/>
                </a:solidFill>
              </a:rPr>
              <a:t>Week 2</a:t>
            </a:r>
            <a:endParaRPr lang="en-US" sz="1400" dirty="0">
              <a:solidFill>
                <a:prstClr val="black"/>
              </a:solidFill>
            </a:endParaRPr>
          </a:p>
        </p:txBody>
      </p:sp>
      <p:sp>
        <p:nvSpPr>
          <p:cNvPr id="15" name="TextBox 14"/>
          <p:cNvSpPr txBox="1"/>
          <p:nvPr/>
        </p:nvSpPr>
        <p:spPr>
          <a:xfrm>
            <a:off x="8971518" y="3741061"/>
            <a:ext cx="743352" cy="307777"/>
          </a:xfrm>
          <a:prstGeom prst="rect">
            <a:avLst/>
          </a:prstGeom>
          <a:noFill/>
        </p:spPr>
        <p:txBody>
          <a:bodyPr wrap="square" rtlCol="0">
            <a:spAutoFit/>
          </a:bodyPr>
          <a:lstStyle/>
          <a:p>
            <a:r>
              <a:rPr lang="en-US" sz="1400" dirty="0" smtClean="0">
                <a:solidFill>
                  <a:prstClr val="black"/>
                </a:solidFill>
              </a:rPr>
              <a:t>Week 3</a:t>
            </a:r>
            <a:endParaRPr lang="en-US" sz="1400" dirty="0">
              <a:solidFill>
                <a:prstClr val="black"/>
              </a:solidFill>
            </a:endParaRPr>
          </a:p>
        </p:txBody>
      </p:sp>
      <p:grpSp>
        <p:nvGrpSpPr>
          <p:cNvPr id="41" name="Group 40"/>
          <p:cNvGrpSpPr/>
          <p:nvPr/>
        </p:nvGrpSpPr>
        <p:grpSpPr>
          <a:xfrm>
            <a:off x="619479" y="1007828"/>
            <a:ext cx="555491" cy="491814"/>
            <a:chOff x="10646470" y="745016"/>
            <a:chExt cx="765766" cy="580878"/>
          </a:xfrm>
        </p:grpSpPr>
        <p:pic>
          <p:nvPicPr>
            <p:cNvPr id="42"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05930" y="745016"/>
              <a:ext cx="506306" cy="580878"/>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46470" y="846227"/>
              <a:ext cx="214696" cy="369946"/>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 name="TextBox 43"/>
          <p:cNvSpPr txBox="1"/>
          <p:nvPr/>
        </p:nvSpPr>
        <p:spPr>
          <a:xfrm>
            <a:off x="1207442" y="1107037"/>
            <a:ext cx="959695" cy="369332"/>
          </a:xfrm>
          <a:prstGeom prst="rect">
            <a:avLst/>
          </a:prstGeom>
          <a:noFill/>
        </p:spPr>
        <p:txBody>
          <a:bodyPr wrap="square" rtlCol="0">
            <a:spAutoFit/>
          </a:bodyPr>
          <a:lstStyle/>
          <a:p>
            <a:pPr algn="ctr"/>
            <a:r>
              <a:rPr lang="fr-FR" dirty="0" smtClean="0">
                <a:solidFill>
                  <a:prstClr val="black"/>
                </a:solidFill>
              </a:rPr>
              <a:t>Team n</a:t>
            </a:r>
            <a:endParaRPr lang="fr-FR" dirty="0">
              <a:solidFill>
                <a:prstClr val="black"/>
              </a:solidFill>
            </a:endParaRPr>
          </a:p>
        </p:txBody>
      </p:sp>
      <p:sp>
        <p:nvSpPr>
          <p:cNvPr id="51" name="Freeform 50"/>
          <p:cNvSpPr/>
          <p:nvPr/>
        </p:nvSpPr>
        <p:spPr>
          <a:xfrm>
            <a:off x="775221" y="1907237"/>
            <a:ext cx="1787071" cy="1680750"/>
          </a:xfrm>
          <a:custGeom>
            <a:avLst/>
            <a:gdLst>
              <a:gd name="connsiteX0" fmla="*/ 0 w 2433396"/>
              <a:gd name="connsiteY0" fmla="*/ 0 h 1849013"/>
              <a:gd name="connsiteX1" fmla="*/ 2433396 w 2433396"/>
              <a:gd name="connsiteY1" fmla="*/ 0 h 1849013"/>
              <a:gd name="connsiteX2" fmla="*/ 2433396 w 2433396"/>
              <a:gd name="connsiteY2" fmla="*/ 1849013 h 1849013"/>
              <a:gd name="connsiteX3" fmla="*/ 0 w 2433396"/>
              <a:gd name="connsiteY3" fmla="*/ 1849013 h 1849013"/>
              <a:gd name="connsiteX4" fmla="*/ 0 w 2433396"/>
              <a:gd name="connsiteY4" fmla="*/ 0 h 1849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3396" h="1849013">
                <a:moveTo>
                  <a:pt x="0" y="0"/>
                </a:moveTo>
                <a:lnTo>
                  <a:pt x="2433396" y="0"/>
                </a:lnTo>
                <a:lnTo>
                  <a:pt x="2433396" y="1849013"/>
                </a:lnTo>
                <a:lnTo>
                  <a:pt x="0" y="18490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t" anchorCtr="1">
            <a:noAutofit/>
          </a:bodyPr>
          <a:lstStyle/>
          <a:p>
            <a:pPr marL="0" lvl="1" defTabSz="444500">
              <a:lnSpc>
                <a:spcPct val="90000"/>
              </a:lnSpc>
              <a:spcBef>
                <a:spcPct val="0"/>
              </a:spcBef>
              <a:spcAft>
                <a:spcPct val="15000"/>
              </a:spcAft>
            </a:pPr>
            <a:r>
              <a:rPr lang="en-US" sz="1200" dirty="0">
                <a:solidFill>
                  <a:prstClr val="black">
                    <a:hueOff val="0"/>
                    <a:satOff val="0"/>
                    <a:lumOff val="0"/>
                    <a:alphaOff val="0"/>
                  </a:prstClr>
                </a:solidFill>
              </a:rPr>
              <a:t>Program Increment DoD</a:t>
            </a:r>
          </a:p>
          <a:p>
            <a:r>
              <a:rPr lang="fr-FR" sz="1200" dirty="0" smtClean="0">
                <a:solidFill>
                  <a:prstClr val="black">
                    <a:hueOff val="0"/>
                    <a:satOff val="0"/>
                    <a:lumOff val="0"/>
                    <a:alphaOff val="0"/>
                  </a:prstClr>
                </a:solidFill>
              </a:rPr>
              <a:t>Team </a:t>
            </a:r>
            <a:r>
              <a:rPr lang="fr-FR" sz="1200" dirty="0">
                <a:solidFill>
                  <a:prstClr val="black">
                    <a:hueOff val="0"/>
                    <a:satOff val="0"/>
                    <a:lumOff val="0"/>
                    <a:alphaOff val="0"/>
                  </a:prstClr>
                </a:solidFill>
              </a:rPr>
              <a:t>1 Sprint </a:t>
            </a:r>
            <a:r>
              <a:rPr lang="fr-FR" sz="1200" dirty="0" err="1">
                <a:solidFill>
                  <a:prstClr val="black">
                    <a:hueOff val="0"/>
                    <a:satOff val="0"/>
                    <a:lumOff val="0"/>
                    <a:alphaOff val="0"/>
                  </a:prstClr>
                </a:solidFill>
              </a:rPr>
              <a:t>DoD</a:t>
            </a:r>
            <a:r>
              <a:rPr lang="fr-FR" sz="1200" dirty="0">
                <a:solidFill>
                  <a:prstClr val="black">
                    <a:hueOff val="0"/>
                    <a:satOff val="0"/>
                    <a:lumOff val="0"/>
                    <a:alphaOff val="0"/>
                  </a:prstClr>
                </a:solidFill>
              </a:rPr>
              <a:t> OK</a:t>
            </a:r>
          </a:p>
          <a:p>
            <a:r>
              <a:rPr lang="fr-FR" sz="1200" dirty="0">
                <a:solidFill>
                  <a:prstClr val="black">
                    <a:hueOff val="0"/>
                    <a:satOff val="0"/>
                    <a:lumOff val="0"/>
                    <a:alphaOff val="0"/>
                  </a:prstClr>
                </a:solidFill>
              </a:rPr>
              <a:t>…</a:t>
            </a:r>
          </a:p>
          <a:p>
            <a:pPr marL="0" lvl="1" defTabSz="466725">
              <a:lnSpc>
                <a:spcPct val="90000"/>
              </a:lnSpc>
              <a:spcBef>
                <a:spcPct val="0"/>
              </a:spcBef>
              <a:spcAft>
                <a:spcPct val="15000"/>
              </a:spcAft>
            </a:pPr>
            <a:r>
              <a:rPr lang="fr-FR" sz="1200" dirty="0">
                <a:solidFill>
                  <a:prstClr val="black">
                    <a:hueOff val="0"/>
                    <a:satOff val="0"/>
                    <a:lumOff val="0"/>
                    <a:alphaOff val="0"/>
                  </a:prstClr>
                </a:solidFill>
              </a:rPr>
              <a:t>Team n Sprint </a:t>
            </a:r>
            <a:r>
              <a:rPr lang="fr-FR" sz="1200" dirty="0" err="1">
                <a:solidFill>
                  <a:prstClr val="black">
                    <a:hueOff val="0"/>
                    <a:satOff val="0"/>
                    <a:lumOff val="0"/>
                    <a:alphaOff val="0"/>
                  </a:prstClr>
                </a:solidFill>
              </a:rPr>
              <a:t>DoD</a:t>
            </a:r>
            <a:r>
              <a:rPr lang="fr-FR" sz="1200" dirty="0">
                <a:solidFill>
                  <a:prstClr val="black">
                    <a:hueOff val="0"/>
                    <a:satOff val="0"/>
                    <a:lumOff val="0"/>
                    <a:alphaOff val="0"/>
                  </a:prstClr>
                </a:solidFill>
              </a:rPr>
              <a:t> OK</a:t>
            </a:r>
          </a:p>
          <a:p>
            <a:pPr marL="0" lvl="1" defTabSz="466725">
              <a:lnSpc>
                <a:spcPct val="90000"/>
              </a:lnSpc>
              <a:spcBef>
                <a:spcPct val="0"/>
              </a:spcBef>
              <a:spcAft>
                <a:spcPct val="15000"/>
              </a:spcAft>
            </a:pPr>
            <a:endParaRPr lang="en-US" sz="1000" dirty="0">
              <a:solidFill>
                <a:srgbClr val="FF0000"/>
              </a:solidFill>
            </a:endParaRPr>
          </a:p>
        </p:txBody>
      </p:sp>
      <p:sp>
        <p:nvSpPr>
          <p:cNvPr id="26" name="Text Placeholder 4"/>
          <p:cNvSpPr txBox="1">
            <a:spLocks/>
          </p:cNvSpPr>
          <p:nvPr/>
        </p:nvSpPr>
        <p:spPr>
          <a:xfrm>
            <a:off x="221616" y="232271"/>
            <a:ext cx="4538641"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prstClr val="black"/>
                </a:solidFill>
              </a:rPr>
              <a:t>Quality Artifacts</a:t>
            </a:r>
            <a:endParaRPr lang="en-US" b="1" dirty="0">
              <a:solidFill>
                <a:prstClr val="black"/>
              </a:solidFill>
            </a:endParaRPr>
          </a:p>
        </p:txBody>
      </p:sp>
      <p:sp>
        <p:nvSpPr>
          <p:cNvPr id="28" name="TextBox 27"/>
          <p:cNvSpPr txBox="1"/>
          <p:nvPr/>
        </p:nvSpPr>
        <p:spPr>
          <a:xfrm>
            <a:off x="983616" y="1489881"/>
            <a:ext cx="11208384" cy="369332"/>
          </a:xfrm>
          <a:prstGeom prst="rect">
            <a:avLst/>
          </a:prstGeom>
          <a:noFill/>
        </p:spPr>
        <p:txBody>
          <a:bodyPr wrap="square" rtlCol="0">
            <a:spAutoFit/>
          </a:bodyPr>
          <a:lstStyle/>
          <a:p>
            <a:r>
              <a:rPr lang="en-US" b="1" dirty="0" smtClean="0">
                <a:solidFill>
                  <a:srgbClr val="00B050"/>
                </a:solidFill>
              </a:rPr>
              <a:t>Pre-requisites</a:t>
            </a:r>
            <a:r>
              <a:rPr lang="fr-FR" dirty="0" smtClean="0">
                <a:solidFill>
                  <a:prstClr val="black"/>
                </a:solidFill>
              </a:rPr>
              <a:t>	</a:t>
            </a:r>
            <a:r>
              <a:rPr lang="en-US" b="1" dirty="0" smtClean="0">
                <a:solidFill>
                  <a:prstClr val="black"/>
                </a:solidFill>
              </a:rPr>
              <a:t>“</a:t>
            </a:r>
            <a:r>
              <a:rPr lang="en-US" b="1" dirty="0">
                <a:solidFill>
                  <a:prstClr val="black"/>
                </a:solidFill>
              </a:rPr>
              <a:t>Approval/Testing</a:t>
            </a:r>
            <a:r>
              <a:rPr lang="en-US" b="1" dirty="0" smtClean="0">
                <a:solidFill>
                  <a:prstClr val="black"/>
                </a:solidFill>
              </a:rPr>
              <a:t>” week              “Testing” week                    “Demo/Approval” week</a:t>
            </a:r>
            <a:endParaRPr lang="en-US" b="1" dirty="0">
              <a:solidFill>
                <a:prstClr val="black"/>
              </a:solidFill>
            </a:endParaRPr>
          </a:p>
        </p:txBody>
      </p:sp>
      <p:cxnSp>
        <p:nvCxnSpPr>
          <p:cNvPr id="29" name="Straight Connector 28"/>
          <p:cNvCxnSpPr/>
          <p:nvPr/>
        </p:nvCxnSpPr>
        <p:spPr>
          <a:xfrm>
            <a:off x="5464618" y="1920800"/>
            <a:ext cx="57250" cy="2507616"/>
          </a:xfrm>
          <a:prstGeom prst="line">
            <a:avLst/>
          </a:prstGeom>
          <a:ln w="3810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a:off x="8187559" y="1907237"/>
            <a:ext cx="16577" cy="2521179"/>
          </a:xfrm>
          <a:prstGeom prst="line">
            <a:avLst/>
          </a:prstGeom>
          <a:ln w="3810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p:cNvCxnSpPr/>
          <p:nvPr/>
        </p:nvCxnSpPr>
        <p:spPr>
          <a:xfrm>
            <a:off x="11665382" y="1859213"/>
            <a:ext cx="21265" cy="349065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448874" y="5449744"/>
            <a:ext cx="6096000" cy="1417311"/>
          </a:xfrm>
          <a:prstGeom prst="rect">
            <a:avLst/>
          </a:prstGeom>
        </p:spPr>
        <p:txBody>
          <a:bodyPr>
            <a:spAutoFit/>
          </a:bodyPr>
          <a:lstStyle/>
          <a:p>
            <a:pPr marL="0" lvl="2" defTabSz="466725">
              <a:lnSpc>
                <a:spcPct val="90000"/>
              </a:lnSpc>
              <a:spcBef>
                <a:spcPct val="0"/>
              </a:spcBef>
              <a:spcAft>
                <a:spcPct val="15000"/>
              </a:spcAft>
            </a:pPr>
            <a:r>
              <a:rPr lang="en-US" sz="1400" dirty="0" smtClean="0">
                <a:solidFill>
                  <a:prstClr val="black"/>
                </a:solidFill>
              </a:rPr>
              <a:t>FIRTC: Feature E2E/Integration, regression and NFRs Test Cases</a:t>
            </a:r>
          </a:p>
          <a:p>
            <a:pPr marL="0" lvl="2" defTabSz="466725">
              <a:lnSpc>
                <a:spcPct val="90000"/>
              </a:lnSpc>
              <a:spcBef>
                <a:spcPct val="0"/>
              </a:spcBef>
              <a:spcAft>
                <a:spcPct val="15000"/>
              </a:spcAft>
            </a:pPr>
            <a:r>
              <a:rPr lang="en-US" sz="1400" dirty="0" smtClean="0">
                <a:solidFill>
                  <a:prstClr val="black"/>
                </a:solidFill>
              </a:rPr>
              <a:t>PI : Program Increment</a:t>
            </a:r>
          </a:p>
          <a:p>
            <a:pPr marL="0" lvl="2" defTabSz="466725">
              <a:lnSpc>
                <a:spcPct val="90000"/>
              </a:lnSpc>
              <a:spcBef>
                <a:spcPct val="0"/>
              </a:spcBef>
              <a:spcAft>
                <a:spcPct val="15000"/>
              </a:spcAft>
            </a:pPr>
            <a:r>
              <a:rPr lang="en-US" sz="1400" dirty="0" smtClean="0">
                <a:solidFill>
                  <a:prstClr val="black"/>
                </a:solidFill>
              </a:rPr>
              <a:t>IP : </a:t>
            </a:r>
            <a:r>
              <a:rPr lang="en-US" sz="1400" dirty="0" err="1" smtClean="0">
                <a:solidFill>
                  <a:prstClr val="black"/>
                </a:solidFill>
              </a:rPr>
              <a:t>Innovatin</a:t>
            </a:r>
            <a:r>
              <a:rPr lang="en-US" sz="1400" dirty="0" smtClean="0">
                <a:solidFill>
                  <a:prstClr val="black"/>
                </a:solidFill>
              </a:rPr>
              <a:t> &amp; Planning</a:t>
            </a:r>
          </a:p>
          <a:p>
            <a:pPr marL="0" lvl="2" defTabSz="466725">
              <a:lnSpc>
                <a:spcPct val="90000"/>
              </a:lnSpc>
              <a:spcBef>
                <a:spcPct val="0"/>
              </a:spcBef>
              <a:spcAft>
                <a:spcPct val="15000"/>
              </a:spcAft>
            </a:pPr>
            <a:r>
              <a:rPr lang="en-US" sz="1400" dirty="0" smtClean="0">
                <a:solidFill>
                  <a:prstClr val="black"/>
                </a:solidFill>
              </a:rPr>
              <a:t>DoD : Definition of Done</a:t>
            </a:r>
          </a:p>
          <a:p>
            <a:pPr marL="0" lvl="2" defTabSz="466725">
              <a:lnSpc>
                <a:spcPct val="90000"/>
              </a:lnSpc>
              <a:spcBef>
                <a:spcPct val="0"/>
              </a:spcBef>
              <a:spcAft>
                <a:spcPct val="15000"/>
              </a:spcAft>
            </a:pPr>
            <a:r>
              <a:rPr lang="en-US" sz="1400" dirty="0" smtClean="0">
                <a:solidFill>
                  <a:prstClr val="black"/>
                </a:solidFill>
              </a:rPr>
              <a:t>NFRs: Non Functional Requirements</a:t>
            </a:r>
          </a:p>
          <a:p>
            <a:pPr marL="0" lvl="2" defTabSz="466725">
              <a:lnSpc>
                <a:spcPct val="90000"/>
              </a:lnSpc>
              <a:spcBef>
                <a:spcPct val="0"/>
              </a:spcBef>
              <a:spcAft>
                <a:spcPct val="15000"/>
              </a:spcAft>
            </a:pPr>
            <a:r>
              <a:rPr lang="en-US" sz="1400" dirty="0" smtClean="0">
                <a:solidFill>
                  <a:prstClr val="black"/>
                </a:solidFill>
              </a:rPr>
              <a:t>VR : Validation Report</a:t>
            </a:r>
            <a:endParaRPr lang="en-US" sz="1400" dirty="0">
              <a:solidFill>
                <a:prstClr val="black"/>
              </a:solidFill>
            </a:endParaRPr>
          </a:p>
        </p:txBody>
      </p:sp>
      <p:sp>
        <p:nvSpPr>
          <p:cNvPr id="37" name="Oval 36"/>
          <p:cNvSpPr/>
          <p:nvPr/>
        </p:nvSpPr>
        <p:spPr>
          <a:xfrm>
            <a:off x="2291371" y="2185173"/>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15</a:t>
            </a:r>
            <a:endParaRPr lang="en-US" dirty="0">
              <a:solidFill>
                <a:prstClr val="white"/>
              </a:solidFill>
            </a:endParaRPr>
          </a:p>
        </p:txBody>
      </p:sp>
      <p:sp>
        <p:nvSpPr>
          <p:cNvPr id="38" name="Oval 37"/>
          <p:cNvSpPr/>
          <p:nvPr/>
        </p:nvSpPr>
        <p:spPr>
          <a:xfrm>
            <a:off x="2286866" y="2589434"/>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15</a:t>
            </a:r>
            <a:endParaRPr lang="en-US" dirty="0">
              <a:solidFill>
                <a:prstClr val="white"/>
              </a:solidFill>
            </a:endParaRPr>
          </a:p>
        </p:txBody>
      </p:sp>
      <p:sp>
        <p:nvSpPr>
          <p:cNvPr id="39" name="TextBox 38"/>
          <p:cNvSpPr txBox="1"/>
          <p:nvPr/>
        </p:nvSpPr>
        <p:spPr>
          <a:xfrm>
            <a:off x="697350" y="4668501"/>
            <a:ext cx="1892595" cy="369332"/>
          </a:xfrm>
          <a:prstGeom prst="rect">
            <a:avLst/>
          </a:prstGeom>
          <a:noFill/>
        </p:spPr>
        <p:txBody>
          <a:bodyPr wrap="square" rtlCol="0">
            <a:spAutoFit/>
          </a:bodyPr>
          <a:lstStyle/>
          <a:p>
            <a:r>
              <a:rPr lang="en-US" dirty="0" smtClean="0">
                <a:solidFill>
                  <a:prstClr val="black"/>
                </a:solidFill>
              </a:rPr>
              <a:t>Before ‘IP sprint’ </a:t>
            </a:r>
            <a:endParaRPr lang="en-US" dirty="0">
              <a:solidFill>
                <a:prstClr val="black"/>
              </a:solidFill>
            </a:endParaRPr>
          </a:p>
        </p:txBody>
      </p:sp>
      <p:sp>
        <p:nvSpPr>
          <p:cNvPr id="46" name="Rectangle 45"/>
          <p:cNvSpPr/>
          <p:nvPr/>
        </p:nvSpPr>
        <p:spPr>
          <a:xfrm>
            <a:off x="5697791" y="1859213"/>
            <a:ext cx="2276983" cy="18732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344" tIns="85344" rIns="85344" bIns="85344" numCol="1" spcCol="1270" anchor="t" anchorCtr="1">
            <a:noAutofit/>
          </a:bodyPr>
          <a:lstStyle/>
          <a:p>
            <a:pPr marL="0" lvl="2" defTabSz="466725">
              <a:lnSpc>
                <a:spcPct val="90000"/>
              </a:lnSpc>
              <a:spcBef>
                <a:spcPct val="0"/>
              </a:spcBef>
              <a:spcAft>
                <a:spcPct val="15000"/>
              </a:spcAft>
            </a:pPr>
            <a:r>
              <a:rPr lang="en-US" sz="1400" dirty="0">
                <a:solidFill>
                  <a:prstClr val="black">
                    <a:hueOff val="0"/>
                    <a:satOff val="0"/>
                    <a:lumOff val="0"/>
                    <a:alphaOff val="0"/>
                  </a:prstClr>
                </a:solidFill>
              </a:rPr>
              <a:t>Finish testing</a:t>
            </a:r>
          </a:p>
          <a:p>
            <a:pPr marL="0" lvl="2" defTabSz="466725">
              <a:lnSpc>
                <a:spcPct val="90000"/>
              </a:lnSpc>
              <a:spcBef>
                <a:spcPct val="0"/>
              </a:spcBef>
              <a:spcAft>
                <a:spcPct val="15000"/>
              </a:spcAft>
            </a:pPr>
            <a:endParaRPr lang="en-US" sz="1400" dirty="0">
              <a:solidFill>
                <a:prstClr val="black">
                  <a:hueOff val="0"/>
                  <a:satOff val="0"/>
                  <a:lumOff val="0"/>
                  <a:alphaOff val="0"/>
                </a:prstClr>
              </a:solidFill>
            </a:endParaRPr>
          </a:p>
          <a:p>
            <a:pPr marL="0" lvl="2" defTabSz="466725">
              <a:lnSpc>
                <a:spcPct val="90000"/>
              </a:lnSpc>
              <a:spcBef>
                <a:spcPct val="0"/>
              </a:spcBef>
              <a:spcAft>
                <a:spcPct val="15000"/>
              </a:spcAft>
            </a:pPr>
            <a:r>
              <a:rPr lang="en-US" sz="1400" dirty="0" smtClean="0">
                <a:solidFill>
                  <a:prstClr val="black">
                    <a:hueOff val="0"/>
                    <a:satOff val="0"/>
                    <a:lumOff val="0"/>
                    <a:alphaOff val="0"/>
                  </a:prstClr>
                </a:solidFill>
              </a:rPr>
              <a:t>Check Traceability</a:t>
            </a:r>
          </a:p>
          <a:p>
            <a:pPr marL="0" lvl="1" defTabSz="488950">
              <a:lnSpc>
                <a:spcPct val="90000"/>
              </a:lnSpc>
              <a:spcBef>
                <a:spcPct val="0"/>
              </a:spcBef>
              <a:spcAft>
                <a:spcPct val="15000"/>
              </a:spcAft>
            </a:pPr>
            <a:r>
              <a:rPr lang="en-US" sz="1400" dirty="0">
                <a:solidFill>
                  <a:srgbClr val="FF0000"/>
                </a:solidFill>
              </a:rPr>
              <a:t>All </a:t>
            </a:r>
            <a:r>
              <a:rPr lang="en-US" sz="1400" dirty="0" smtClean="0">
                <a:solidFill>
                  <a:srgbClr val="FF0000"/>
                </a:solidFill>
              </a:rPr>
              <a:t>observations </a:t>
            </a:r>
            <a:r>
              <a:rPr lang="en-US" sz="1400" dirty="0">
                <a:solidFill>
                  <a:srgbClr val="FF0000"/>
                </a:solidFill>
              </a:rPr>
              <a:t>&amp; </a:t>
            </a:r>
            <a:r>
              <a:rPr lang="en-US" sz="1400" dirty="0" smtClean="0">
                <a:solidFill>
                  <a:srgbClr val="FF0000"/>
                </a:solidFill>
              </a:rPr>
              <a:t>deviations </a:t>
            </a:r>
            <a:r>
              <a:rPr lang="en-US" sz="1400" dirty="0">
                <a:solidFill>
                  <a:srgbClr val="FF0000"/>
                </a:solidFill>
              </a:rPr>
              <a:t>accepted</a:t>
            </a:r>
          </a:p>
          <a:p>
            <a:pPr marL="0" lvl="2" defTabSz="466725">
              <a:lnSpc>
                <a:spcPct val="90000"/>
              </a:lnSpc>
              <a:spcBef>
                <a:spcPct val="0"/>
              </a:spcBef>
              <a:spcAft>
                <a:spcPct val="15000"/>
              </a:spcAft>
            </a:pPr>
            <a:r>
              <a:rPr lang="en-US" sz="1400" dirty="0" smtClean="0">
                <a:solidFill>
                  <a:prstClr val="black">
                    <a:hueOff val="0"/>
                    <a:satOff val="0"/>
                    <a:lumOff val="0"/>
                    <a:alphaOff val="0"/>
                  </a:prstClr>
                </a:solidFill>
              </a:rPr>
              <a:t>Draft VR</a:t>
            </a:r>
          </a:p>
          <a:p>
            <a:pPr marL="0" lvl="1" defTabSz="466725">
              <a:lnSpc>
                <a:spcPct val="90000"/>
              </a:lnSpc>
              <a:spcBef>
                <a:spcPct val="0"/>
              </a:spcBef>
              <a:spcAft>
                <a:spcPct val="15000"/>
              </a:spcAft>
            </a:pPr>
            <a:r>
              <a:rPr lang="en-US" sz="1400" b="1" dirty="0" smtClean="0">
                <a:solidFill>
                  <a:srgbClr val="00B050"/>
                </a:solidFill>
              </a:rPr>
              <a:t>FIRTC</a:t>
            </a:r>
          </a:p>
          <a:p>
            <a:pPr marL="0" lvl="1" defTabSz="466725">
              <a:lnSpc>
                <a:spcPct val="90000"/>
              </a:lnSpc>
              <a:spcBef>
                <a:spcPct val="0"/>
              </a:spcBef>
              <a:spcAft>
                <a:spcPct val="15000"/>
              </a:spcAft>
            </a:pPr>
            <a:r>
              <a:rPr lang="en-US" sz="1400" b="1" dirty="0" smtClean="0">
                <a:solidFill>
                  <a:srgbClr val="00B050"/>
                </a:solidFill>
              </a:rPr>
              <a:t>Formal testing</a:t>
            </a:r>
            <a:endParaRPr lang="en-US" sz="1400" b="1" dirty="0">
              <a:solidFill>
                <a:srgbClr val="00B050"/>
              </a:solidFill>
            </a:endParaRPr>
          </a:p>
        </p:txBody>
      </p:sp>
      <p:sp>
        <p:nvSpPr>
          <p:cNvPr id="47" name="Freeform 46"/>
          <p:cNvSpPr/>
          <p:nvPr/>
        </p:nvSpPr>
        <p:spPr>
          <a:xfrm>
            <a:off x="8189710" y="1863575"/>
            <a:ext cx="2433171" cy="1863883"/>
          </a:xfrm>
          <a:custGeom>
            <a:avLst/>
            <a:gdLst>
              <a:gd name="connsiteX0" fmla="*/ 0 w 1667241"/>
              <a:gd name="connsiteY0" fmla="*/ 0 h 1396261"/>
              <a:gd name="connsiteX1" fmla="*/ 1667241 w 1667241"/>
              <a:gd name="connsiteY1" fmla="*/ 0 h 1396261"/>
              <a:gd name="connsiteX2" fmla="*/ 1667241 w 1667241"/>
              <a:gd name="connsiteY2" fmla="*/ 1396261 h 1396261"/>
              <a:gd name="connsiteX3" fmla="*/ 0 w 1667241"/>
              <a:gd name="connsiteY3" fmla="*/ 1396261 h 1396261"/>
              <a:gd name="connsiteX4" fmla="*/ 0 w 1667241"/>
              <a:gd name="connsiteY4" fmla="*/ 0 h 1396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7241" h="1396261">
                <a:moveTo>
                  <a:pt x="0" y="0"/>
                </a:moveTo>
                <a:lnTo>
                  <a:pt x="1667241" y="0"/>
                </a:lnTo>
                <a:lnTo>
                  <a:pt x="1667241" y="1396261"/>
                </a:lnTo>
                <a:lnTo>
                  <a:pt x="0" y="1396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232" tIns="78232" rIns="78232" bIns="78232" numCol="1" spcCol="1270" anchor="t" anchorCtr="1">
            <a:noAutofit/>
          </a:bodyPr>
          <a:lstStyle/>
          <a:p>
            <a:pPr defTabSz="533400">
              <a:lnSpc>
                <a:spcPct val="90000"/>
              </a:lnSpc>
              <a:spcBef>
                <a:spcPct val="0"/>
              </a:spcBef>
              <a:spcAft>
                <a:spcPct val="35000"/>
              </a:spcAft>
            </a:pPr>
            <a:r>
              <a:rPr lang="en-US" sz="1200" dirty="0" smtClean="0">
                <a:solidFill>
                  <a:prstClr val="black">
                    <a:hueOff val="0"/>
                    <a:satOff val="0"/>
                    <a:lumOff val="0"/>
                    <a:alphaOff val="0"/>
                  </a:prstClr>
                </a:solidFill>
              </a:rPr>
              <a:t>Solution Demo </a:t>
            </a:r>
          </a:p>
          <a:p>
            <a:pPr defTabSz="533400">
              <a:lnSpc>
                <a:spcPct val="90000"/>
              </a:lnSpc>
              <a:spcBef>
                <a:spcPct val="0"/>
              </a:spcBef>
              <a:spcAft>
                <a:spcPct val="35000"/>
              </a:spcAft>
            </a:pPr>
            <a:r>
              <a:rPr lang="en-US" sz="1200" dirty="0" smtClean="0">
                <a:solidFill>
                  <a:prstClr val="black">
                    <a:hueOff val="0"/>
                    <a:satOff val="0"/>
                    <a:lumOff val="0"/>
                    <a:alphaOff val="0"/>
                  </a:prstClr>
                </a:solidFill>
              </a:rPr>
              <a:t>Check PI DoD</a:t>
            </a:r>
          </a:p>
          <a:p>
            <a:pPr defTabSz="533400">
              <a:lnSpc>
                <a:spcPct val="90000"/>
              </a:lnSpc>
              <a:spcBef>
                <a:spcPct val="0"/>
              </a:spcBef>
              <a:spcAft>
                <a:spcPct val="35000"/>
              </a:spcAft>
            </a:pPr>
            <a:r>
              <a:rPr lang="en-US" sz="1200" dirty="0" smtClean="0">
                <a:solidFill>
                  <a:prstClr val="black">
                    <a:hueOff val="0"/>
                    <a:satOff val="0"/>
                    <a:lumOff val="0"/>
                    <a:alphaOff val="0"/>
                  </a:prstClr>
                </a:solidFill>
              </a:rPr>
              <a:t>Approve Manuals (If commercial Release)</a:t>
            </a:r>
            <a:endParaRPr lang="en-US" sz="1200" dirty="0">
              <a:solidFill>
                <a:prstClr val="black">
                  <a:hueOff val="0"/>
                  <a:satOff val="0"/>
                  <a:lumOff val="0"/>
                  <a:alphaOff val="0"/>
                </a:prstClr>
              </a:solidFill>
            </a:endParaRPr>
          </a:p>
          <a:p>
            <a:pPr defTabSz="533400">
              <a:lnSpc>
                <a:spcPct val="90000"/>
              </a:lnSpc>
              <a:spcBef>
                <a:spcPct val="0"/>
              </a:spcBef>
              <a:spcAft>
                <a:spcPct val="35000"/>
              </a:spcAft>
            </a:pPr>
            <a:r>
              <a:rPr lang="en-US" sz="1200" dirty="0" smtClean="0">
                <a:solidFill>
                  <a:prstClr val="black">
                    <a:hueOff val="0"/>
                    <a:satOff val="0"/>
                    <a:lumOff val="0"/>
                    <a:alphaOff val="0"/>
                  </a:prstClr>
                </a:solidFill>
              </a:rPr>
              <a:t>Approve </a:t>
            </a:r>
            <a:r>
              <a:rPr lang="en-US" sz="1200" dirty="0">
                <a:solidFill>
                  <a:prstClr val="black">
                    <a:hueOff val="0"/>
                    <a:satOff val="0"/>
                    <a:lumOff val="0"/>
                    <a:alphaOff val="0"/>
                  </a:prstClr>
                </a:solidFill>
              </a:rPr>
              <a:t>Summary </a:t>
            </a:r>
            <a:r>
              <a:rPr lang="en-US" sz="1200" dirty="0" smtClean="0">
                <a:solidFill>
                  <a:prstClr val="black">
                    <a:hueOff val="0"/>
                    <a:satOff val="0"/>
                    <a:lumOff val="0"/>
                    <a:alphaOff val="0"/>
                  </a:prstClr>
                </a:solidFill>
              </a:rPr>
              <a:t>report (include traceability Matrix)</a:t>
            </a:r>
            <a:endParaRPr lang="en-US" sz="1200" dirty="0">
              <a:solidFill>
                <a:prstClr val="black">
                  <a:hueOff val="0"/>
                  <a:satOff val="0"/>
                  <a:lumOff val="0"/>
                  <a:alphaOff val="0"/>
                </a:prstClr>
              </a:solidFill>
            </a:endParaRPr>
          </a:p>
          <a:p>
            <a:pPr defTabSz="533400">
              <a:lnSpc>
                <a:spcPct val="90000"/>
              </a:lnSpc>
              <a:spcBef>
                <a:spcPct val="0"/>
              </a:spcBef>
              <a:spcAft>
                <a:spcPct val="35000"/>
              </a:spcAft>
            </a:pPr>
            <a:r>
              <a:rPr lang="en-US" sz="1200" dirty="0">
                <a:solidFill>
                  <a:prstClr val="black">
                    <a:hueOff val="0"/>
                    <a:satOff val="0"/>
                    <a:lumOff val="0"/>
                    <a:alphaOff val="0"/>
                  </a:prstClr>
                </a:solidFill>
              </a:rPr>
              <a:t>Approve </a:t>
            </a:r>
            <a:r>
              <a:rPr lang="en-US" sz="1200" dirty="0" smtClean="0">
                <a:solidFill>
                  <a:prstClr val="black">
                    <a:hueOff val="0"/>
                    <a:satOff val="0"/>
                    <a:lumOff val="0"/>
                    <a:alphaOff val="0"/>
                  </a:prstClr>
                </a:solidFill>
              </a:rPr>
              <a:t>VR</a:t>
            </a:r>
            <a:endParaRPr lang="en-US" sz="1200" dirty="0">
              <a:solidFill>
                <a:prstClr val="black">
                  <a:hueOff val="0"/>
                  <a:satOff val="0"/>
                  <a:lumOff val="0"/>
                  <a:alphaOff val="0"/>
                </a:prstClr>
              </a:solidFill>
            </a:endParaRPr>
          </a:p>
          <a:p>
            <a:pPr defTabSz="533400">
              <a:lnSpc>
                <a:spcPct val="90000"/>
              </a:lnSpc>
              <a:spcBef>
                <a:spcPct val="0"/>
              </a:spcBef>
              <a:spcAft>
                <a:spcPct val="35000"/>
              </a:spcAft>
            </a:pPr>
            <a:endParaRPr lang="en-US" sz="1200" dirty="0" smtClean="0">
              <a:solidFill>
                <a:prstClr val="black">
                  <a:hueOff val="0"/>
                  <a:satOff val="0"/>
                  <a:lumOff val="0"/>
                  <a:alphaOff val="0"/>
                </a:prstClr>
              </a:solidFill>
            </a:endParaRPr>
          </a:p>
          <a:p>
            <a:pPr defTabSz="533400">
              <a:lnSpc>
                <a:spcPct val="90000"/>
              </a:lnSpc>
              <a:spcBef>
                <a:spcPct val="0"/>
              </a:spcBef>
              <a:spcAft>
                <a:spcPct val="35000"/>
              </a:spcAft>
            </a:pPr>
            <a:endParaRPr lang="en-US" sz="1200" dirty="0" smtClean="0">
              <a:solidFill>
                <a:prstClr val="black">
                  <a:hueOff val="0"/>
                  <a:satOff val="0"/>
                  <a:lumOff val="0"/>
                  <a:alphaOff val="0"/>
                </a:prstClr>
              </a:solidFill>
            </a:endParaRPr>
          </a:p>
        </p:txBody>
      </p:sp>
      <p:sp>
        <p:nvSpPr>
          <p:cNvPr id="49" name="Oval 48"/>
          <p:cNvSpPr/>
          <p:nvPr/>
        </p:nvSpPr>
        <p:spPr>
          <a:xfrm>
            <a:off x="8781256" y="3964131"/>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15</a:t>
            </a:r>
            <a:endParaRPr lang="en-US" dirty="0">
              <a:solidFill>
                <a:prstClr val="white"/>
              </a:solidFill>
            </a:endParaRPr>
          </a:p>
        </p:txBody>
      </p:sp>
      <p:sp>
        <p:nvSpPr>
          <p:cNvPr id="50" name="Oval 49"/>
          <p:cNvSpPr/>
          <p:nvPr/>
        </p:nvSpPr>
        <p:spPr>
          <a:xfrm>
            <a:off x="3688647" y="4010827"/>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14</a:t>
            </a:r>
            <a:endParaRPr lang="en-US" dirty="0">
              <a:solidFill>
                <a:prstClr val="white"/>
              </a:solidFill>
            </a:endParaRPr>
          </a:p>
        </p:txBody>
      </p:sp>
      <p:sp>
        <p:nvSpPr>
          <p:cNvPr id="52" name="Oval 51"/>
          <p:cNvSpPr/>
          <p:nvPr/>
        </p:nvSpPr>
        <p:spPr>
          <a:xfrm>
            <a:off x="9512351" y="3973171"/>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17</a:t>
            </a:r>
            <a:endParaRPr lang="en-US" dirty="0">
              <a:solidFill>
                <a:prstClr val="white"/>
              </a:solidFill>
            </a:endParaRPr>
          </a:p>
        </p:txBody>
      </p:sp>
      <p:sp>
        <p:nvSpPr>
          <p:cNvPr id="53" name="Oval 52"/>
          <p:cNvSpPr/>
          <p:nvPr/>
        </p:nvSpPr>
        <p:spPr>
          <a:xfrm>
            <a:off x="9138079" y="3969111"/>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16</a:t>
            </a:r>
            <a:endParaRPr lang="en-US" dirty="0">
              <a:solidFill>
                <a:prstClr val="white"/>
              </a:solidFill>
            </a:endParaRPr>
          </a:p>
        </p:txBody>
      </p:sp>
      <p:sp>
        <p:nvSpPr>
          <p:cNvPr id="56" name="TextBox 55"/>
          <p:cNvSpPr txBox="1"/>
          <p:nvPr/>
        </p:nvSpPr>
        <p:spPr>
          <a:xfrm>
            <a:off x="3466758" y="230931"/>
            <a:ext cx="7675859" cy="461665"/>
          </a:xfrm>
          <a:prstGeom prst="rect">
            <a:avLst/>
          </a:prstGeom>
          <a:noFill/>
        </p:spPr>
        <p:txBody>
          <a:bodyPr wrap="square" rtlCol="0">
            <a:spAutoFit/>
          </a:bodyPr>
          <a:lstStyle/>
          <a:p>
            <a:r>
              <a:rPr lang="en-US" sz="2400" b="1" dirty="0" smtClean="0">
                <a:solidFill>
                  <a:srgbClr val="5B9BD5"/>
                </a:solidFill>
              </a:rPr>
              <a:t>What happens during an innovation &amp; planning sprint ? …</a:t>
            </a:r>
            <a:endParaRPr lang="en-US" sz="2400" b="1" dirty="0">
              <a:solidFill>
                <a:srgbClr val="5B9BD5"/>
              </a:solidFill>
            </a:endParaRPr>
          </a:p>
        </p:txBody>
      </p:sp>
      <p:sp>
        <p:nvSpPr>
          <p:cNvPr id="35" name="Oval 34"/>
          <p:cNvSpPr/>
          <p:nvPr/>
        </p:nvSpPr>
        <p:spPr>
          <a:xfrm>
            <a:off x="1671032" y="3964130"/>
            <a:ext cx="414797" cy="422289"/>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fr-FR" dirty="0" smtClean="0">
                <a:solidFill>
                  <a:prstClr val="white"/>
                </a:solidFill>
              </a:rPr>
              <a:t>3</a:t>
            </a:r>
            <a:endParaRPr lang="fr-FR" dirty="0">
              <a:solidFill>
                <a:prstClr val="white"/>
              </a:solidFill>
            </a:endParaRPr>
          </a:p>
        </p:txBody>
      </p: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6505" y="4621342"/>
            <a:ext cx="2908628" cy="2236657"/>
          </a:xfrm>
          <a:prstGeom prst="rect">
            <a:avLst/>
          </a:prstGeom>
        </p:spPr>
      </p:pic>
      <p:sp>
        <p:nvSpPr>
          <p:cNvPr id="54" name="Oval 53"/>
          <p:cNvSpPr/>
          <p:nvPr/>
        </p:nvSpPr>
        <p:spPr>
          <a:xfrm>
            <a:off x="9922367" y="3982850"/>
            <a:ext cx="349065" cy="349065"/>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18</a:t>
            </a:r>
            <a:endParaRPr lang="en-US" dirty="0">
              <a:solidFill>
                <a:prstClr val="white"/>
              </a:solidFill>
            </a:endParaRPr>
          </a:p>
        </p:txBody>
      </p:sp>
    </p:spTree>
    <p:extLst>
      <p:ext uri="{BB962C8B-B14F-4D97-AF65-F5344CB8AC3E}">
        <p14:creationId xmlns:p14="http://schemas.microsoft.com/office/powerpoint/2010/main" val="3833700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7825043"/>
              </p:ext>
            </p:extLst>
          </p:nvPr>
        </p:nvGraphicFramePr>
        <p:xfrm>
          <a:off x="501446" y="767056"/>
          <a:ext cx="10928555" cy="5756547"/>
        </p:xfrm>
        <a:graphic>
          <a:graphicData uri="http://schemas.openxmlformats.org/drawingml/2006/table">
            <a:tbl>
              <a:tblPr firstRow="1" firstCol="1" bandRow="1">
                <a:tableStyleId>{5C22544A-7EE6-4342-B048-85BDC9FD1C3A}</a:tableStyleId>
              </a:tblPr>
              <a:tblGrid>
                <a:gridCol w="3116516"/>
                <a:gridCol w="3113135"/>
                <a:gridCol w="777068"/>
                <a:gridCol w="1111519"/>
                <a:gridCol w="861344"/>
                <a:gridCol w="1163942"/>
                <a:gridCol w="785031"/>
              </a:tblGrid>
              <a:tr h="186121">
                <a:tc>
                  <a:txBody>
                    <a:bodyPr/>
                    <a:lstStyle/>
                    <a:p>
                      <a:pPr marL="21590" algn="l">
                        <a:lnSpc>
                          <a:spcPct val="107000"/>
                        </a:lnSpc>
                        <a:spcAft>
                          <a:spcPts val="0"/>
                        </a:spcAft>
                      </a:pPr>
                      <a:r>
                        <a:rPr lang="en-US" sz="1050" dirty="0" smtClean="0">
                          <a:effectLst/>
                        </a:rPr>
                        <a:t>Quality</a:t>
                      </a:r>
                      <a:r>
                        <a:rPr lang="en-US" sz="1050" baseline="0" dirty="0" smtClean="0">
                          <a:effectLst/>
                        </a:rPr>
                        <a:t> Gate </a:t>
                      </a:r>
                      <a:r>
                        <a:rPr lang="en-US" sz="1050" dirty="0" smtClean="0">
                          <a:effectLst/>
                        </a:rPr>
                        <a:t>Description</a:t>
                      </a:r>
                      <a:endParaRPr lang="fr-FR" sz="11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b="1" i="1" dirty="0" smtClean="0">
                          <a:effectLst/>
                          <a:latin typeface="Calibri" panose="020F0502020204030204" pitchFamily="34" charset="0"/>
                          <a:ea typeface="Calibri" panose="020F0502020204030204" pitchFamily="34" charset="0"/>
                          <a:cs typeface="Times New Roman" panose="02020603050405020304" pitchFamily="18" charset="0"/>
                        </a:rPr>
                        <a:t>Proof</a:t>
                      </a:r>
                      <a:r>
                        <a:rPr lang="fr-FR" sz="1100" b="1" i="1" baseline="0" dirty="0" smtClean="0">
                          <a:effectLst/>
                          <a:latin typeface="Calibri" panose="020F0502020204030204" pitchFamily="34" charset="0"/>
                          <a:ea typeface="Calibri" panose="020F0502020204030204" pitchFamily="34" charset="0"/>
                          <a:cs typeface="Times New Roman" panose="02020603050405020304" pitchFamily="18" charset="0"/>
                        </a:rPr>
                        <a:t> of </a:t>
                      </a:r>
                      <a:r>
                        <a:rPr lang="fr-FR" sz="1100" b="1" i="1" baseline="0" dirty="0" err="1" smtClean="0">
                          <a:effectLst/>
                          <a:latin typeface="Calibri" panose="020F0502020204030204" pitchFamily="34" charset="0"/>
                          <a:ea typeface="Calibri" panose="020F0502020204030204" pitchFamily="34" charset="0"/>
                          <a:cs typeface="Times New Roman" panose="02020603050405020304" pitchFamily="18" charset="0"/>
                        </a:rPr>
                        <a:t>Done</a:t>
                      </a:r>
                      <a:endParaRPr lang="fr-FR" sz="11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dirty="0">
                          <a:effectLst/>
                        </a:rPr>
                        <a:t>When</a:t>
                      </a:r>
                      <a:endParaRPr lang="fr-FR" sz="11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tc>
                <a:tc>
                  <a:txBody>
                    <a:bodyPr/>
                    <a:lstStyle/>
                    <a:p>
                      <a:pPr marL="21590" algn="ctr">
                        <a:lnSpc>
                          <a:spcPct val="107000"/>
                        </a:lnSpc>
                        <a:spcAft>
                          <a:spcPts val="0"/>
                        </a:spcAft>
                      </a:pPr>
                      <a:r>
                        <a:rPr lang="en-US" sz="1050">
                          <a:effectLst/>
                        </a:rPr>
                        <a:t>Responsible</a:t>
                      </a:r>
                      <a:endParaRPr lang="fr-FR" sz="1100" b="1" i="1">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tc>
                <a:tc>
                  <a:txBody>
                    <a:bodyPr/>
                    <a:lstStyle/>
                    <a:p>
                      <a:pPr marL="21590" algn="ctr">
                        <a:lnSpc>
                          <a:spcPct val="107000"/>
                        </a:lnSpc>
                        <a:spcAft>
                          <a:spcPts val="0"/>
                        </a:spcAft>
                      </a:pPr>
                      <a:r>
                        <a:rPr lang="en-US" sz="1050">
                          <a:effectLst/>
                        </a:rPr>
                        <a:t>Accountable</a:t>
                      </a:r>
                      <a:endParaRPr lang="fr-FR" sz="1100" b="1" i="1">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tc>
                <a:tc>
                  <a:txBody>
                    <a:bodyPr/>
                    <a:lstStyle/>
                    <a:p>
                      <a:pPr marL="21590" algn="ctr">
                        <a:lnSpc>
                          <a:spcPct val="107000"/>
                        </a:lnSpc>
                        <a:spcAft>
                          <a:spcPts val="0"/>
                        </a:spcAft>
                      </a:pPr>
                      <a:r>
                        <a:rPr lang="en-US" sz="1050">
                          <a:effectLst/>
                        </a:rPr>
                        <a:t>Consulted</a:t>
                      </a:r>
                      <a:endParaRPr lang="fr-FR" sz="1100" b="1" i="1">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tc>
                <a:tc>
                  <a:txBody>
                    <a:bodyPr/>
                    <a:lstStyle/>
                    <a:p>
                      <a:pPr marL="21590" algn="ctr">
                        <a:lnSpc>
                          <a:spcPct val="107000"/>
                        </a:lnSpc>
                        <a:spcAft>
                          <a:spcPts val="0"/>
                        </a:spcAft>
                      </a:pPr>
                      <a:r>
                        <a:rPr lang="en-US" sz="1050" dirty="0">
                          <a:effectLst/>
                        </a:rPr>
                        <a:t>Informed</a:t>
                      </a:r>
                      <a:endParaRPr lang="fr-FR" sz="11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tc>
              </a:tr>
              <a:tr h="204511">
                <a:tc>
                  <a:txBody>
                    <a:bodyPr/>
                    <a:lstStyle/>
                    <a:p>
                      <a:pPr marL="21590" algn="l">
                        <a:lnSpc>
                          <a:spcPct val="107000"/>
                        </a:lnSpc>
                        <a:spcAft>
                          <a:spcPts val="0"/>
                        </a:spcAft>
                      </a:pPr>
                      <a:r>
                        <a:rPr lang="en-US" sz="1050" dirty="0">
                          <a:effectLst/>
                        </a:rPr>
                        <a:t>Completed sprint tests plan execution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JAMA</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Test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runs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100">
                          <a:effectLst/>
                        </a:rPr>
                        <a:t>Sprint demo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Team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dirty="0">
                          <a:effectLst/>
                        </a:rPr>
                        <a:t>PO</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204511">
                <a:tc>
                  <a:txBody>
                    <a:bodyPr/>
                    <a:lstStyle/>
                    <a:p>
                      <a:pPr marL="21590" algn="l">
                        <a:lnSpc>
                          <a:spcPct val="107000"/>
                        </a:lnSpc>
                        <a:spcAft>
                          <a:spcPts val="0"/>
                        </a:spcAft>
                      </a:pPr>
                      <a:r>
                        <a:rPr lang="en-US" sz="1050" dirty="0">
                          <a:effectLst/>
                        </a:rPr>
                        <a:t>Closed JIRA tasks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All </a:t>
                      </a:r>
                      <a:r>
                        <a:rPr lang="fr-FR" sz="1100" dirty="0" err="1" smtClean="0">
                          <a:effectLst/>
                          <a:latin typeface="Calibri" panose="020F0502020204030204" pitchFamily="34" charset="0"/>
                          <a:ea typeface="Calibri" panose="020F0502020204030204" pitchFamily="34" charset="0"/>
                          <a:cs typeface="Times New Roman" panose="02020603050405020304" pitchFamily="18" charset="0"/>
                        </a:rPr>
                        <a:t>tasks</a:t>
                      </a: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 and </a:t>
                      </a:r>
                      <a:r>
                        <a:rPr lang="fr-FR" sz="1100" dirty="0" err="1" smtClean="0">
                          <a:effectLst/>
                          <a:latin typeface="Calibri" panose="020F0502020204030204" pitchFamily="34" charset="0"/>
                          <a:ea typeface="Calibri" panose="020F0502020204030204" pitchFamily="34" charset="0"/>
                          <a:cs typeface="Times New Roman" panose="02020603050405020304" pitchFamily="18" charset="0"/>
                        </a:rPr>
                        <a:t>subtasks</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of User story are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closed</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in JIRA</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100">
                          <a:effectLst/>
                        </a:rPr>
                        <a:t>Sprint demo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Team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Architect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204511">
                <a:tc>
                  <a:txBody>
                    <a:bodyPr/>
                    <a:lstStyle/>
                    <a:p>
                      <a:pPr marL="21590" algn="l">
                        <a:lnSpc>
                          <a:spcPct val="107000"/>
                        </a:lnSpc>
                        <a:spcAft>
                          <a:spcPts val="0"/>
                        </a:spcAft>
                      </a:pPr>
                      <a:r>
                        <a:rPr lang="en-US" sz="1050" dirty="0">
                          <a:effectLst/>
                        </a:rPr>
                        <a:t>NFRs are covered by tests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JAMA</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Test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runs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100">
                          <a:effectLst/>
                        </a:rPr>
                        <a:t>Sprint demo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Tester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351490">
                <a:tc>
                  <a:txBody>
                    <a:bodyPr/>
                    <a:lstStyle/>
                    <a:p>
                      <a:pPr marL="21590" algn="l">
                        <a:lnSpc>
                          <a:spcPct val="107000"/>
                        </a:lnSpc>
                        <a:spcAft>
                          <a:spcPts val="0"/>
                        </a:spcAft>
                      </a:pPr>
                      <a:r>
                        <a:rPr lang="en-US" sz="1050" dirty="0">
                          <a:effectLst/>
                        </a:rPr>
                        <a:t>Resolution of the observation(s)  Planned in the backlog</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All open observations</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all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assessed</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with</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status</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CHANGE or FIX</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100" dirty="0">
                          <a:effectLst/>
                        </a:rPr>
                        <a:t>Sprint demo</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Architect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Developer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351490">
                <a:tc>
                  <a:txBody>
                    <a:bodyPr/>
                    <a:lstStyle/>
                    <a:p>
                      <a:pPr marL="21590" algn="l">
                        <a:lnSpc>
                          <a:spcPct val="107000"/>
                        </a:lnSpc>
                        <a:spcAft>
                          <a:spcPts val="0"/>
                        </a:spcAft>
                      </a:pPr>
                      <a:r>
                        <a:rPr lang="en-US" sz="1050" dirty="0">
                          <a:effectLst/>
                        </a:rPr>
                        <a:t>Open observations prioritized by </a:t>
                      </a:r>
                      <a:r>
                        <a:rPr lang="en-US" sz="1050" dirty="0" smtClean="0">
                          <a:effectLst/>
                        </a:rPr>
                        <a:t>Triage meeting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All open observations</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are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prioritized</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100">
                          <a:effectLst/>
                        </a:rPr>
                        <a:t>Sprint demo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Architect Tester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Developer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204511">
                <a:tc>
                  <a:txBody>
                    <a:bodyPr/>
                    <a:lstStyle/>
                    <a:p>
                      <a:pPr marL="21590" algn="l">
                        <a:lnSpc>
                          <a:spcPct val="107000"/>
                        </a:lnSpc>
                        <a:spcAft>
                          <a:spcPts val="0"/>
                        </a:spcAft>
                      </a:pPr>
                      <a:r>
                        <a:rPr lang="en-US" sz="1050">
                          <a:effectLst/>
                        </a:rPr>
                        <a:t>Approved closed User Stories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All</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user stories are in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colums</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done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100">
                          <a:effectLst/>
                        </a:rPr>
                        <a:t>Sprint demo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Architect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Developer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516859">
                <a:tc>
                  <a:txBody>
                    <a:bodyPr/>
                    <a:lstStyle/>
                    <a:p>
                      <a:pPr marL="21590" algn="l">
                        <a:lnSpc>
                          <a:spcPct val="107000"/>
                        </a:lnSpc>
                        <a:spcAft>
                          <a:spcPts val="0"/>
                        </a:spcAft>
                      </a:pPr>
                      <a:r>
                        <a:rPr lang="en-US" sz="1050">
                          <a:effectLst/>
                        </a:rPr>
                        <a:t>Closed and approved all test artifacts (Test plan, Test scripts, Test execution results, summary report) in JAMA.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err="1" smtClean="0">
                          <a:effectLst/>
                          <a:latin typeface="Calibri" panose="020F0502020204030204" pitchFamily="34" charset="0"/>
                          <a:ea typeface="Calibri" panose="020F0502020204030204" pitchFamily="34" charset="0"/>
                          <a:cs typeface="Times New Roman" panose="02020603050405020304" pitchFamily="18" charset="0"/>
                        </a:rPr>
                        <a:t>Summary</a:t>
                      </a: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 report </a:t>
                      </a:r>
                      <a:r>
                        <a:rPr lang="fr-FR" sz="1100" dirty="0" err="1" smtClean="0">
                          <a:effectLst/>
                          <a:latin typeface="Calibri" panose="020F0502020204030204" pitchFamily="34" charset="0"/>
                          <a:ea typeface="Calibri" panose="020F0502020204030204" pitchFamily="34" charset="0"/>
                          <a:cs typeface="Times New Roman" panose="02020603050405020304" pitchFamily="18" charset="0"/>
                        </a:rPr>
                        <a:t>approved</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100" dirty="0">
                          <a:effectLst/>
                        </a:rPr>
                        <a:t>Sprint demo</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Team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Architect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434175">
                <a:tc>
                  <a:txBody>
                    <a:bodyPr/>
                    <a:lstStyle/>
                    <a:p>
                      <a:pPr marL="21590" algn="l">
                        <a:lnSpc>
                          <a:spcPct val="107000"/>
                        </a:lnSpc>
                        <a:spcAft>
                          <a:spcPts val="0"/>
                        </a:spcAft>
                      </a:pPr>
                      <a:r>
                        <a:rPr lang="en-US" sz="1050">
                          <a:effectLst/>
                        </a:rPr>
                        <a:t>Executed source code review and committed source code / backup version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JIRA </a:t>
                      </a:r>
                      <a:r>
                        <a:rPr lang="fr-FR" sz="1100" dirty="0" err="1" smtClean="0">
                          <a:effectLst/>
                          <a:latin typeface="Calibri" panose="020F0502020204030204" pitchFamily="34" charset="0"/>
                          <a:ea typeface="Calibri" panose="020F0502020204030204" pitchFamily="34" charset="0"/>
                          <a:cs typeface="Times New Roman" panose="02020603050405020304" pitchFamily="18" charset="0"/>
                        </a:rPr>
                        <a:t>task</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closed</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Sprint test execution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Developers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204511">
                <a:tc>
                  <a:txBody>
                    <a:bodyPr/>
                    <a:lstStyle/>
                    <a:p>
                      <a:pPr marL="21590" algn="l">
                        <a:lnSpc>
                          <a:spcPct val="107000"/>
                        </a:lnSpc>
                        <a:spcAft>
                          <a:spcPts val="0"/>
                        </a:spcAft>
                      </a:pPr>
                      <a:r>
                        <a:rPr lang="en-US" sz="1050" smtClean="0">
                          <a:effectLst/>
                        </a:rPr>
                        <a:t>Approved Traceability Matrix</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err="1" smtClean="0">
                          <a:effectLst/>
                          <a:latin typeface="Calibri" panose="020F0502020204030204" pitchFamily="34" charset="0"/>
                          <a:ea typeface="Calibri" panose="020F0502020204030204" pitchFamily="34" charset="0"/>
                          <a:cs typeface="Times New Roman" panose="02020603050405020304" pitchFamily="18" charset="0"/>
                        </a:rPr>
                        <a:t>Summary</a:t>
                      </a: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 report </a:t>
                      </a:r>
                      <a:r>
                        <a:rPr lang="fr-FR" sz="1100" dirty="0" err="1" smtClean="0">
                          <a:effectLst/>
                          <a:latin typeface="Calibri" panose="020F0502020204030204" pitchFamily="34" charset="0"/>
                          <a:ea typeface="Calibri" panose="020F0502020204030204" pitchFamily="34" charset="0"/>
                          <a:cs typeface="Times New Roman" panose="02020603050405020304" pitchFamily="18" charset="0"/>
                        </a:rPr>
                        <a:t>approved</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100" dirty="0" smtClean="0">
                          <a:effectLst/>
                        </a:rPr>
                        <a:t>Sprint demo</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Team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Architect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599544">
                <a:tc>
                  <a:txBody>
                    <a:bodyPr/>
                    <a:lstStyle/>
                    <a:p>
                      <a:pPr marL="21590" algn="l">
                        <a:lnSpc>
                          <a:spcPct val="107000"/>
                        </a:lnSpc>
                        <a:spcAft>
                          <a:spcPts val="0"/>
                        </a:spcAft>
                      </a:pPr>
                      <a:r>
                        <a:rPr lang="en-US" sz="1050">
                          <a:effectLst/>
                        </a:rPr>
                        <a:t>All Risks are mitigated as specified in the test approach (in the user story), which is based on a product risk assessment.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Test</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cases </a:t>
                      </a: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JAMA </a:t>
                      </a:r>
                      <a:r>
                        <a:rPr lang="fr-FR" sz="1100" dirty="0" err="1" smtClean="0">
                          <a:effectLst/>
                          <a:latin typeface="Calibri" panose="020F0502020204030204" pitchFamily="34" charset="0"/>
                          <a:ea typeface="Calibri" panose="020F0502020204030204" pitchFamily="34" charset="0"/>
                          <a:cs typeface="Times New Roman" panose="02020603050405020304" pitchFamily="18" charset="0"/>
                        </a:rPr>
                        <a:t>approval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100">
                          <a:effectLst/>
                        </a:rPr>
                        <a:t>Sprint demo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Team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Architect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268806">
                <a:tc>
                  <a:txBody>
                    <a:bodyPr/>
                    <a:lstStyle/>
                    <a:p>
                      <a:pPr marL="21590" algn="l">
                        <a:lnSpc>
                          <a:spcPct val="107000"/>
                        </a:lnSpc>
                        <a:spcAft>
                          <a:spcPts val="0"/>
                        </a:spcAft>
                      </a:pPr>
                      <a:r>
                        <a:rPr lang="en-US" sz="1050" dirty="0">
                          <a:effectLst/>
                        </a:rPr>
                        <a:t>Approved FS and DS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Proof</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of JAMA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Status</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is</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 ‘ </a:t>
                      </a:r>
                      <a:r>
                        <a:rPr lang="fr-FR" sz="1100" baseline="0" dirty="0" err="1" smtClean="0">
                          <a:effectLst/>
                          <a:latin typeface="Calibri" panose="020F0502020204030204" pitchFamily="34" charset="0"/>
                          <a:ea typeface="Calibri" panose="020F0502020204030204" pitchFamily="34" charset="0"/>
                          <a:cs typeface="Times New Roman" panose="02020603050405020304" pitchFamily="18" charset="0"/>
                        </a:rPr>
                        <a:t>Approved</a:t>
                      </a:r>
                      <a:r>
                        <a:rPr lang="fr-FR" sz="1100" baseline="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Before sprint test execution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Team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PO  Architect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434175">
                <a:tc>
                  <a:txBody>
                    <a:bodyPr/>
                    <a:lstStyle/>
                    <a:p>
                      <a:pPr marL="21590" algn="l">
                        <a:lnSpc>
                          <a:spcPct val="107000"/>
                        </a:lnSpc>
                        <a:spcAft>
                          <a:spcPts val="0"/>
                        </a:spcAft>
                      </a:pPr>
                      <a:r>
                        <a:rPr lang="en-US" sz="1050">
                          <a:effectLst/>
                        </a:rPr>
                        <a:t>Functionality accepted by the stakeholders during a demo or acceptance testing</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Sprint </a:t>
                      </a:r>
                      <a:r>
                        <a:rPr lang="fr-FR" sz="1100" dirty="0" err="1" smtClean="0">
                          <a:effectLst/>
                          <a:latin typeface="Calibri" panose="020F0502020204030204" pitchFamily="34" charset="0"/>
                          <a:ea typeface="Calibri" panose="020F0502020204030204" pitchFamily="34" charset="0"/>
                          <a:cs typeface="Times New Roman" panose="02020603050405020304" pitchFamily="18" charset="0"/>
                        </a:rPr>
                        <a:t>Demo</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Sprint demo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Team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r h="186121">
                <a:tc>
                  <a:txBody>
                    <a:bodyPr/>
                    <a:lstStyle/>
                    <a:p>
                      <a:pPr marL="21590" algn="l">
                        <a:lnSpc>
                          <a:spcPct val="107000"/>
                        </a:lnSpc>
                        <a:spcAft>
                          <a:spcPts val="0"/>
                        </a:spcAft>
                      </a:pPr>
                      <a:r>
                        <a:rPr lang="en-US" sz="1050" dirty="0">
                          <a:effectLst/>
                        </a:rPr>
                        <a:t>All artifacts under version control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l">
                        <a:lnSpc>
                          <a:spcPct val="107000"/>
                        </a:lnSpc>
                        <a:spcAft>
                          <a:spcPts val="0"/>
                        </a:spcAft>
                      </a:pPr>
                      <a:r>
                        <a:rPr lang="fr-FR" sz="1100" dirty="0" smtClean="0">
                          <a:effectLst/>
                          <a:latin typeface="Calibri" panose="020F0502020204030204" pitchFamily="34" charset="0"/>
                          <a:ea typeface="Calibri" panose="020F0502020204030204" pitchFamily="34" charset="0"/>
                          <a:cs typeface="Times New Roman" panose="02020603050405020304" pitchFamily="18" charset="0"/>
                        </a:rPr>
                        <a:t>JAMA </a:t>
                      </a:r>
                      <a:r>
                        <a:rPr lang="fr-FR" sz="1100" dirty="0" err="1" smtClean="0">
                          <a:effectLst/>
                          <a:latin typeface="Calibri" panose="020F0502020204030204" pitchFamily="34" charset="0"/>
                          <a:ea typeface="Calibri" panose="020F0502020204030204" pitchFamily="34" charset="0"/>
                          <a:cs typeface="Times New Roman" panose="02020603050405020304" pitchFamily="18" charset="0"/>
                        </a:rPr>
                        <a:t>baseline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dirty="0">
                          <a:effectLst/>
                        </a:rPr>
                        <a:t>Sprint test execution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Team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PQM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a:effectLst/>
                        </a:rPr>
                        <a:t>PO</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c>
                  <a:txBody>
                    <a:bodyPr/>
                    <a:lstStyle/>
                    <a:p>
                      <a:pPr marL="21590" algn="ctr">
                        <a:lnSpc>
                          <a:spcPct val="107000"/>
                        </a:lnSpc>
                        <a:spcAft>
                          <a:spcPts val="0"/>
                        </a:spcAft>
                      </a:pPr>
                      <a:r>
                        <a:rPr lang="en-US" sz="1050" dirty="0">
                          <a:effectLs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146" marR="41146" marT="10376" marB="10376" anchor="ctr"/>
                </a:tc>
              </a:tr>
            </a:tbl>
          </a:graphicData>
        </a:graphic>
      </p:graphicFrame>
      <p:sp>
        <p:nvSpPr>
          <p:cNvPr id="6" name="TextBox 5"/>
          <p:cNvSpPr txBox="1"/>
          <p:nvPr/>
        </p:nvSpPr>
        <p:spPr>
          <a:xfrm>
            <a:off x="361950" y="295275"/>
            <a:ext cx="3671454" cy="369332"/>
          </a:xfrm>
          <a:prstGeom prst="rect">
            <a:avLst/>
          </a:prstGeom>
          <a:noFill/>
        </p:spPr>
        <p:txBody>
          <a:bodyPr wrap="none" rtlCol="0">
            <a:spAutoFit/>
          </a:bodyPr>
          <a:lstStyle/>
          <a:p>
            <a:r>
              <a:rPr lang="en-US" dirty="0" smtClean="0">
                <a:solidFill>
                  <a:prstClr val="black"/>
                </a:solidFill>
              </a:rPr>
              <a:t>Checklist for each Sprint Quality Gate</a:t>
            </a:r>
            <a:endParaRPr lang="en-US" dirty="0">
              <a:solidFill>
                <a:prstClr val="black"/>
              </a:solidFill>
            </a:endParaRPr>
          </a:p>
        </p:txBody>
      </p:sp>
    </p:spTree>
    <p:extLst>
      <p:ext uri="{BB962C8B-B14F-4D97-AF65-F5344CB8AC3E}">
        <p14:creationId xmlns:p14="http://schemas.microsoft.com/office/powerpoint/2010/main" val="21351933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6" y="415128"/>
            <a:ext cx="10944225" cy="398144"/>
          </a:xfrm>
        </p:spPr>
        <p:txBody>
          <a:bodyPr/>
          <a:lstStyle/>
          <a:p>
            <a:r>
              <a:rPr lang="en-US" dirty="0"/>
              <a:t>PART </a:t>
            </a:r>
            <a:r>
              <a:rPr lang="en-US" dirty="0" smtClean="0"/>
              <a:t>5  </a:t>
            </a:r>
            <a:r>
              <a:rPr lang="en-US" dirty="0"/>
              <a:t>– Execution of QA: from creation of test evidence to validation report</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Overview</a:t>
            </a:r>
            <a:endParaRPr lang="en-US" sz="2400" dirty="0"/>
          </a:p>
        </p:txBody>
      </p:sp>
      <p:sp>
        <p:nvSpPr>
          <p:cNvPr id="14" name="Content Placeholder 1"/>
          <p:cNvSpPr>
            <a:spLocks noGrp="1"/>
          </p:cNvSpPr>
          <p:nvPr>
            <p:ph sz="quarter" idx="14"/>
          </p:nvPr>
        </p:nvSpPr>
        <p:spPr>
          <a:xfrm>
            <a:off x="623884" y="1736105"/>
            <a:ext cx="10944227" cy="4608511"/>
          </a:xfrm>
        </p:spPr>
        <p:txBody>
          <a:bodyPr/>
          <a:lstStyle/>
          <a:p>
            <a:endParaRPr lang="en-US" sz="2000" dirty="0"/>
          </a:p>
          <a:p>
            <a:endParaRPr lang="fr-FR" sz="2000" dirty="0"/>
          </a:p>
        </p:txBody>
      </p:sp>
      <p:sp>
        <p:nvSpPr>
          <p:cNvPr id="2" name="Rectangle 1"/>
          <p:cNvSpPr/>
          <p:nvPr/>
        </p:nvSpPr>
        <p:spPr>
          <a:xfrm>
            <a:off x="938134" y="1736105"/>
            <a:ext cx="5148589" cy="4524315"/>
          </a:xfrm>
          <a:prstGeom prst="rect">
            <a:avLst/>
          </a:prstGeom>
        </p:spPr>
        <p:txBody>
          <a:bodyPr wrap="none">
            <a:spAutoFit/>
          </a:bodyPr>
          <a:lstStyle/>
          <a:p>
            <a:pPr marL="342900" indent="-342900">
              <a:buFont typeface="+mj-lt"/>
              <a:buAutoNum type="arabicPeriod"/>
            </a:pPr>
            <a:r>
              <a:rPr lang="en-US" dirty="0">
                <a:solidFill>
                  <a:srgbClr val="503291"/>
                </a:solidFill>
              </a:rPr>
              <a:t>R</a:t>
            </a:r>
            <a:r>
              <a:rPr lang="en-US" dirty="0" smtClean="0">
                <a:solidFill>
                  <a:srgbClr val="503291"/>
                </a:solidFill>
              </a:rPr>
              <a:t>ecap </a:t>
            </a:r>
            <a:r>
              <a:rPr lang="en-US" dirty="0">
                <a:solidFill>
                  <a:srgbClr val="503291"/>
                </a:solidFill>
              </a:rPr>
              <a:t>: What is the goal of our work </a:t>
            </a:r>
            <a:r>
              <a:rPr lang="en-US" dirty="0" smtClean="0">
                <a:solidFill>
                  <a:srgbClr val="503291"/>
                </a:solidFill>
              </a:rPr>
              <a:t>?</a:t>
            </a:r>
          </a:p>
          <a:p>
            <a:pPr marL="342900" indent="-342900">
              <a:buFont typeface="+mj-lt"/>
              <a:buAutoNum type="arabicPeriod"/>
            </a:pPr>
            <a:endParaRPr lang="en-US" dirty="0">
              <a:solidFill>
                <a:srgbClr val="503291"/>
              </a:solidFill>
            </a:endParaRPr>
          </a:p>
          <a:p>
            <a:pPr marL="742950" lvl="1" indent="-285750">
              <a:buFont typeface="Wingdings" panose="05000000000000000000" pitchFamily="2" charset="2"/>
              <a:buChar char="Ø"/>
            </a:pPr>
            <a:r>
              <a:rPr lang="en-US" dirty="0">
                <a:solidFill>
                  <a:srgbClr val="503291"/>
                </a:solidFill>
              </a:rPr>
              <a:t>Epic and Capability approval</a:t>
            </a:r>
          </a:p>
          <a:p>
            <a:pPr marL="742950" lvl="1" indent="-285750">
              <a:buFont typeface="Wingdings" panose="05000000000000000000" pitchFamily="2" charset="2"/>
              <a:buChar char="Ø"/>
            </a:pPr>
            <a:r>
              <a:rPr lang="en-US" dirty="0">
                <a:solidFill>
                  <a:srgbClr val="503291"/>
                </a:solidFill>
              </a:rPr>
              <a:t>QMS tasks by scrum team members</a:t>
            </a:r>
          </a:p>
          <a:p>
            <a:pPr marL="742950" lvl="1" indent="-285750">
              <a:buFont typeface="Wingdings" panose="05000000000000000000" pitchFamily="2" charset="2"/>
              <a:buChar char="Ø"/>
            </a:pPr>
            <a:r>
              <a:rPr lang="en-US" dirty="0">
                <a:solidFill>
                  <a:srgbClr val="503291"/>
                </a:solidFill>
              </a:rPr>
              <a:t>Feature &amp; User Story </a:t>
            </a:r>
            <a:r>
              <a:rPr lang="en-US" dirty="0" smtClean="0">
                <a:solidFill>
                  <a:srgbClr val="503291"/>
                </a:solidFill>
              </a:rPr>
              <a:t>approval</a:t>
            </a:r>
          </a:p>
          <a:p>
            <a:pPr marL="742950" lvl="1" indent="-285750">
              <a:buFont typeface="Wingdings" panose="05000000000000000000" pitchFamily="2" charset="2"/>
              <a:buChar char="Ø"/>
            </a:pPr>
            <a:endParaRPr lang="en-US" dirty="0">
              <a:solidFill>
                <a:srgbClr val="503291"/>
              </a:solidFill>
            </a:endParaRPr>
          </a:p>
          <a:p>
            <a:pPr marL="342900" indent="-342900">
              <a:buFont typeface="+mj-lt"/>
              <a:buAutoNum type="arabicPeriod"/>
            </a:pPr>
            <a:r>
              <a:rPr lang="en-US" dirty="0">
                <a:solidFill>
                  <a:srgbClr val="503291"/>
                </a:solidFill>
              </a:rPr>
              <a:t>Risk assessment execution</a:t>
            </a:r>
          </a:p>
          <a:p>
            <a:pPr marL="342900" indent="-342900">
              <a:buFont typeface="+mj-lt"/>
              <a:buAutoNum type="arabicPeriod"/>
            </a:pPr>
            <a:r>
              <a:rPr lang="en-US" dirty="0">
                <a:solidFill>
                  <a:srgbClr val="503291"/>
                </a:solidFill>
              </a:rPr>
              <a:t>Creation of Functional Specifications</a:t>
            </a:r>
          </a:p>
          <a:p>
            <a:pPr marL="342900" indent="-342900">
              <a:buFont typeface="+mj-lt"/>
              <a:buAutoNum type="arabicPeriod"/>
            </a:pPr>
            <a:r>
              <a:rPr lang="en-US" dirty="0">
                <a:solidFill>
                  <a:srgbClr val="503291"/>
                </a:solidFill>
              </a:rPr>
              <a:t>Creation of Design Specifications</a:t>
            </a:r>
          </a:p>
          <a:p>
            <a:pPr marL="342900" indent="-342900">
              <a:buFont typeface="+mj-lt"/>
              <a:buAutoNum type="arabicPeriod"/>
            </a:pPr>
            <a:r>
              <a:rPr lang="en-US" dirty="0" smtClean="0">
                <a:solidFill>
                  <a:srgbClr val="503291"/>
                </a:solidFill>
              </a:rPr>
              <a:t>Test &amp; Verification</a:t>
            </a:r>
          </a:p>
          <a:p>
            <a:pPr marL="342900" indent="-342900">
              <a:buFont typeface="+mj-lt"/>
              <a:buAutoNum type="arabicPeriod"/>
            </a:pPr>
            <a:endParaRPr lang="en-US" dirty="0" smtClean="0">
              <a:solidFill>
                <a:srgbClr val="503291"/>
              </a:solidFill>
            </a:endParaRPr>
          </a:p>
          <a:p>
            <a:pPr marL="742950" lvl="1" indent="-285750">
              <a:buFont typeface="Wingdings" panose="05000000000000000000" pitchFamily="2" charset="2"/>
              <a:buChar char="Ø"/>
            </a:pPr>
            <a:r>
              <a:rPr lang="en-US" dirty="0" smtClean="0">
                <a:solidFill>
                  <a:srgbClr val="503291"/>
                </a:solidFill>
              </a:rPr>
              <a:t>Informal </a:t>
            </a:r>
            <a:r>
              <a:rPr lang="en-US" dirty="0">
                <a:solidFill>
                  <a:srgbClr val="503291"/>
                </a:solidFill>
              </a:rPr>
              <a:t>testing</a:t>
            </a:r>
          </a:p>
          <a:p>
            <a:pPr marL="742950" lvl="1" indent="-285750">
              <a:buFont typeface="Wingdings" panose="05000000000000000000" pitchFamily="2" charset="2"/>
              <a:buChar char="Ø"/>
            </a:pPr>
            <a:r>
              <a:rPr lang="fr-FR" dirty="0" err="1">
                <a:solidFill>
                  <a:srgbClr val="503291"/>
                </a:solidFill>
              </a:rPr>
              <a:t>F</a:t>
            </a:r>
            <a:r>
              <a:rPr lang="fr-FR" dirty="0" err="1" smtClean="0">
                <a:solidFill>
                  <a:srgbClr val="503291"/>
                </a:solidFill>
              </a:rPr>
              <a:t>ormal</a:t>
            </a:r>
            <a:r>
              <a:rPr lang="fr-FR" dirty="0" smtClean="0">
                <a:solidFill>
                  <a:srgbClr val="503291"/>
                </a:solidFill>
              </a:rPr>
              <a:t> </a:t>
            </a:r>
            <a:r>
              <a:rPr lang="en-US" dirty="0">
                <a:solidFill>
                  <a:srgbClr val="503291"/>
                </a:solidFill>
              </a:rPr>
              <a:t>Test Case Artifacts</a:t>
            </a:r>
          </a:p>
          <a:p>
            <a:pPr marL="742950" lvl="1" indent="-285750">
              <a:buFont typeface="Wingdings" panose="05000000000000000000" pitchFamily="2" charset="2"/>
              <a:buChar char="Ø"/>
            </a:pPr>
            <a:r>
              <a:rPr lang="en-US" dirty="0">
                <a:solidFill>
                  <a:srgbClr val="503291"/>
                </a:solidFill>
              </a:rPr>
              <a:t>Design Approval</a:t>
            </a:r>
          </a:p>
          <a:p>
            <a:pPr marL="742950" lvl="1" indent="-285750">
              <a:buFont typeface="Wingdings" panose="05000000000000000000" pitchFamily="2" charset="2"/>
              <a:buChar char="Ø"/>
            </a:pPr>
            <a:r>
              <a:rPr lang="en-US" dirty="0">
                <a:solidFill>
                  <a:srgbClr val="503291"/>
                </a:solidFill>
              </a:rPr>
              <a:t>Sprint Formal test Execution</a:t>
            </a:r>
          </a:p>
          <a:p>
            <a:endParaRPr lang="en-US" dirty="0"/>
          </a:p>
        </p:txBody>
      </p:sp>
    </p:spTree>
    <p:extLst>
      <p:ext uri="{BB962C8B-B14F-4D97-AF65-F5344CB8AC3E}">
        <p14:creationId xmlns:p14="http://schemas.microsoft.com/office/powerpoint/2010/main" val="28822653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2166" y="1910964"/>
            <a:ext cx="9923488" cy="1799835"/>
          </a:xfrm>
          <a:prstGeom prst="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rot="16200000">
            <a:off x="-558563" y="5425215"/>
            <a:ext cx="1768841" cy="369332"/>
          </a:xfrm>
          <a:prstGeom prst="rect">
            <a:avLst/>
          </a:prstGeom>
          <a:noFill/>
        </p:spPr>
        <p:txBody>
          <a:bodyPr wrap="square" rtlCol="0">
            <a:spAutoFit/>
          </a:bodyPr>
          <a:lstStyle/>
          <a:p>
            <a:pPr algn="ctr"/>
            <a:r>
              <a:rPr lang="en-US" dirty="0" smtClean="0">
                <a:solidFill>
                  <a:prstClr val="black"/>
                </a:solidFill>
              </a:rPr>
              <a:t>PROGRAMS</a:t>
            </a:r>
            <a:endParaRPr lang="en-US" dirty="0">
              <a:solidFill>
                <a:prstClr val="black"/>
              </a:solidFill>
            </a:endParaRPr>
          </a:p>
        </p:txBody>
      </p:sp>
      <p:pic>
        <p:nvPicPr>
          <p:cNvPr id="7" name="Picture 6"/>
          <p:cNvPicPr>
            <a:picLocks noChangeAspect="1"/>
          </p:cNvPicPr>
          <p:nvPr/>
        </p:nvPicPr>
        <p:blipFill>
          <a:blip r:embed="rId3"/>
          <a:stretch>
            <a:fillRect/>
          </a:stretch>
        </p:blipFill>
        <p:spPr>
          <a:xfrm>
            <a:off x="577982" y="3982045"/>
            <a:ext cx="8964368" cy="402775"/>
          </a:xfrm>
          <a:prstGeom prst="rect">
            <a:avLst/>
          </a:prstGeom>
        </p:spPr>
      </p:pic>
      <p:sp>
        <p:nvSpPr>
          <p:cNvPr id="8" name="Notched Right Arrow 7"/>
          <p:cNvSpPr/>
          <p:nvPr/>
        </p:nvSpPr>
        <p:spPr>
          <a:xfrm>
            <a:off x="1036177" y="4966188"/>
            <a:ext cx="7796857" cy="657039"/>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600" b="1" dirty="0">
                <a:solidFill>
                  <a:prstClr val="black">
                    <a:hueOff val="0"/>
                    <a:satOff val="0"/>
                    <a:lumOff val="0"/>
                    <a:alphaOff val="0"/>
                  </a:prstClr>
                </a:solidFill>
              </a:rPr>
              <a:t>Foundation </a:t>
            </a:r>
            <a:r>
              <a:rPr lang="en-US" sz="1200" dirty="0" smtClean="0">
                <a:solidFill>
                  <a:prstClr val="black">
                    <a:hueOff val="0"/>
                    <a:satOff val="0"/>
                    <a:lumOff val="0"/>
                    <a:alphaOff val="0"/>
                  </a:prstClr>
                </a:solidFill>
              </a:rPr>
              <a:t>(</a:t>
            </a:r>
            <a:r>
              <a:rPr lang="en-US" sz="1200" dirty="0">
                <a:solidFill>
                  <a:prstClr val="black">
                    <a:hueOff val="0"/>
                    <a:satOff val="0"/>
                    <a:lumOff val="0"/>
                    <a:alphaOff val="0"/>
                  </a:prstClr>
                </a:solidFill>
              </a:rPr>
              <a:t>valves, </a:t>
            </a:r>
            <a:r>
              <a:rPr lang="en-US" sz="1200" dirty="0" smtClean="0">
                <a:solidFill>
                  <a:prstClr val="black">
                    <a:hueOff val="0"/>
                    <a:satOff val="0"/>
                    <a:lumOff val="0"/>
                    <a:alphaOff val="0"/>
                  </a:prstClr>
                </a:solidFill>
              </a:rPr>
              <a:t>pumps, equipment modules, login, audit trail,..)</a:t>
            </a:r>
            <a:endParaRPr lang="en-US" sz="1200" dirty="0">
              <a:solidFill>
                <a:prstClr val="black">
                  <a:hueOff val="0"/>
                  <a:satOff val="0"/>
                  <a:lumOff val="0"/>
                  <a:alphaOff val="0"/>
                </a:prstClr>
              </a:solidFill>
            </a:endParaRPr>
          </a:p>
        </p:txBody>
      </p:sp>
      <p:sp>
        <p:nvSpPr>
          <p:cNvPr id="9" name="Notched Right Arrow 8"/>
          <p:cNvSpPr/>
          <p:nvPr/>
        </p:nvSpPr>
        <p:spPr>
          <a:xfrm>
            <a:off x="1518249" y="5439997"/>
            <a:ext cx="7272554" cy="666712"/>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600" b="1" dirty="0">
                <a:solidFill>
                  <a:prstClr val="black">
                    <a:hueOff val="0"/>
                    <a:satOff val="0"/>
                    <a:lumOff val="0"/>
                    <a:alphaOff val="0"/>
                  </a:prstClr>
                </a:solidFill>
              </a:rPr>
              <a:t>Recipe Editor </a:t>
            </a:r>
            <a:r>
              <a:rPr lang="en-US" sz="1200" dirty="0" smtClean="0">
                <a:solidFill>
                  <a:prstClr val="black">
                    <a:hueOff val="0"/>
                    <a:satOff val="0"/>
                    <a:lumOff val="0"/>
                    <a:alphaOff val="0"/>
                  </a:prstClr>
                </a:solidFill>
              </a:rPr>
              <a:t>(</a:t>
            </a:r>
            <a:r>
              <a:rPr lang="en-US" sz="1200" dirty="0">
                <a:solidFill>
                  <a:prstClr val="black">
                    <a:hueOff val="0"/>
                    <a:satOff val="0"/>
                    <a:lumOff val="0"/>
                    <a:alphaOff val="0"/>
                  </a:prstClr>
                </a:solidFill>
              </a:rPr>
              <a:t>modify, download..)</a:t>
            </a:r>
          </a:p>
        </p:txBody>
      </p:sp>
      <p:sp>
        <p:nvSpPr>
          <p:cNvPr id="10" name="Notched Right Arrow 9"/>
          <p:cNvSpPr/>
          <p:nvPr/>
        </p:nvSpPr>
        <p:spPr>
          <a:xfrm>
            <a:off x="537959" y="4452384"/>
            <a:ext cx="8289029" cy="675336"/>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600" b="1" dirty="0">
                <a:solidFill>
                  <a:prstClr val="black">
                    <a:hueOff val="0"/>
                    <a:satOff val="0"/>
                    <a:lumOff val="0"/>
                    <a:alphaOff val="0"/>
                  </a:prstClr>
                </a:solidFill>
              </a:rPr>
              <a:t>NEXT </a:t>
            </a:r>
            <a:r>
              <a:rPr lang="en-US" sz="1600" b="1" dirty="0" smtClean="0">
                <a:solidFill>
                  <a:prstClr val="black">
                    <a:hueOff val="0"/>
                    <a:satOff val="0"/>
                    <a:lumOff val="0"/>
                    <a:alphaOff val="0"/>
                  </a:prstClr>
                </a:solidFill>
              </a:rPr>
              <a:t>Connect</a:t>
            </a:r>
            <a:endParaRPr lang="en-US" sz="1200" dirty="0">
              <a:solidFill>
                <a:prstClr val="black">
                  <a:hueOff val="0"/>
                  <a:satOff val="0"/>
                  <a:lumOff val="0"/>
                  <a:alphaOff val="0"/>
                </a:prstClr>
              </a:solidFill>
            </a:endParaRPr>
          </a:p>
        </p:txBody>
      </p:sp>
      <p:sp>
        <p:nvSpPr>
          <p:cNvPr id="11" name="Notched Right Arrow 10"/>
          <p:cNvSpPr/>
          <p:nvPr/>
        </p:nvSpPr>
        <p:spPr>
          <a:xfrm>
            <a:off x="1777041" y="5965648"/>
            <a:ext cx="7013215" cy="692493"/>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600" b="1" dirty="0">
                <a:solidFill>
                  <a:prstClr val="black">
                    <a:hueOff val="0"/>
                    <a:satOff val="0"/>
                    <a:lumOff val="0"/>
                    <a:alphaOff val="0"/>
                  </a:prstClr>
                </a:solidFill>
              </a:rPr>
              <a:t>Bioreactor </a:t>
            </a:r>
            <a:r>
              <a:rPr lang="en-US" sz="1600" b="1" dirty="0" smtClean="0">
                <a:solidFill>
                  <a:prstClr val="black">
                    <a:hueOff val="0"/>
                    <a:satOff val="0"/>
                    <a:lumOff val="0"/>
                    <a:alphaOff val="0"/>
                  </a:prstClr>
                </a:solidFill>
              </a:rPr>
              <a:t>Application</a:t>
            </a:r>
            <a:endParaRPr lang="en-US" sz="1200" dirty="0">
              <a:solidFill>
                <a:prstClr val="black">
                  <a:hueOff val="0"/>
                  <a:satOff val="0"/>
                  <a:lumOff val="0"/>
                  <a:alphaOff val="0"/>
                </a:prstClr>
              </a:solidFill>
            </a:endParaRPr>
          </a:p>
        </p:txBody>
      </p:sp>
      <p:pic>
        <p:nvPicPr>
          <p:cNvPr id="12" name="Picture 11"/>
          <p:cNvPicPr>
            <a:picLocks noChangeAspect="1"/>
          </p:cNvPicPr>
          <p:nvPr/>
        </p:nvPicPr>
        <p:blipFill>
          <a:blip r:embed="rId4"/>
          <a:stretch>
            <a:fillRect/>
          </a:stretch>
        </p:blipFill>
        <p:spPr>
          <a:xfrm>
            <a:off x="7531654" y="6156084"/>
            <a:ext cx="274385" cy="338216"/>
          </a:xfrm>
          <a:prstGeom prst="rect">
            <a:avLst/>
          </a:prstGeom>
        </p:spPr>
      </p:pic>
      <p:sp>
        <p:nvSpPr>
          <p:cNvPr id="13" name="Rectangle 12"/>
          <p:cNvSpPr/>
          <p:nvPr/>
        </p:nvSpPr>
        <p:spPr bwMode="gray">
          <a:xfrm>
            <a:off x="5620070" y="4740584"/>
            <a:ext cx="311290" cy="153349"/>
          </a:xfrm>
          <a:prstGeom prst="rect">
            <a:avLst/>
          </a:prstGeom>
          <a:solidFill>
            <a:srgbClr val="149B5F"/>
          </a:solidFill>
          <a:ln w="9525" cap="flat" cmpd="sng" algn="ctr">
            <a:solidFill>
              <a:srgbClr val="149B5F">
                <a:alpha val="65000"/>
              </a:srgbClr>
            </a:solidFill>
            <a:prstDash val="solid"/>
          </a:ln>
          <a:effectLst>
            <a:outerShdw blurRad="50800" dist="38100" dir="2700000" algn="tl" rotWithShape="0">
              <a:prstClr val="black">
                <a:alpha val="40000"/>
              </a:prstClr>
            </a:outerShdw>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a:solidFill>
                <a:srgbClr val="FFFFFF"/>
              </a:solidFill>
              <a:latin typeface="Verdana"/>
            </a:endParaRPr>
          </a:p>
        </p:txBody>
      </p:sp>
      <p:sp>
        <p:nvSpPr>
          <p:cNvPr id="14" name="Rectangle 13"/>
          <p:cNvSpPr/>
          <p:nvPr/>
        </p:nvSpPr>
        <p:spPr bwMode="gray">
          <a:xfrm>
            <a:off x="6434883" y="4725461"/>
            <a:ext cx="311290" cy="153349"/>
          </a:xfrm>
          <a:prstGeom prst="rect">
            <a:avLst/>
          </a:prstGeom>
          <a:solidFill>
            <a:srgbClr val="149B5F"/>
          </a:solidFill>
          <a:ln w="9525" cap="flat" cmpd="sng" algn="ctr">
            <a:solidFill>
              <a:srgbClr val="149B5F">
                <a:alpha val="65000"/>
              </a:srgbClr>
            </a:solidFill>
            <a:prstDash val="solid"/>
          </a:ln>
          <a:effectLst>
            <a:outerShdw blurRad="50800" dist="38100" dir="2700000" algn="tl" rotWithShape="0">
              <a:prstClr val="black">
                <a:alpha val="40000"/>
              </a:prstClr>
            </a:outerShdw>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a:solidFill>
                <a:srgbClr val="FFFFFF"/>
              </a:solidFill>
              <a:latin typeface="Verdana"/>
            </a:endParaRPr>
          </a:p>
        </p:txBody>
      </p:sp>
      <p:sp>
        <p:nvSpPr>
          <p:cNvPr id="17" name="TextBox 16"/>
          <p:cNvSpPr txBox="1"/>
          <p:nvPr/>
        </p:nvSpPr>
        <p:spPr>
          <a:xfrm rot="16200000">
            <a:off x="-459270" y="2579884"/>
            <a:ext cx="1625125" cy="369332"/>
          </a:xfrm>
          <a:prstGeom prst="rect">
            <a:avLst/>
          </a:prstGeom>
          <a:noFill/>
        </p:spPr>
        <p:txBody>
          <a:bodyPr wrap="none" rtlCol="0">
            <a:spAutoFit/>
          </a:bodyPr>
          <a:lstStyle/>
          <a:p>
            <a:r>
              <a:rPr lang="en-US" dirty="0">
                <a:solidFill>
                  <a:prstClr val="black"/>
                </a:solidFill>
              </a:rPr>
              <a:t>VALUE STREAM</a:t>
            </a:r>
          </a:p>
        </p:txBody>
      </p:sp>
      <p:pic>
        <p:nvPicPr>
          <p:cNvPr id="18" name="Picture 17"/>
          <p:cNvPicPr>
            <a:picLocks noChangeAspect="1"/>
          </p:cNvPicPr>
          <p:nvPr/>
        </p:nvPicPr>
        <p:blipFill>
          <a:blip r:embed="rId5"/>
          <a:stretch>
            <a:fillRect/>
          </a:stretch>
        </p:blipFill>
        <p:spPr>
          <a:xfrm>
            <a:off x="8229872" y="1467938"/>
            <a:ext cx="1473483" cy="1435423"/>
          </a:xfrm>
          <a:prstGeom prst="rect">
            <a:avLst/>
          </a:prstGeom>
        </p:spPr>
      </p:pic>
      <p:sp>
        <p:nvSpPr>
          <p:cNvPr id="19" name="Up Arrow 18"/>
          <p:cNvSpPr/>
          <p:nvPr/>
        </p:nvSpPr>
        <p:spPr>
          <a:xfrm>
            <a:off x="8961358" y="3612293"/>
            <a:ext cx="242319" cy="30458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0" name="Picture 19"/>
          <p:cNvPicPr>
            <a:picLocks noChangeAspect="1"/>
          </p:cNvPicPr>
          <p:nvPr/>
        </p:nvPicPr>
        <p:blipFill>
          <a:blip r:embed="rId4"/>
          <a:stretch>
            <a:fillRect/>
          </a:stretch>
        </p:blipFill>
        <p:spPr>
          <a:xfrm>
            <a:off x="8341954" y="2456589"/>
            <a:ext cx="314734" cy="338216"/>
          </a:xfrm>
          <a:prstGeom prst="rect">
            <a:avLst/>
          </a:prstGeom>
        </p:spPr>
      </p:pic>
      <p:sp>
        <p:nvSpPr>
          <p:cNvPr id="21" name="Rectangle 20"/>
          <p:cNvSpPr/>
          <p:nvPr/>
        </p:nvSpPr>
        <p:spPr bwMode="gray">
          <a:xfrm>
            <a:off x="8299406" y="2938973"/>
            <a:ext cx="357065" cy="153349"/>
          </a:xfrm>
          <a:prstGeom prst="rect">
            <a:avLst/>
          </a:prstGeom>
          <a:solidFill>
            <a:srgbClr val="149B5F"/>
          </a:solidFill>
          <a:ln w="9525" cap="flat" cmpd="sng" algn="ctr">
            <a:solidFill>
              <a:srgbClr val="149B5F">
                <a:alpha val="65000"/>
              </a:srgbClr>
            </a:solidFill>
            <a:prstDash val="solid"/>
          </a:ln>
          <a:effectLst>
            <a:outerShdw blurRad="50800" dist="38100" dir="2700000" algn="tl" rotWithShape="0">
              <a:prstClr val="black">
                <a:alpha val="40000"/>
              </a:prstClr>
            </a:outerShdw>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a:solidFill>
                <a:srgbClr val="FFFFFF"/>
              </a:solidFill>
              <a:latin typeface="Verdana"/>
            </a:endParaRPr>
          </a:p>
        </p:txBody>
      </p:sp>
      <p:sp>
        <p:nvSpPr>
          <p:cNvPr id="22" name="Cube 21"/>
          <p:cNvSpPr/>
          <p:nvPr/>
        </p:nvSpPr>
        <p:spPr bwMode="gray">
          <a:xfrm>
            <a:off x="8868078" y="2425507"/>
            <a:ext cx="142198" cy="108736"/>
          </a:xfrm>
          <a:prstGeom prst="cube">
            <a:avLst/>
          </a:prstGeom>
          <a:solidFill>
            <a:schemeClr val="accent4"/>
          </a:solidFill>
          <a:ln w="9525" cap="flat" cmpd="sng" algn="ctr">
            <a:solidFill>
              <a:srgbClr val="503291"/>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err="1">
              <a:solidFill>
                <a:srgbClr val="FFFFFF"/>
              </a:solidFill>
              <a:latin typeface="Verdana"/>
            </a:endParaRPr>
          </a:p>
        </p:txBody>
      </p:sp>
      <p:sp>
        <p:nvSpPr>
          <p:cNvPr id="23" name="Flowchart: Card 22"/>
          <p:cNvSpPr/>
          <p:nvPr/>
        </p:nvSpPr>
        <p:spPr>
          <a:xfrm>
            <a:off x="7021613" y="5730418"/>
            <a:ext cx="234222" cy="149768"/>
          </a:xfrm>
          <a:prstGeom prst="flowChartPunchedCar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prstClr val="white"/>
              </a:solidFill>
            </a:endParaRPr>
          </a:p>
        </p:txBody>
      </p:sp>
      <p:sp>
        <p:nvSpPr>
          <p:cNvPr id="24" name="Flowchart: Card 23"/>
          <p:cNvSpPr/>
          <p:nvPr/>
        </p:nvSpPr>
        <p:spPr>
          <a:xfrm>
            <a:off x="8522139" y="2134669"/>
            <a:ext cx="268664" cy="149768"/>
          </a:xfrm>
          <a:prstGeom prst="flowChartPunchedCar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prstClr val="white"/>
              </a:solidFill>
            </a:endParaRPr>
          </a:p>
        </p:txBody>
      </p:sp>
      <p:sp>
        <p:nvSpPr>
          <p:cNvPr id="25" name="Cube 24"/>
          <p:cNvSpPr/>
          <p:nvPr/>
        </p:nvSpPr>
        <p:spPr bwMode="gray">
          <a:xfrm>
            <a:off x="6206938" y="5262035"/>
            <a:ext cx="123968" cy="108736"/>
          </a:xfrm>
          <a:prstGeom prst="cube">
            <a:avLst/>
          </a:prstGeom>
          <a:solidFill>
            <a:schemeClr val="accent4"/>
          </a:solidFill>
          <a:ln w="9525" cap="flat" cmpd="sng" algn="ctr">
            <a:solidFill>
              <a:srgbClr val="503291"/>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err="1">
              <a:solidFill>
                <a:srgbClr val="FFFFFF"/>
              </a:solidFill>
              <a:latin typeface="Verdana"/>
            </a:endParaRPr>
          </a:p>
        </p:txBody>
      </p:sp>
      <p:sp>
        <p:nvSpPr>
          <p:cNvPr id="26" name="Cube 25"/>
          <p:cNvSpPr/>
          <p:nvPr/>
        </p:nvSpPr>
        <p:spPr bwMode="gray">
          <a:xfrm>
            <a:off x="6888546" y="5264637"/>
            <a:ext cx="123968" cy="108736"/>
          </a:xfrm>
          <a:prstGeom prst="cube">
            <a:avLst/>
          </a:prstGeom>
          <a:solidFill>
            <a:schemeClr val="accent4"/>
          </a:solidFill>
          <a:ln w="9525" cap="flat" cmpd="sng" algn="ctr">
            <a:solidFill>
              <a:srgbClr val="503291"/>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err="1">
              <a:solidFill>
                <a:srgbClr val="FFFFFF"/>
              </a:solidFill>
              <a:latin typeface="Verdana"/>
            </a:endParaRPr>
          </a:p>
        </p:txBody>
      </p:sp>
      <p:sp>
        <p:nvSpPr>
          <p:cNvPr id="27" name="Cube 26"/>
          <p:cNvSpPr/>
          <p:nvPr/>
        </p:nvSpPr>
        <p:spPr bwMode="gray">
          <a:xfrm>
            <a:off x="7144222" y="5262600"/>
            <a:ext cx="123968" cy="108736"/>
          </a:xfrm>
          <a:prstGeom prst="cube">
            <a:avLst/>
          </a:prstGeom>
          <a:solidFill>
            <a:schemeClr val="accent4"/>
          </a:solidFill>
          <a:ln w="9525" cap="flat" cmpd="sng" algn="ctr">
            <a:solidFill>
              <a:srgbClr val="503291"/>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err="1">
              <a:solidFill>
                <a:srgbClr val="FFFFFF"/>
              </a:solidFill>
              <a:latin typeface="Verdana"/>
            </a:endParaRPr>
          </a:p>
        </p:txBody>
      </p:sp>
      <p:sp>
        <p:nvSpPr>
          <p:cNvPr id="28" name="Cube 27"/>
          <p:cNvSpPr/>
          <p:nvPr/>
        </p:nvSpPr>
        <p:spPr bwMode="gray">
          <a:xfrm>
            <a:off x="9136185" y="2668336"/>
            <a:ext cx="142198" cy="108736"/>
          </a:xfrm>
          <a:prstGeom prst="cube">
            <a:avLst/>
          </a:prstGeom>
          <a:solidFill>
            <a:schemeClr val="accent4"/>
          </a:solidFill>
          <a:ln w="9525" cap="flat" cmpd="sng" algn="ctr">
            <a:solidFill>
              <a:srgbClr val="503291"/>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err="1">
              <a:solidFill>
                <a:srgbClr val="FFFFFF"/>
              </a:solidFill>
              <a:latin typeface="Verdana"/>
            </a:endParaRPr>
          </a:p>
        </p:txBody>
      </p:sp>
      <p:sp>
        <p:nvSpPr>
          <p:cNvPr id="29" name="TextBox 28"/>
          <p:cNvSpPr txBox="1"/>
          <p:nvPr/>
        </p:nvSpPr>
        <p:spPr>
          <a:xfrm>
            <a:off x="8299406" y="3114484"/>
            <a:ext cx="1727573" cy="584775"/>
          </a:xfrm>
          <a:prstGeom prst="rect">
            <a:avLst/>
          </a:prstGeom>
          <a:noFill/>
        </p:spPr>
        <p:txBody>
          <a:bodyPr wrap="square" rtlCol="0">
            <a:spAutoFit/>
          </a:bodyPr>
          <a:lstStyle/>
          <a:p>
            <a:r>
              <a:rPr lang="en-US" sz="3200" dirty="0" smtClean="0">
                <a:solidFill>
                  <a:prstClr val="black"/>
                </a:solidFill>
              </a:rPr>
              <a:t>Product</a:t>
            </a:r>
            <a:endParaRPr lang="en-US" sz="3200" dirty="0">
              <a:solidFill>
                <a:prstClr val="black"/>
              </a:solidFill>
            </a:endParaRPr>
          </a:p>
        </p:txBody>
      </p:sp>
      <p:sp>
        <p:nvSpPr>
          <p:cNvPr id="2" name="Title 1"/>
          <p:cNvSpPr>
            <a:spLocks noGrp="1"/>
          </p:cNvSpPr>
          <p:nvPr>
            <p:ph type="title"/>
          </p:nvPr>
        </p:nvSpPr>
        <p:spPr>
          <a:xfrm>
            <a:off x="125782" y="47853"/>
            <a:ext cx="11611155" cy="617183"/>
          </a:xfrm>
        </p:spPr>
        <p:txBody>
          <a:bodyPr>
            <a:normAutofit/>
          </a:bodyPr>
          <a:lstStyle/>
          <a:p>
            <a:r>
              <a:rPr lang="fr-FR" sz="3600" b="1" dirty="0" smtClean="0">
                <a:latin typeface="+mn-lt"/>
              </a:rPr>
              <a:t>Smal</a:t>
            </a:r>
            <a:r>
              <a:rPr lang="fr-FR" sz="3600" b="1" dirty="0">
                <a:latin typeface="+mn-lt"/>
              </a:rPr>
              <a:t>l</a:t>
            </a:r>
            <a:r>
              <a:rPr lang="fr-FR" sz="3600" b="1" dirty="0" smtClean="0">
                <a:latin typeface="+mn-lt"/>
              </a:rPr>
              <a:t> </a:t>
            </a:r>
            <a:r>
              <a:rPr lang="fr-FR" sz="3600" b="1" dirty="0" err="1" smtClean="0">
                <a:latin typeface="+mn-lt"/>
              </a:rPr>
              <a:t>recap</a:t>
            </a:r>
            <a:r>
              <a:rPr lang="fr-FR" sz="3600" b="1" dirty="0" smtClean="0">
                <a:latin typeface="+mn-lt"/>
              </a:rPr>
              <a:t> : </a:t>
            </a:r>
            <a:r>
              <a:rPr lang="fr-FR" sz="3600" b="1" dirty="0" err="1" smtClean="0">
                <a:latin typeface="+mn-lt"/>
              </a:rPr>
              <a:t>What</a:t>
            </a:r>
            <a:r>
              <a:rPr lang="fr-FR" sz="3600" b="1" dirty="0" smtClean="0">
                <a:latin typeface="+mn-lt"/>
              </a:rPr>
              <a:t> </a:t>
            </a:r>
            <a:r>
              <a:rPr lang="fr-FR" sz="3600" b="1" dirty="0" err="1" smtClean="0">
                <a:latin typeface="+mn-lt"/>
              </a:rPr>
              <a:t>is</a:t>
            </a:r>
            <a:r>
              <a:rPr lang="fr-FR" sz="3600" b="1" dirty="0" smtClean="0">
                <a:latin typeface="+mn-lt"/>
              </a:rPr>
              <a:t> the goal of </a:t>
            </a:r>
            <a:r>
              <a:rPr lang="fr-FR" sz="3600" b="1" dirty="0" err="1" smtClean="0">
                <a:latin typeface="+mn-lt"/>
              </a:rPr>
              <a:t>our</a:t>
            </a:r>
            <a:r>
              <a:rPr lang="fr-FR" sz="3600" b="1" dirty="0" smtClean="0">
                <a:latin typeface="+mn-lt"/>
              </a:rPr>
              <a:t> </a:t>
            </a:r>
            <a:r>
              <a:rPr lang="fr-FR" sz="3600" b="1" dirty="0" err="1" smtClean="0">
                <a:latin typeface="+mn-lt"/>
              </a:rPr>
              <a:t>work</a:t>
            </a:r>
            <a:r>
              <a:rPr lang="fr-FR" sz="3600" b="1" dirty="0" smtClean="0">
                <a:latin typeface="+mn-lt"/>
              </a:rPr>
              <a:t> ? </a:t>
            </a:r>
            <a:endParaRPr lang="fr-FR" sz="3600" b="1" dirty="0">
              <a:latin typeface="+mn-lt"/>
            </a:endParaRPr>
          </a:p>
        </p:txBody>
      </p:sp>
      <p:sp>
        <p:nvSpPr>
          <p:cNvPr id="5" name="TextBox 4"/>
          <p:cNvSpPr txBox="1"/>
          <p:nvPr/>
        </p:nvSpPr>
        <p:spPr>
          <a:xfrm>
            <a:off x="500920" y="2100069"/>
            <a:ext cx="7956360" cy="1477328"/>
          </a:xfrm>
          <a:prstGeom prst="rect">
            <a:avLst/>
          </a:prstGeom>
          <a:noFill/>
        </p:spPr>
        <p:txBody>
          <a:bodyPr wrap="square" rtlCol="0">
            <a:spAutoFit/>
          </a:bodyPr>
          <a:lstStyle/>
          <a:p>
            <a:r>
              <a:rPr lang="fr-FR" b="1" dirty="0" err="1" smtClean="0">
                <a:solidFill>
                  <a:prstClr val="black"/>
                </a:solidFill>
              </a:rPr>
              <a:t>Capability</a:t>
            </a:r>
            <a:r>
              <a:rPr lang="fr-FR" dirty="0" smtClean="0">
                <a:solidFill>
                  <a:prstClr val="black"/>
                </a:solidFill>
              </a:rPr>
              <a:t> = </a:t>
            </a:r>
            <a:r>
              <a:rPr lang="fr-FR" dirty="0" err="1" smtClean="0">
                <a:solidFill>
                  <a:prstClr val="black"/>
                </a:solidFill>
              </a:rPr>
              <a:t>commercialize</a:t>
            </a:r>
            <a:r>
              <a:rPr lang="fr-FR" dirty="0" smtClean="0">
                <a:solidFill>
                  <a:prstClr val="black"/>
                </a:solidFill>
              </a:rPr>
              <a:t> unit of the « </a:t>
            </a:r>
            <a:r>
              <a:rPr lang="fr-FR" b="1" dirty="0" smtClean="0">
                <a:solidFill>
                  <a:prstClr val="black"/>
                </a:solidFill>
              </a:rPr>
              <a:t>Value Stream</a:t>
            </a:r>
            <a:r>
              <a:rPr lang="fr-FR" dirty="0" smtClean="0">
                <a:solidFill>
                  <a:prstClr val="black"/>
                </a:solidFill>
              </a:rPr>
              <a:t> » </a:t>
            </a:r>
            <a:r>
              <a:rPr lang="fr-FR" dirty="0" err="1" smtClean="0">
                <a:solidFill>
                  <a:prstClr val="black"/>
                </a:solidFill>
              </a:rPr>
              <a:t>level</a:t>
            </a:r>
            <a:endParaRPr lang="fr-FR" dirty="0" smtClean="0">
              <a:solidFill>
                <a:prstClr val="black"/>
              </a:solidFill>
            </a:endParaRPr>
          </a:p>
          <a:p>
            <a:endParaRPr lang="fr-FR" dirty="0">
              <a:solidFill>
                <a:prstClr val="black"/>
              </a:solidFill>
            </a:endParaRPr>
          </a:p>
          <a:p>
            <a:r>
              <a:rPr lang="fr-FR" b="1" dirty="0" err="1" smtClean="0">
                <a:solidFill>
                  <a:prstClr val="black"/>
                </a:solidFill>
              </a:rPr>
              <a:t>Capability</a:t>
            </a:r>
            <a:r>
              <a:rPr lang="fr-FR" dirty="0" smtClean="0">
                <a:solidFill>
                  <a:prstClr val="black"/>
                </a:solidFill>
              </a:rPr>
              <a:t> = a « </a:t>
            </a:r>
            <a:r>
              <a:rPr lang="fr-FR" b="1" dirty="0" err="1" smtClean="0">
                <a:solidFill>
                  <a:prstClr val="black"/>
                </a:solidFill>
              </a:rPr>
              <a:t>product</a:t>
            </a:r>
            <a:r>
              <a:rPr lang="fr-FR" dirty="0" smtClean="0">
                <a:solidFill>
                  <a:prstClr val="black"/>
                </a:solidFill>
              </a:rPr>
              <a:t> » </a:t>
            </a:r>
            <a:r>
              <a:rPr lang="fr-FR" dirty="0" err="1" smtClean="0">
                <a:solidFill>
                  <a:prstClr val="black"/>
                </a:solidFill>
              </a:rPr>
              <a:t>that</a:t>
            </a:r>
            <a:r>
              <a:rPr lang="fr-FR" dirty="0" smtClean="0">
                <a:solidFill>
                  <a:prstClr val="black"/>
                </a:solidFill>
              </a:rPr>
              <a:t> </a:t>
            </a:r>
            <a:r>
              <a:rPr lang="fr-FR" dirty="0" err="1" smtClean="0">
                <a:solidFill>
                  <a:prstClr val="black"/>
                </a:solidFill>
              </a:rPr>
              <a:t>we</a:t>
            </a:r>
            <a:r>
              <a:rPr lang="fr-FR" dirty="0" smtClean="0">
                <a:solidFill>
                  <a:prstClr val="black"/>
                </a:solidFill>
              </a:rPr>
              <a:t> </a:t>
            </a:r>
            <a:r>
              <a:rPr lang="fr-FR" dirty="0" err="1" smtClean="0">
                <a:solidFill>
                  <a:prstClr val="black"/>
                </a:solidFill>
              </a:rPr>
              <a:t>can</a:t>
            </a:r>
            <a:r>
              <a:rPr lang="fr-FR" dirty="0" smtClean="0">
                <a:solidFill>
                  <a:prstClr val="black"/>
                </a:solidFill>
              </a:rPr>
              <a:t> </a:t>
            </a:r>
            <a:r>
              <a:rPr lang="fr-FR" dirty="0" err="1" smtClean="0">
                <a:solidFill>
                  <a:prstClr val="black"/>
                </a:solidFill>
              </a:rPr>
              <a:t>sell</a:t>
            </a:r>
            <a:r>
              <a:rPr lang="fr-FR" dirty="0" smtClean="0">
                <a:solidFill>
                  <a:prstClr val="black"/>
                </a:solidFill>
              </a:rPr>
              <a:t> </a:t>
            </a:r>
            <a:r>
              <a:rPr lang="fr-FR" dirty="0" err="1" smtClean="0">
                <a:solidFill>
                  <a:prstClr val="black"/>
                </a:solidFill>
              </a:rPr>
              <a:t>because</a:t>
            </a:r>
            <a:r>
              <a:rPr lang="fr-FR" dirty="0" smtClean="0">
                <a:solidFill>
                  <a:prstClr val="black"/>
                </a:solidFill>
              </a:rPr>
              <a:t> </a:t>
            </a:r>
            <a:r>
              <a:rPr lang="fr-FR" dirty="0" err="1" smtClean="0">
                <a:solidFill>
                  <a:prstClr val="black"/>
                </a:solidFill>
              </a:rPr>
              <a:t>it</a:t>
            </a:r>
            <a:r>
              <a:rPr lang="fr-FR" dirty="0" smtClean="0">
                <a:solidFill>
                  <a:prstClr val="black"/>
                </a:solidFill>
              </a:rPr>
              <a:t> </a:t>
            </a:r>
            <a:r>
              <a:rPr lang="fr-FR" dirty="0" err="1" smtClean="0">
                <a:solidFill>
                  <a:prstClr val="black"/>
                </a:solidFill>
              </a:rPr>
              <a:t>is</a:t>
            </a:r>
            <a:r>
              <a:rPr lang="fr-FR" dirty="0" smtClean="0">
                <a:solidFill>
                  <a:prstClr val="black"/>
                </a:solidFill>
              </a:rPr>
              <a:t> </a:t>
            </a:r>
            <a:r>
              <a:rPr lang="fr-FR" dirty="0" err="1" smtClean="0">
                <a:solidFill>
                  <a:prstClr val="black"/>
                </a:solidFill>
              </a:rPr>
              <a:t>interesting</a:t>
            </a:r>
            <a:r>
              <a:rPr lang="fr-FR" dirty="0" smtClean="0">
                <a:solidFill>
                  <a:prstClr val="black"/>
                </a:solidFill>
              </a:rPr>
              <a:t> for a </a:t>
            </a:r>
            <a:r>
              <a:rPr lang="fr-FR" dirty="0" err="1" smtClean="0">
                <a:solidFill>
                  <a:prstClr val="black"/>
                </a:solidFill>
              </a:rPr>
              <a:t>customer</a:t>
            </a:r>
            <a:endParaRPr lang="fr-FR" dirty="0" smtClean="0">
              <a:solidFill>
                <a:prstClr val="black"/>
              </a:solidFill>
            </a:endParaRPr>
          </a:p>
          <a:p>
            <a:endParaRPr lang="fr-FR" dirty="0">
              <a:solidFill>
                <a:prstClr val="black"/>
              </a:solidFill>
            </a:endParaRPr>
          </a:p>
          <a:p>
            <a:r>
              <a:rPr lang="fr-FR" b="1" dirty="0" err="1" smtClean="0">
                <a:solidFill>
                  <a:prstClr val="black"/>
                </a:solidFill>
              </a:rPr>
              <a:t>Capability</a:t>
            </a:r>
            <a:r>
              <a:rPr lang="fr-FR" dirty="0" smtClean="0">
                <a:solidFill>
                  <a:prstClr val="black"/>
                </a:solidFill>
              </a:rPr>
              <a:t> = a « </a:t>
            </a:r>
            <a:r>
              <a:rPr lang="fr-FR" b="1" dirty="0" err="1" smtClean="0">
                <a:solidFill>
                  <a:prstClr val="black"/>
                </a:solidFill>
              </a:rPr>
              <a:t>product</a:t>
            </a:r>
            <a:r>
              <a:rPr lang="fr-FR" dirty="0" smtClean="0">
                <a:solidFill>
                  <a:prstClr val="black"/>
                </a:solidFill>
              </a:rPr>
              <a:t> » </a:t>
            </a:r>
            <a:r>
              <a:rPr lang="fr-FR" dirty="0" err="1" smtClean="0">
                <a:solidFill>
                  <a:prstClr val="black"/>
                </a:solidFill>
              </a:rPr>
              <a:t>that</a:t>
            </a:r>
            <a:r>
              <a:rPr lang="fr-FR" dirty="0" smtClean="0">
                <a:solidFill>
                  <a:prstClr val="black"/>
                </a:solidFill>
              </a:rPr>
              <a:t> </a:t>
            </a:r>
            <a:r>
              <a:rPr lang="fr-FR" dirty="0" err="1" smtClean="0">
                <a:solidFill>
                  <a:prstClr val="black"/>
                </a:solidFill>
              </a:rPr>
              <a:t>can</a:t>
            </a:r>
            <a:r>
              <a:rPr lang="fr-FR" dirty="0" smtClean="0">
                <a:solidFill>
                  <a:prstClr val="black"/>
                </a:solidFill>
              </a:rPr>
              <a:t> </a:t>
            </a:r>
            <a:r>
              <a:rPr lang="fr-FR" dirty="0" err="1" smtClean="0">
                <a:solidFill>
                  <a:prstClr val="black"/>
                </a:solidFill>
              </a:rPr>
              <a:t>become</a:t>
            </a:r>
            <a:r>
              <a:rPr lang="fr-FR" dirty="0" smtClean="0">
                <a:solidFill>
                  <a:prstClr val="black"/>
                </a:solidFill>
              </a:rPr>
              <a:t> a « </a:t>
            </a:r>
            <a:r>
              <a:rPr lang="fr-FR" b="1" dirty="0" smtClean="0">
                <a:solidFill>
                  <a:prstClr val="black"/>
                </a:solidFill>
              </a:rPr>
              <a:t>solution</a:t>
            </a:r>
            <a:r>
              <a:rPr lang="fr-FR" dirty="0" smtClean="0">
                <a:solidFill>
                  <a:prstClr val="black"/>
                </a:solidFill>
              </a:rPr>
              <a:t> » at the </a:t>
            </a:r>
            <a:r>
              <a:rPr lang="fr-FR" dirty="0" err="1" smtClean="0">
                <a:solidFill>
                  <a:prstClr val="black"/>
                </a:solidFill>
              </a:rPr>
              <a:t>customer’s</a:t>
            </a:r>
            <a:r>
              <a:rPr lang="fr-FR" dirty="0" smtClean="0">
                <a:solidFill>
                  <a:prstClr val="black"/>
                </a:solidFill>
              </a:rPr>
              <a:t> site</a:t>
            </a:r>
            <a:endParaRPr lang="fr-FR" dirty="0">
              <a:solidFill>
                <a:prstClr val="black"/>
              </a:solidFill>
            </a:endParaRPr>
          </a:p>
        </p:txBody>
      </p:sp>
      <p:sp>
        <p:nvSpPr>
          <p:cNvPr id="30" name="TextBox 29"/>
          <p:cNvSpPr txBox="1"/>
          <p:nvPr/>
        </p:nvSpPr>
        <p:spPr>
          <a:xfrm>
            <a:off x="10408338" y="1427042"/>
            <a:ext cx="1727573" cy="584775"/>
          </a:xfrm>
          <a:prstGeom prst="rect">
            <a:avLst/>
          </a:prstGeom>
          <a:noFill/>
        </p:spPr>
        <p:txBody>
          <a:bodyPr wrap="square" rtlCol="0">
            <a:spAutoFit/>
          </a:bodyPr>
          <a:lstStyle/>
          <a:p>
            <a:r>
              <a:rPr lang="en-US" sz="3200" dirty="0" smtClean="0">
                <a:solidFill>
                  <a:prstClr val="black"/>
                </a:solidFill>
              </a:rPr>
              <a:t>Solution</a:t>
            </a:r>
            <a:endParaRPr lang="en-US" sz="3200" dirty="0">
              <a:solidFill>
                <a:prstClr val="black"/>
              </a:solidFill>
            </a:endParaRPr>
          </a:p>
        </p:txBody>
      </p:sp>
      <p:pic>
        <p:nvPicPr>
          <p:cNvPr id="31" name="Picture 30"/>
          <p:cNvPicPr>
            <a:picLocks noChangeAspect="1"/>
          </p:cNvPicPr>
          <p:nvPr/>
        </p:nvPicPr>
        <p:blipFill>
          <a:blip r:embed="rId5"/>
          <a:stretch>
            <a:fillRect/>
          </a:stretch>
        </p:blipFill>
        <p:spPr>
          <a:xfrm>
            <a:off x="10356056" y="2020032"/>
            <a:ext cx="1473483" cy="1435423"/>
          </a:xfrm>
          <a:prstGeom prst="rect">
            <a:avLst/>
          </a:prstGeom>
        </p:spPr>
      </p:pic>
      <p:pic>
        <p:nvPicPr>
          <p:cNvPr id="32" name="Picture 31"/>
          <p:cNvPicPr>
            <a:picLocks noChangeAspect="1"/>
          </p:cNvPicPr>
          <p:nvPr/>
        </p:nvPicPr>
        <p:blipFill>
          <a:blip r:embed="rId4"/>
          <a:stretch>
            <a:fillRect/>
          </a:stretch>
        </p:blipFill>
        <p:spPr>
          <a:xfrm>
            <a:off x="10468138" y="3008683"/>
            <a:ext cx="314734" cy="338216"/>
          </a:xfrm>
          <a:prstGeom prst="rect">
            <a:avLst/>
          </a:prstGeom>
        </p:spPr>
      </p:pic>
      <p:sp>
        <p:nvSpPr>
          <p:cNvPr id="33" name="Rectangle 32"/>
          <p:cNvSpPr/>
          <p:nvPr/>
        </p:nvSpPr>
        <p:spPr bwMode="gray">
          <a:xfrm>
            <a:off x="10425590" y="3491067"/>
            <a:ext cx="357065" cy="153349"/>
          </a:xfrm>
          <a:prstGeom prst="rect">
            <a:avLst/>
          </a:prstGeom>
          <a:solidFill>
            <a:srgbClr val="149B5F"/>
          </a:solidFill>
          <a:ln w="9525" cap="flat" cmpd="sng" algn="ctr">
            <a:solidFill>
              <a:srgbClr val="149B5F">
                <a:alpha val="65000"/>
              </a:srgbClr>
            </a:solidFill>
            <a:prstDash val="solid"/>
          </a:ln>
          <a:effectLst>
            <a:outerShdw blurRad="50800" dist="38100" dir="2700000" algn="tl" rotWithShape="0">
              <a:prstClr val="black">
                <a:alpha val="40000"/>
              </a:prstClr>
            </a:outerShdw>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a:solidFill>
                <a:srgbClr val="FFFFFF"/>
              </a:solidFill>
              <a:latin typeface="Verdana"/>
            </a:endParaRPr>
          </a:p>
        </p:txBody>
      </p:sp>
      <p:sp>
        <p:nvSpPr>
          <p:cNvPr id="34" name="Cube 33"/>
          <p:cNvSpPr/>
          <p:nvPr/>
        </p:nvSpPr>
        <p:spPr bwMode="gray">
          <a:xfrm>
            <a:off x="10994262" y="2977601"/>
            <a:ext cx="142198" cy="108736"/>
          </a:xfrm>
          <a:prstGeom prst="cube">
            <a:avLst/>
          </a:prstGeom>
          <a:solidFill>
            <a:schemeClr val="accent4"/>
          </a:solidFill>
          <a:ln w="9525" cap="flat" cmpd="sng" algn="ctr">
            <a:solidFill>
              <a:srgbClr val="503291"/>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err="1">
              <a:solidFill>
                <a:srgbClr val="FFFFFF"/>
              </a:solidFill>
              <a:latin typeface="Verdana"/>
            </a:endParaRPr>
          </a:p>
        </p:txBody>
      </p:sp>
      <p:sp>
        <p:nvSpPr>
          <p:cNvPr id="35" name="Flowchart: Card 34"/>
          <p:cNvSpPr/>
          <p:nvPr/>
        </p:nvSpPr>
        <p:spPr>
          <a:xfrm>
            <a:off x="10648323" y="2686763"/>
            <a:ext cx="268664" cy="149768"/>
          </a:xfrm>
          <a:prstGeom prst="flowChartPunchedCar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prstClr val="white"/>
              </a:solidFill>
            </a:endParaRPr>
          </a:p>
        </p:txBody>
      </p:sp>
      <p:sp>
        <p:nvSpPr>
          <p:cNvPr id="36" name="Cube 35"/>
          <p:cNvSpPr/>
          <p:nvPr/>
        </p:nvSpPr>
        <p:spPr bwMode="gray">
          <a:xfrm>
            <a:off x="11262369" y="3220430"/>
            <a:ext cx="142198" cy="108736"/>
          </a:xfrm>
          <a:prstGeom prst="cube">
            <a:avLst/>
          </a:prstGeom>
          <a:solidFill>
            <a:schemeClr val="accent4"/>
          </a:solidFill>
          <a:ln w="9525" cap="flat" cmpd="sng" algn="ctr">
            <a:solidFill>
              <a:srgbClr val="503291"/>
            </a:solidFill>
            <a:prstDash val="solid"/>
          </a:ln>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err="1">
              <a:solidFill>
                <a:srgbClr val="FFFFFF"/>
              </a:solidFill>
              <a:latin typeface="Verdana"/>
            </a:endParaRPr>
          </a:p>
        </p:txBody>
      </p:sp>
      <p:sp>
        <p:nvSpPr>
          <p:cNvPr id="37" name="Rectangle 36"/>
          <p:cNvSpPr/>
          <p:nvPr/>
        </p:nvSpPr>
        <p:spPr bwMode="gray">
          <a:xfrm>
            <a:off x="11262369" y="3508213"/>
            <a:ext cx="357065" cy="153349"/>
          </a:xfrm>
          <a:prstGeom prst="rect">
            <a:avLst/>
          </a:prstGeom>
          <a:solidFill>
            <a:srgbClr val="FFFF00"/>
          </a:solidFill>
          <a:ln w="9525" cap="flat" cmpd="sng" algn="ctr">
            <a:solidFill>
              <a:srgbClr val="149B5F">
                <a:alpha val="65000"/>
              </a:srgbClr>
            </a:solidFill>
            <a:prstDash val="solid"/>
          </a:ln>
          <a:effectLst>
            <a:outerShdw blurRad="50800" dist="38100" dir="2700000" algn="tl" rotWithShape="0">
              <a:prstClr val="black">
                <a:alpha val="40000"/>
              </a:prstClr>
            </a:outerShdw>
          </a:effectLst>
        </p:spPr>
        <p:txBody>
          <a:bodyPr rtlCol="0" anchor="ctr" anchorCtr="0"/>
          <a:lstStyle/>
          <a:p>
            <a:pPr algn="ctr">
              <a:spcBef>
                <a:spcPts val="300"/>
              </a:spcBef>
              <a:spcAft>
                <a:spcPts val="300"/>
              </a:spcAft>
              <a:buClr>
                <a:prstClr val="white"/>
              </a:buClr>
              <a:buSzPct val="100000"/>
              <a:buFont typeface="Arial" panose="020B0604020202020204" pitchFamily="34" charset="0"/>
              <a:buNone/>
            </a:pPr>
            <a:endParaRPr lang="en-US" sz="1600" kern="0" dirty="0">
              <a:solidFill>
                <a:srgbClr val="FFFFFF"/>
              </a:solidFill>
              <a:latin typeface="Verdana"/>
            </a:endParaRPr>
          </a:p>
        </p:txBody>
      </p:sp>
      <p:sp>
        <p:nvSpPr>
          <p:cNvPr id="38" name="Oval 37"/>
          <p:cNvSpPr/>
          <p:nvPr/>
        </p:nvSpPr>
        <p:spPr>
          <a:xfrm>
            <a:off x="10916987" y="3345595"/>
            <a:ext cx="1123942" cy="46728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39" name="TextBox 38"/>
          <p:cNvSpPr txBox="1"/>
          <p:nvPr/>
        </p:nvSpPr>
        <p:spPr>
          <a:xfrm>
            <a:off x="9835503" y="4854738"/>
            <a:ext cx="2376563" cy="1200329"/>
          </a:xfrm>
          <a:prstGeom prst="rect">
            <a:avLst/>
          </a:prstGeom>
          <a:noFill/>
        </p:spPr>
        <p:txBody>
          <a:bodyPr wrap="square" rtlCol="0">
            <a:spAutoFit/>
          </a:bodyPr>
          <a:lstStyle/>
          <a:p>
            <a:r>
              <a:rPr lang="fr-FR" dirty="0" smtClean="0">
                <a:solidFill>
                  <a:prstClr val="black"/>
                </a:solidFill>
              </a:rPr>
              <a:t>Custom package (</a:t>
            </a:r>
            <a:r>
              <a:rPr lang="fr-FR" dirty="0" err="1" smtClean="0">
                <a:solidFill>
                  <a:prstClr val="black"/>
                </a:solidFill>
              </a:rPr>
              <a:t>e.g</a:t>
            </a:r>
            <a:r>
              <a:rPr lang="fr-FR" dirty="0" smtClean="0">
                <a:solidFill>
                  <a:prstClr val="black"/>
                </a:solidFill>
              </a:rPr>
              <a:t>. configuration, </a:t>
            </a:r>
            <a:r>
              <a:rPr lang="fr-FR" dirty="0" err="1" smtClean="0">
                <a:solidFill>
                  <a:prstClr val="black"/>
                </a:solidFill>
              </a:rPr>
              <a:t>specific</a:t>
            </a:r>
            <a:r>
              <a:rPr lang="fr-FR" dirty="0" smtClean="0">
                <a:solidFill>
                  <a:prstClr val="black"/>
                </a:solidFill>
              </a:rPr>
              <a:t> documentation for </a:t>
            </a:r>
            <a:r>
              <a:rPr lang="fr-FR" dirty="0" err="1" smtClean="0">
                <a:solidFill>
                  <a:prstClr val="black"/>
                </a:solidFill>
              </a:rPr>
              <a:t>dedicated</a:t>
            </a:r>
            <a:r>
              <a:rPr lang="fr-FR" dirty="0" smtClean="0">
                <a:solidFill>
                  <a:prstClr val="black"/>
                </a:solidFill>
              </a:rPr>
              <a:t> </a:t>
            </a:r>
            <a:r>
              <a:rPr lang="fr-FR" dirty="0" err="1" smtClean="0">
                <a:solidFill>
                  <a:prstClr val="black"/>
                </a:solidFill>
              </a:rPr>
              <a:t>customer</a:t>
            </a:r>
            <a:r>
              <a:rPr lang="fr-FR" dirty="0" smtClean="0">
                <a:solidFill>
                  <a:prstClr val="black"/>
                </a:solidFill>
              </a:rPr>
              <a:t>)</a:t>
            </a:r>
            <a:endParaRPr lang="fr-FR" dirty="0">
              <a:solidFill>
                <a:prstClr val="black"/>
              </a:solidFill>
            </a:endParaRPr>
          </a:p>
        </p:txBody>
      </p:sp>
      <p:cxnSp>
        <p:nvCxnSpPr>
          <p:cNvPr id="41" name="Straight Arrow Connector 40"/>
          <p:cNvCxnSpPr>
            <a:stCxn id="39" idx="0"/>
            <a:endCxn id="37" idx="2"/>
          </p:cNvCxnSpPr>
          <p:nvPr/>
        </p:nvCxnSpPr>
        <p:spPr>
          <a:xfrm flipV="1">
            <a:off x="11023785" y="3661562"/>
            <a:ext cx="417117" cy="11931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247037" y="1007457"/>
            <a:ext cx="1965029" cy="584775"/>
          </a:xfrm>
          <a:prstGeom prst="rect">
            <a:avLst/>
          </a:prstGeom>
          <a:noFill/>
        </p:spPr>
        <p:txBody>
          <a:bodyPr wrap="square" rtlCol="0">
            <a:spAutoFit/>
          </a:bodyPr>
          <a:lstStyle/>
          <a:p>
            <a:r>
              <a:rPr lang="en-US" sz="3200" dirty="0" smtClean="0">
                <a:solidFill>
                  <a:prstClr val="black"/>
                </a:solidFill>
              </a:rPr>
              <a:t>Customer</a:t>
            </a:r>
            <a:endParaRPr lang="en-US" sz="3200" dirty="0">
              <a:solidFill>
                <a:prstClr val="black"/>
              </a:solidFill>
            </a:endParaRPr>
          </a:p>
        </p:txBody>
      </p:sp>
      <p:sp>
        <p:nvSpPr>
          <p:cNvPr id="50" name="Right Arrow 49"/>
          <p:cNvSpPr/>
          <p:nvPr/>
        </p:nvSpPr>
        <p:spPr>
          <a:xfrm>
            <a:off x="9835973" y="2546278"/>
            <a:ext cx="467934" cy="411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Tree>
    <p:extLst>
      <p:ext uri="{BB962C8B-B14F-4D97-AF65-F5344CB8AC3E}">
        <p14:creationId xmlns:p14="http://schemas.microsoft.com/office/powerpoint/2010/main" val="306436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6" grpId="0" animBg="1"/>
      <p:bldP spid="27" grpId="0" animBg="1"/>
      <p:bldP spid="28" grpId="0" animBg="1"/>
      <p:bldP spid="34" grpId="0" animBg="1"/>
      <p:bldP spid="3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6280" y="2825840"/>
            <a:ext cx="6096000" cy="646331"/>
          </a:xfrm>
          <a:prstGeom prst="rect">
            <a:avLst/>
          </a:prstGeom>
        </p:spPr>
        <p:txBody>
          <a:bodyPr>
            <a:spAutoFit/>
          </a:bodyPr>
          <a:lstStyle/>
          <a:p>
            <a:r>
              <a:rPr lang="en-US" dirty="0">
                <a:solidFill>
                  <a:srgbClr val="000000"/>
                </a:solidFill>
                <a:latin typeface="arial" panose="020B0604020202020204" pitchFamily="34" charset="0"/>
              </a:rPr>
              <a:t> </a:t>
            </a:r>
          </a:p>
          <a:p>
            <a:r>
              <a:rPr lang="en-US" dirty="0">
                <a:solidFill>
                  <a:srgbClr val="000000"/>
                </a:solidFill>
                <a:latin typeface="arial" panose="020B0604020202020204" pitchFamily="34" charset="0"/>
              </a:rPr>
              <a:t> </a:t>
            </a:r>
          </a:p>
        </p:txBody>
      </p:sp>
      <p:sp>
        <p:nvSpPr>
          <p:cNvPr id="3" name="Rectangle 2"/>
          <p:cNvSpPr/>
          <p:nvPr/>
        </p:nvSpPr>
        <p:spPr>
          <a:xfrm>
            <a:off x="4930308" y="921460"/>
            <a:ext cx="6696636" cy="1757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prstClr val="white"/>
                </a:solidFill>
                <a:latin typeface="arial" panose="020B0604020202020204" pitchFamily="34" charset="0"/>
              </a:rPr>
              <a:t>Business EPIC/CAPABILITY (</a:t>
            </a:r>
            <a:r>
              <a:rPr lang="fr-FR" b="1" dirty="0" err="1" smtClean="0">
                <a:solidFill>
                  <a:prstClr val="white"/>
                </a:solidFill>
                <a:latin typeface="arial" panose="020B0604020202020204" pitchFamily="34" charset="0"/>
              </a:rPr>
              <a:t>example</a:t>
            </a:r>
            <a:r>
              <a:rPr lang="fr-FR" b="1" dirty="0" smtClean="0">
                <a:solidFill>
                  <a:prstClr val="white"/>
                </a:solidFill>
                <a:latin typeface="arial" panose="020B0604020202020204" pitchFamily="34" charset="0"/>
              </a:rPr>
              <a:t>)</a:t>
            </a:r>
          </a:p>
          <a:p>
            <a:endParaRPr lang="fr-FR" i="1" dirty="0">
              <a:solidFill>
                <a:prstClr val="white"/>
              </a:solidFill>
              <a:latin typeface="arial" panose="020B0604020202020204" pitchFamily="34" charset="0"/>
            </a:endParaRPr>
          </a:p>
          <a:p>
            <a:r>
              <a:rPr lang="en-US" i="1" dirty="0" smtClean="0">
                <a:solidFill>
                  <a:prstClr val="white"/>
                </a:solidFill>
                <a:latin typeface="arial" panose="020B0604020202020204" pitchFamily="34" charset="0"/>
              </a:rPr>
              <a:t>As </a:t>
            </a:r>
            <a:r>
              <a:rPr lang="en-US" i="1" dirty="0">
                <a:solidFill>
                  <a:prstClr val="white"/>
                </a:solidFill>
                <a:latin typeface="arial" panose="020B0604020202020204" pitchFamily="34" charset="0"/>
              </a:rPr>
              <a:t>a Single Use Franchise </a:t>
            </a:r>
            <a:r>
              <a:rPr lang="en-US" i="1" dirty="0" smtClean="0">
                <a:solidFill>
                  <a:prstClr val="white"/>
                </a:solidFill>
                <a:latin typeface="arial" panose="020B0604020202020204" pitchFamily="34" charset="0"/>
              </a:rPr>
              <a:t>, I would </a:t>
            </a:r>
            <a:r>
              <a:rPr lang="en-US" i="1" dirty="0">
                <a:solidFill>
                  <a:prstClr val="white"/>
                </a:solidFill>
                <a:latin typeface="arial" panose="020B0604020202020204" pitchFamily="34" charset="0"/>
              </a:rPr>
              <a:t>like to launch a Mobius Bioreactor Family of system utilizing the state of the art software and control </a:t>
            </a:r>
            <a:r>
              <a:rPr lang="en-US" i="1" dirty="0" smtClean="0">
                <a:solidFill>
                  <a:prstClr val="white"/>
                </a:solidFill>
                <a:latin typeface="arial" panose="020B0604020202020204" pitchFamily="34" charset="0"/>
              </a:rPr>
              <a:t>platform in a high quality environment </a:t>
            </a:r>
            <a:r>
              <a:rPr lang="en-US" i="1" dirty="0">
                <a:solidFill>
                  <a:prstClr val="white"/>
                </a:solidFill>
                <a:latin typeface="arial" panose="020B0604020202020204" pitchFamily="34" charset="0"/>
              </a:rPr>
              <a:t>that allows them to compete with the competition</a:t>
            </a:r>
            <a:r>
              <a:rPr lang="en-US" i="1" dirty="0" smtClean="0">
                <a:solidFill>
                  <a:prstClr val="white"/>
                </a:solidFill>
                <a:latin typeface="arial" panose="020B0604020202020204" pitchFamily="34" charset="0"/>
              </a:rPr>
              <a:t>.</a:t>
            </a:r>
          </a:p>
        </p:txBody>
      </p:sp>
      <p:sp>
        <p:nvSpPr>
          <p:cNvPr id="6" name="Text Placeholder 4"/>
          <p:cNvSpPr txBox="1">
            <a:spLocks/>
          </p:cNvSpPr>
          <p:nvPr/>
        </p:nvSpPr>
        <p:spPr>
          <a:xfrm>
            <a:off x="221615" y="232271"/>
            <a:ext cx="11839755"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prstClr val="black"/>
                </a:solidFill>
              </a:rPr>
              <a:t>Features and User Stories execution starts when Epic/Capability has approval</a:t>
            </a:r>
            <a:endParaRPr lang="en-US" b="1" dirty="0">
              <a:solidFill>
                <a:prstClr val="black"/>
              </a:solidFill>
            </a:endParaRPr>
          </a:p>
        </p:txBody>
      </p:sp>
      <p:sp>
        <p:nvSpPr>
          <p:cNvPr id="4" name="TextBox 3"/>
          <p:cNvSpPr txBox="1"/>
          <p:nvPr/>
        </p:nvSpPr>
        <p:spPr>
          <a:xfrm>
            <a:off x="110224" y="776320"/>
            <a:ext cx="4135102" cy="3508653"/>
          </a:xfrm>
          <a:prstGeom prst="rect">
            <a:avLst/>
          </a:prstGeom>
          <a:noFill/>
        </p:spPr>
        <p:txBody>
          <a:bodyPr wrap="square" rtlCol="0">
            <a:spAutoFit/>
          </a:bodyPr>
          <a:lstStyle/>
          <a:p>
            <a:r>
              <a:rPr lang="fr-FR" sz="2400" dirty="0" smtClean="0">
                <a:solidFill>
                  <a:prstClr val="black"/>
                </a:solidFill>
              </a:rPr>
              <a:t>As </a:t>
            </a:r>
            <a:r>
              <a:rPr lang="fr-FR" sz="2400" dirty="0" err="1" smtClean="0">
                <a:solidFill>
                  <a:prstClr val="black"/>
                </a:solidFill>
              </a:rPr>
              <a:t>prerequisites</a:t>
            </a:r>
            <a:r>
              <a:rPr lang="fr-FR" sz="2400" dirty="0" smtClean="0">
                <a:solidFill>
                  <a:prstClr val="black"/>
                </a:solidFill>
              </a:rPr>
              <a:t> of the sprint </a:t>
            </a:r>
            <a:r>
              <a:rPr lang="fr-FR" sz="2400" dirty="0" err="1" smtClean="0">
                <a:solidFill>
                  <a:prstClr val="black"/>
                </a:solidFill>
              </a:rPr>
              <a:t>activities</a:t>
            </a:r>
            <a:r>
              <a:rPr lang="fr-FR" sz="2400" dirty="0" smtClean="0">
                <a:solidFill>
                  <a:prstClr val="black"/>
                </a:solidFill>
              </a:rPr>
              <a:t>, the </a:t>
            </a:r>
            <a:r>
              <a:rPr lang="fr-FR" sz="2400" dirty="0" err="1" smtClean="0">
                <a:solidFill>
                  <a:prstClr val="black"/>
                </a:solidFill>
              </a:rPr>
              <a:t>following</a:t>
            </a:r>
            <a:r>
              <a:rPr lang="fr-FR" sz="2400" dirty="0" smtClean="0">
                <a:solidFill>
                  <a:prstClr val="black"/>
                </a:solidFill>
              </a:rPr>
              <a:t> </a:t>
            </a:r>
            <a:r>
              <a:rPr lang="fr-FR" sz="2400" dirty="0" err="1" smtClean="0">
                <a:solidFill>
                  <a:prstClr val="black"/>
                </a:solidFill>
              </a:rPr>
              <a:t>Quality</a:t>
            </a:r>
            <a:r>
              <a:rPr lang="fr-FR" sz="2400" dirty="0" smtClean="0">
                <a:solidFill>
                  <a:prstClr val="black"/>
                </a:solidFill>
              </a:rPr>
              <a:t> </a:t>
            </a:r>
            <a:r>
              <a:rPr lang="fr-FR" sz="2400" dirty="0" err="1" smtClean="0">
                <a:solidFill>
                  <a:prstClr val="black"/>
                </a:solidFill>
              </a:rPr>
              <a:t>Artifact</a:t>
            </a:r>
            <a:r>
              <a:rPr lang="fr-FR" sz="2400" dirty="0" smtClean="0">
                <a:solidFill>
                  <a:prstClr val="black"/>
                </a:solidFill>
              </a:rPr>
              <a:t> documents are </a:t>
            </a:r>
            <a:r>
              <a:rPr lang="fr-FR" sz="2400" dirty="0" err="1" smtClean="0">
                <a:solidFill>
                  <a:prstClr val="black"/>
                </a:solidFill>
              </a:rPr>
              <a:t>created</a:t>
            </a:r>
            <a:r>
              <a:rPr lang="fr-FR" sz="2400" dirty="0" smtClean="0">
                <a:solidFill>
                  <a:prstClr val="black"/>
                </a:solidFill>
              </a:rPr>
              <a:t> and must </a:t>
            </a:r>
            <a:r>
              <a:rPr lang="fr-FR" sz="2400" dirty="0" err="1" smtClean="0">
                <a:solidFill>
                  <a:prstClr val="black"/>
                </a:solidFill>
              </a:rPr>
              <a:t>be</a:t>
            </a:r>
            <a:r>
              <a:rPr lang="fr-FR" sz="2400" dirty="0" smtClean="0">
                <a:solidFill>
                  <a:prstClr val="black"/>
                </a:solidFill>
              </a:rPr>
              <a:t> </a:t>
            </a:r>
            <a:r>
              <a:rPr lang="fr-FR" sz="2400" dirty="0" err="1" smtClean="0">
                <a:solidFill>
                  <a:prstClr val="black"/>
                </a:solidFill>
              </a:rPr>
              <a:t>approved</a:t>
            </a:r>
            <a:r>
              <a:rPr lang="fr-FR" sz="2400" dirty="0" smtClean="0">
                <a:solidFill>
                  <a:prstClr val="black"/>
                </a:solidFill>
              </a:rPr>
              <a:t> :</a:t>
            </a:r>
          </a:p>
          <a:p>
            <a:endParaRPr lang="fr-FR" dirty="0" smtClean="0">
              <a:solidFill>
                <a:prstClr val="black"/>
              </a:solidFill>
            </a:endParaRPr>
          </a:p>
          <a:p>
            <a:endParaRPr lang="fr-FR" dirty="0" smtClean="0">
              <a:solidFill>
                <a:prstClr val="black"/>
              </a:solidFill>
            </a:endParaRPr>
          </a:p>
          <a:p>
            <a:pPr marL="285750" indent="-285750">
              <a:buFont typeface="Wingdings" panose="05000000000000000000" pitchFamily="2" charset="2"/>
              <a:buChar char="Ø"/>
            </a:pPr>
            <a:r>
              <a:rPr lang="fr-FR" dirty="0" smtClean="0">
                <a:solidFill>
                  <a:prstClr val="black"/>
                </a:solidFill>
              </a:rPr>
              <a:t>QA01_IRA Initial </a:t>
            </a:r>
            <a:r>
              <a:rPr lang="fr-FR" dirty="0" err="1" smtClean="0">
                <a:solidFill>
                  <a:prstClr val="black"/>
                </a:solidFill>
              </a:rPr>
              <a:t>Risk</a:t>
            </a:r>
            <a:r>
              <a:rPr lang="fr-FR" dirty="0" smtClean="0">
                <a:solidFill>
                  <a:prstClr val="black"/>
                </a:solidFill>
              </a:rPr>
              <a:t> </a:t>
            </a:r>
            <a:r>
              <a:rPr lang="fr-FR" dirty="0" err="1" smtClean="0">
                <a:solidFill>
                  <a:prstClr val="black"/>
                </a:solidFill>
              </a:rPr>
              <a:t>Assessment</a:t>
            </a:r>
            <a:endParaRPr lang="fr-FR" dirty="0" smtClean="0">
              <a:solidFill>
                <a:prstClr val="black"/>
              </a:solidFill>
            </a:endParaRPr>
          </a:p>
          <a:p>
            <a:pPr marL="285750" indent="-285750">
              <a:buFont typeface="Wingdings" panose="05000000000000000000" pitchFamily="2" charset="2"/>
              <a:buChar char="Ø"/>
            </a:pPr>
            <a:endParaRPr lang="fr-FR" dirty="0" smtClean="0">
              <a:solidFill>
                <a:prstClr val="black"/>
              </a:solidFill>
            </a:endParaRPr>
          </a:p>
          <a:p>
            <a:pPr marL="285750" indent="-285750">
              <a:buFont typeface="Wingdings" panose="05000000000000000000" pitchFamily="2" charset="2"/>
              <a:buChar char="Ø"/>
            </a:pPr>
            <a:r>
              <a:rPr lang="fr-FR" dirty="0" smtClean="0">
                <a:solidFill>
                  <a:prstClr val="black"/>
                </a:solidFill>
              </a:rPr>
              <a:t>QA02_VMP Validation Master Plan</a:t>
            </a:r>
          </a:p>
          <a:p>
            <a:pPr marL="285750" indent="-285750">
              <a:buFont typeface="Wingdings" panose="05000000000000000000" pitchFamily="2" charset="2"/>
              <a:buChar char="Ø"/>
            </a:pPr>
            <a:endParaRPr lang="fr-FR" dirty="0" smtClean="0">
              <a:solidFill>
                <a:prstClr val="black"/>
              </a:solidFill>
            </a:endParaRPr>
          </a:p>
          <a:p>
            <a:pPr marL="285750" indent="-285750">
              <a:buFont typeface="Wingdings" panose="05000000000000000000" pitchFamily="2" charset="2"/>
              <a:buChar char="Ø"/>
            </a:pPr>
            <a:r>
              <a:rPr lang="fr-FR" dirty="0" smtClean="0">
                <a:solidFill>
                  <a:prstClr val="black"/>
                </a:solidFill>
              </a:rPr>
              <a:t>QA03_VP Validation Plan</a:t>
            </a:r>
            <a:endParaRPr lang="fr-FR" dirty="0">
              <a:solidFill>
                <a:prstClr val="black"/>
              </a:solidFill>
            </a:endParaRPr>
          </a:p>
        </p:txBody>
      </p:sp>
      <p:sp>
        <p:nvSpPr>
          <p:cNvPr id="7" name="Oval 6"/>
          <p:cNvSpPr/>
          <p:nvPr/>
        </p:nvSpPr>
        <p:spPr>
          <a:xfrm>
            <a:off x="3804697" y="3874255"/>
            <a:ext cx="881260" cy="405712"/>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fr-FR" dirty="0" smtClean="0">
                <a:solidFill>
                  <a:prstClr val="white"/>
                </a:solidFill>
              </a:rPr>
              <a:t>VP</a:t>
            </a:r>
            <a:endParaRPr lang="fr-FR" dirty="0">
              <a:solidFill>
                <a:prstClr val="white"/>
              </a:solidFill>
            </a:endParaRPr>
          </a:p>
        </p:txBody>
      </p:sp>
      <p:sp>
        <p:nvSpPr>
          <p:cNvPr id="8" name="Oval 7"/>
          <p:cNvSpPr/>
          <p:nvPr/>
        </p:nvSpPr>
        <p:spPr>
          <a:xfrm>
            <a:off x="3786272" y="3300852"/>
            <a:ext cx="881261" cy="405712"/>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fr-FR" sz="1400" dirty="0" smtClean="0">
                <a:solidFill>
                  <a:prstClr val="white"/>
                </a:solidFill>
              </a:rPr>
              <a:t>VMP</a:t>
            </a:r>
            <a:endParaRPr lang="fr-FR" sz="1400" dirty="0">
              <a:solidFill>
                <a:prstClr val="white"/>
              </a:solidFill>
            </a:endParaRPr>
          </a:p>
        </p:txBody>
      </p:sp>
      <p:sp>
        <p:nvSpPr>
          <p:cNvPr id="10" name="Oval 9"/>
          <p:cNvSpPr/>
          <p:nvPr/>
        </p:nvSpPr>
        <p:spPr>
          <a:xfrm>
            <a:off x="3804696" y="2883355"/>
            <a:ext cx="881261" cy="405712"/>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fr-FR" sz="1400" dirty="0" smtClean="0">
                <a:solidFill>
                  <a:prstClr val="white"/>
                </a:solidFill>
              </a:rPr>
              <a:t>IRA</a:t>
            </a:r>
            <a:endParaRPr lang="fr-FR" sz="1400" dirty="0">
              <a:solidFill>
                <a:prstClr val="white"/>
              </a:solidFill>
            </a:endParaRPr>
          </a:p>
        </p:txBody>
      </p:sp>
      <p:sp>
        <p:nvSpPr>
          <p:cNvPr id="9" name="Rectangle 8"/>
          <p:cNvSpPr/>
          <p:nvPr/>
        </p:nvSpPr>
        <p:spPr>
          <a:xfrm>
            <a:off x="4930308" y="2970980"/>
            <a:ext cx="6696636" cy="372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panose="020B0604020202020204" pitchFamily="34" charset="0"/>
            </a:endParaRPr>
          </a:p>
          <a:p>
            <a:r>
              <a:rPr lang="en-US" dirty="0">
                <a:solidFill>
                  <a:prstClr val="white"/>
                </a:solidFill>
                <a:latin typeface="arial" panose="020B0604020202020204" pitchFamily="34" charset="0"/>
              </a:rPr>
              <a:t>A</a:t>
            </a:r>
            <a:r>
              <a:rPr lang="en-US" dirty="0" smtClean="0">
                <a:solidFill>
                  <a:prstClr val="white"/>
                </a:solidFill>
                <a:latin typeface="arial" panose="020B0604020202020204" pitchFamily="34" charset="0"/>
              </a:rPr>
              <a:t>cceptance </a:t>
            </a:r>
            <a:r>
              <a:rPr lang="en-US" dirty="0">
                <a:solidFill>
                  <a:prstClr val="white"/>
                </a:solidFill>
                <a:latin typeface="arial" panose="020B0604020202020204" pitchFamily="34" charset="0"/>
              </a:rPr>
              <a:t>criteria </a:t>
            </a:r>
            <a:r>
              <a:rPr lang="en-US" dirty="0" smtClean="0">
                <a:solidFill>
                  <a:prstClr val="white"/>
                </a:solidFill>
                <a:latin typeface="arial" panose="020B0604020202020204" pitchFamily="34" charset="0"/>
              </a:rPr>
              <a:t>:</a:t>
            </a:r>
          </a:p>
          <a:p>
            <a:endParaRPr lang="en-US" dirty="0">
              <a:solidFill>
                <a:prstClr val="white"/>
              </a:solidFill>
              <a:latin typeface="arial" panose="020B0604020202020204" pitchFamily="34" charset="0"/>
            </a:endParaRPr>
          </a:p>
          <a:p>
            <a:pPr marL="285750" indent="-285750">
              <a:buFontTx/>
              <a:buChar char="-"/>
            </a:pPr>
            <a:r>
              <a:rPr lang="en-US" i="1" dirty="0" smtClean="0">
                <a:solidFill>
                  <a:prstClr val="white"/>
                </a:solidFill>
                <a:latin typeface="arial" panose="020B0604020202020204" pitchFamily="34" charset="0"/>
              </a:rPr>
              <a:t>New </a:t>
            </a:r>
            <a:r>
              <a:rPr lang="en-US" i="1" dirty="0">
                <a:solidFill>
                  <a:prstClr val="white"/>
                </a:solidFill>
                <a:latin typeface="arial" panose="020B0604020202020204" pitchFamily="34" charset="0"/>
              </a:rPr>
              <a:t>platform launched on the 50, 200, 1000, 2000L </a:t>
            </a:r>
            <a:r>
              <a:rPr lang="en-US" i="1" dirty="0" smtClean="0">
                <a:solidFill>
                  <a:prstClr val="white"/>
                </a:solidFill>
                <a:latin typeface="arial" panose="020B0604020202020204" pitchFamily="34" charset="0"/>
              </a:rPr>
              <a:t>Systems</a:t>
            </a:r>
            <a:endParaRPr lang="en-US" i="1" dirty="0">
              <a:solidFill>
                <a:prstClr val="white"/>
              </a:solidFill>
              <a:latin typeface="arial" panose="020B0604020202020204" pitchFamily="34" charset="0"/>
            </a:endParaRPr>
          </a:p>
          <a:p>
            <a:pPr marL="285750" indent="-285750">
              <a:buFontTx/>
              <a:buChar char="-"/>
            </a:pPr>
            <a:r>
              <a:rPr lang="en-US" i="1" dirty="0" smtClean="0">
                <a:solidFill>
                  <a:prstClr val="white"/>
                </a:solidFill>
                <a:latin typeface="arial" panose="020B0604020202020204" pitchFamily="34" charset="0"/>
              </a:rPr>
              <a:t>The </a:t>
            </a:r>
            <a:r>
              <a:rPr lang="en-US" i="1" dirty="0">
                <a:solidFill>
                  <a:prstClr val="white"/>
                </a:solidFill>
                <a:latin typeface="arial" panose="020B0604020202020204" pitchFamily="34" charset="0"/>
              </a:rPr>
              <a:t>system should offer at least the same level of </a:t>
            </a:r>
            <a:r>
              <a:rPr lang="en-US" i="1" dirty="0" smtClean="0">
                <a:solidFill>
                  <a:prstClr val="white"/>
                </a:solidFill>
                <a:latin typeface="arial" panose="020B0604020202020204" pitchFamily="34" charset="0"/>
              </a:rPr>
              <a:t>functionalities </a:t>
            </a:r>
            <a:r>
              <a:rPr lang="en-US" i="1" dirty="0">
                <a:solidFill>
                  <a:prstClr val="white"/>
                </a:solidFill>
                <a:latin typeface="arial" panose="020B0604020202020204" pitchFamily="34" charset="0"/>
              </a:rPr>
              <a:t>as CCP </a:t>
            </a:r>
            <a:r>
              <a:rPr lang="en-US" i="1" dirty="0" smtClean="0">
                <a:solidFill>
                  <a:prstClr val="white"/>
                </a:solidFill>
                <a:latin typeface="arial" panose="020B0604020202020204" pitchFamily="34" charset="0"/>
              </a:rPr>
              <a:t>6.7.</a:t>
            </a:r>
          </a:p>
          <a:p>
            <a:pPr marL="285750" indent="-285750">
              <a:buFontTx/>
              <a:buChar char="-"/>
            </a:pPr>
            <a:r>
              <a:rPr lang="en-US" i="1" dirty="0" smtClean="0">
                <a:solidFill>
                  <a:prstClr val="white"/>
                </a:solidFill>
                <a:latin typeface="arial" panose="020B0604020202020204" pitchFamily="34" charset="0"/>
              </a:rPr>
              <a:t>The system will propose options like Recipe and/or report editor, can be integrated to next connect platform;</a:t>
            </a:r>
          </a:p>
          <a:p>
            <a:pPr marL="285750" indent="-285750">
              <a:buFontTx/>
              <a:buChar char="-"/>
            </a:pPr>
            <a:r>
              <a:rPr lang="en-US" i="1" dirty="0" smtClean="0">
                <a:solidFill>
                  <a:prstClr val="white"/>
                </a:solidFill>
                <a:latin typeface="arial" panose="020B0604020202020204" pitchFamily="34" charset="0"/>
              </a:rPr>
              <a:t>The system can be customizable to be adapted and fulfil customers needs;</a:t>
            </a:r>
            <a:endParaRPr lang="en-US" i="1" dirty="0">
              <a:solidFill>
                <a:prstClr val="white"/>
              </a:solidFill>
              <a:latin typeface="arial" panose="020B0604020202020204" pitchFamily="34" charset="0"/>
            </a:endParaRPr>
          </a:p>
          <a:p>
            <a:pPr marL="285750" indent="-285750">
              <a:buFontTx/>
              <a:buChar char="-"/>
            </a:pPr>
            <a:r>
              <a:rPr lang="en-US" i="1" dirty="0" smtClean="0">
                <a:solidFill>
                  <a:prstClr val="white"/>
                </a:solidFill>
                <a:latin typeface="arial" panose="020B0604020202020204" pitchFamily="34" charset="0"/>
              </a:rPr>
              <a:t>The </a:t>
            </a:r>
            <a:r>
              <a:rPr lang="en-US" i="1" dirty="0">
                <a:solidFill>
                  <a:prstClr val="white"/>
                </a:solidFill>
                <a:latin typeface="arial" panose="020B0604020202020204" pitchFamily="34" charset="0"/>
              </a:rPr>
              <a:t>system shall be benchmarked at Beta trials with customers to demonstrate that it is differentiated versus the competition</a:t>
            </a:r>
            <a:r>
              <a:rPr lang="en-US" i="1" dirty="0" smtClean="0">
                <a:solidFill>
                  <a:prstClr val="white"/>
                </a:solidFill>
                <a:latin typeface="arial" panose="020B0604020202020204" pitchFamily="34" charset="0"/>
              </a:rPr>
              <a:t>.</a:t>
            </a:r>
          </a:p>
          <a:p>
            <a:pPr marL="285750" indent="-285750">
              <a:buFontTx/>
              <a:buChar char="-"/>
            </a:pPr>
            <a:r>
              <a:rPr lang="en-US" i="1" dirty="0" smtClean="0">
                <a:solidFill>
                  <a:prstClr val="white"/>
                </a:solidFill>
                <a:latin typeface="arial" panose="020B0604020202020204" pitchFamily="34" charset="0"/>
              </a:rPr>
              <a:t>Launch </a:t>
            </a:r>
            <a:r>
              <a:rPr lang="en-US" i="1" dirty="0">
                <a:solidFill>
                  <a:prstClr val="white"/>
                </a:solidFill>
                <a:latin typeface="arial" panose="020B0604020202020204" pitchFamily="34" charset="0"/>
              </a:rPr>
              <a:t>by </a:t>
            </a:r>
            <a:r>
              <a:rPr lang="en-US" i="1" dirty="0" smtClean="0">
                <a:solidFill>
                  <a:prstClr val="white"/>
                </a:solidFill>
                <a:latin typeface="arial" panose="020B0604020202020204" pitchFamily="34" charset="0"/>
              </a:rPr>
              <a:t>+/-  Mid 2018</a:t>
            </a:r>
          </a:p>
          <a:p>
            <a:endParaRPr lang="en-US" dirty="0">
              <a:solidFill>
                <a:prstClr val="white"/>
              </a:solidFill>
              <a:latin typeface="arial" panose="020B0604020202020204" pitchFamily="34" charset="0"/>
            </a:endParaRPr>
          </a:p>
        </p:txBody>
      </p:sp>
    </p:spTree>
    <p:extLst>
      <p:ext uri="{BB962C8B-B14F-4D97-AF65-F5344CB8AC3E}">
        <p14:creationId xmlns:p14="http://schemas.microsoft.com/office/powerpoint/2010/main" val="41024344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15321" y="3885440"/>
            <a:ext cx="4012337" cy="2770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solidFill>
                  <a:prstClr val="white"/>
                </a:solidFill>
              </a:rPr>
              <a:t>USER STORY</a:t>
            </a:r>
            <a:r>
              <a:rPr lang="fr-FR" b="1" u="sng" dirty="0">
                <a:solidFill>
                  <a:prstClr val="white"/>
                </a:solidFill>
              </a:rPr>
              <a:t> (</a:t>
            </a:r>
            <a:r>
              <a:rPr lang="fr-FR" b="1" u="sng" dirty="0" err="1">
                <a:solidFill>
                  <a:prstClr val="white"/>
                </a:solidFill>
              </a:rPr>
              <a:t>example</a:t>
            </a:r>
            <a:r>
              <a:rPr lang="fr-FR" b="1" u="sng" dirty="0" smtClean="0">
                <a:solidFill>
                  <a:prstClr val="white"/>
                </a:solidFill>
              </a:rPr>
              <a:t>)</a:t>
            </a:r>
            <a:endParaRPr lang="en-US" dirty="0">
              <a:solidFill>
                <a:prstClr val="white"/>
              </a:solidFill>
            </a:endParaRPr>
          </a:p>
          <a:p>
            <a:r>
              <a:rPr lang="en-US" dirty="0">
                <a:solidFill>
                  <a:prstClr val="white"/>
                </a:solidFill>
              </a:rPr>
              <a:t> </a:t>
            </a:r>
            <a:endParaRPr lang="en-US" dirty="0" smtClean="0">
              <a:solidFill>
                <a:prstClr val="white"/>
              </a:solidFill>
            </a:endParaRPr>
          </a:p>
          <a:p>
            <a:r>
              <a:rPr lang="fr-FR" sz="1600" dirty="0" smtClean="0">
                <a:solidFill>
                  <a:prstClr val="white"/>
                </a:solidFill>
              </a:rPr>
              <a:t>As User I </a:t>
            </a:r>
            <a:r>
              <a:rPr lang="fr-FR" sz="1600" dirty="0" err="1" smtClean="0">
                <a:solidFill>
                  <a:prstClr val="white"/>
                </a:solidFill>
              </a:rPr>
              <a:t>can</a:t>
            </a:r>
            <a:r>
              <a:rPr lang="fr-FR" sz="1600" dirty="0" smtClean="0">
                <a:solidFill>
                  <a:prstClr val="white"/>
                </a:solidFill>
              </a:rPr>
              <a:t> </a:t>
            </a:r>
            <a:r>
              <a:rPr lang="fr-FR" sz="1600" dirty="0" err="1" smtClean="0">
                <a:solidFill>
                  <a:prstClr val="white"/>
                </a:solidFill>
              </a:rPr>
              <a:t>load</a:t>
            </a:r>
            <a:r>
              <a:rPr lang="fr-FR" sz="1600" dirty="0" smtClean="0">
                <a:solidFill>
                  <a:prstClr val="white"/>
                </a:solidFill>
              </a:rPr>
              <a:t> an </a:t>
            </a:r>
            <a:r>
              <a:rPr lang="fr-FR" sz="1600" dirty="0" err="1" smtClean="0">
                <a:solidFill>
                  <a:prstClr val="white"/>
                </a:solidFill>
              </a:rPr>
              <a:t>existing</a:t>
            </a:r>
            <a:r>
              <a:rPr lang="fr-FR" sz="1600" dirty="0" smtClean="0">
                <a:solidFill>
                  <a:prstClr val="white"/>
                </a:solidFill>
              </a:rPr>
              <a:t> </a:t>
            </a:r>
            <a:r>
              <a:rPr lang="fr-FR" sz="1600" dirty="0" err="1" smtClean="0">
                <a:solidFill>
                  <a:prstClr val="white"/>
                </a:solidFill>
              </a:rPr>
              <a:t>recipe</a:t>
            </a:r>
            <a:r>
              <a:rPr lang="fr-FR" sz="1600" dirty="0" smtClean="0">
                <a:solidFill>
                  <a:prstClr val="white"/>
                </a:solidFill>
              </a:rPr>
              <a:t>.</a:t>
            </a:r>
          </a:p>
          <a:p>
            <a:r>
              <a:rPr lang="en-US" dirty="0" smtClean="0">
                <a:solidFill>
                  <a:prstClr val="white"/>
                </a:solidFill>
              </a:rPr>
              <a:t> </a:t>
            </a:r>
          </a:p>
          <a:p>
            <a:r>
              <a:rPr lang="en-US" b="1" u="sng" dirty="0" smtClean="0">
                <a:solidFill>
                  <a:prstClr val="white"/>
                </a:solidFill>
              </a:rPr>
              <a:t>ACCEPTANCE </a:t>
            </a:r>
            <a:r>
              <a:rPr lang="en-US" b="1" u="sng" dirty="0">
                <a:solidFill>
                  <a:prstClr val="white"/>
                </a:solidFill>
              </a:rPr>
              <a:t>CRITERIA</a:t>
            </a:r>
            <a:endParaRPr lang="en-US" dirty="0">
              <a:solidFill>
                <a:prstClr val="white"/>
              </a:solidFill>
            </a:endParaRPr>
          </a:p>
          <a:p>
            <a:r>
              <a:rPr lang="en-US" sz="1200" dirty="0">
                <a:solidFill>
                  <a:prstClr val="white"/>
                </a:solidFill>
              </a:rPr>
              <a:t> </a:t>
            </a:r>
          </a:p>
          <a:p>
            <a:r>
              <a:rPr lang="en-US" sz="1400" b="1" dirty="0">
                <a:solidFill>
                  <a:prstClr val="white"/>
                </a:solidFill>
              </a:rPr>
              <a:t>Given that</a:t>
            </a:r>
            <a:r>
              <a:rPr lang="en-US" sz="1400" dirty="0">
                <a:solidFill>
                  <a:prstClr val="white"/>
                </a:solidFill>
              </a:rPr>
              <a:t> </a:t>
            </a:r>
            <a:r>
              <a:rPr lang="en-US" sz="1400" dirty="0" smtClean="0">
                <a:solidFill>
                  <a:prstClr val="white"/>
                </a:solidFill>
              </a:rPr>
              <a:t>a </a:t>
            </a:r>
            <a:r>
              <a:rPr lang="en-US" sz="1400" dirty="0">
                <a:solidFill>
                  <a:prstClr val="white"/>
                </a:solidFill>
              </a:rPr>
              <a:t>user has access to </a:t>
            </a:r>
            <a:r>
              <a:rPr lang="en-US" sz="1400" dirty="0" smtClean="0">
                <a:solidFill>
                  <a:prstClr val="white"/>
                </a:solidFill>
              </a:rPr>
              <a:t>recipe editor</a:t>
            </a:r>
            <a:endParaRPr lang="en-US" sz="1400" dirty="0">
              <a:solidFill>
                <a:prstClr val="white"/>
              </a:solidFill>
            </a:endParaRPr>
          </a:p>
          <a:p>
            <a:r>
              <a:rPr lang="en-US" sz="1400" b="1" dirty="0">
                <a:solidFill>
                  <a:prstClr val="white"/>
                </a:solidFill>
              </a:rPr>
              <a:t>When</a:t>
            </a:r>
            <a:r>
              <a:rPr lang="en-US" sz="1400" dirty="0">
                <a:solidFill>
                  <a:prstClr val="white"/>
                </a:solidFill>
              </a:rPr>
              <a:t> </a:t>
            </a:r>
            <a:r>
              <a:rPr lang="en-US" sz="1400" dirty="0" smtClean="0">
                <a:solidFill>
                  <a:prstClr val="white"/>
                </a:solidFill>
              </a:rPr>
              <a:t>editor is accessible</a:t>
            </a:r>
            <a:endParaRPr lang="en-US" sz="1400" dirty="0">
              <a:solidFill>
                <a:prstClr val="white"/>
              </a:solidFill>
            </a:endParaRPr>
          </a:p>
          <a:p>
            <a:r>
              <a:rPr lang="en-US" sz="1400" b="1" dirty="0">
                <a:solidFill>
                  <a:prstClr val="white"/>
                </a:solidFill>
              </a:rPr>
              <a:t>Then</a:t>
            </a:r>
            <a:r>
              <a:rPr lang="en-US" sz="1400" dirty="0">
                <a:solidFill>
                  <a:prstClr val="white"/>
                </a:solidFill>
              </a:rPr>
              <a:t> the </a:t>
            </a:r>
            <a:r>
              <a:rPr lang="en-US" sz="1400" dirty="0" smtClean="0">
                <a:solidFill>
                  <a:prstClr val="white"/>
                </a:solidFill>
              </a:rPr>
              <a:t>editor </a:t>
            </a:r>
            <a:r>
              <a:rPr lang="en-US" sz="1400" dirty="0">
                <a:solidFill>
                  <a:prstClr val="white"/>
                </a:solidFill>
              </a:rPr>
              <a:t>is available and display the </a:t>
            </a:r>
            <a:r>
              <a:rPr lang="en-US" sz="1400" dirty="0" smtClean="0">
                <a:solidFill>
                  <a:prstClr val="white"/>
                </a:solidFill>
              </a:rPr>
              <a:t>stored recipes</a:t>
            </a:r>
            <a:endParaRPr lang="en-US" sz="1400" dirty="0">
              <a:solidFill>
                <a:prstClr val="white"/>
              </a:solidFill>
            </a:endParaRPr>
          </a:p>
          <a:p>
            <a:r>
              <a:rPr lang="en-US" sz="1200" dirty="0">
                <a:solidFill>
                  <a:prstClr val="white"/>
                </a:solidFill>
              </a:rPr>
              <a:t> </a:t>
            </a:r>
          </a:p>
          <a:p>
            <a:endParaRPr lang="en-US" sz="1200" dirty="0">
              <a:solidFill>
                <a:prstClr val="white"/>
              </a:solidFill>
            </a:endParaRPr>
          </a:p>
        </p:txBody>
      </p:sp>
      <p:sp>
        <p:nvSpPr>
          <p:cNvPr id="12" name="Rectangle 11"/>
          <p:cNvSpPr/>
          <p:nvPr/>
        </p:nvSpPr>
        <p:spPr>
          <a:xfrm>
            <a:off x="6715321" y="665462"/>
            <a:ext cx="4012337" cy="312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u="sng" dirty="0" smtClean="0">
                <a:solidFill>
                  <a:prstClr val="white"/>
                </a:solidFill>
              </a:rPr>
              <a:t>FEATURE (</a:t>
            </a:r>
            <a:r>
              <a:rPr lang="fr-FR" b="1" u="sng" dirty="0" err="1" smtClean="0">
                <a:solidFill>
                  <a:prstClr val="white"/>
                </a:solidFill>
              </a:rPr>
              <a:t>example</a:t>
            </a:r>
            <a:r>
              <a:rPr lang="fr-FR" b="1" u="sng" dirty="0" smtClean="0">
                <a:solidFill>
                  <a:prstClr val="white"/>
                </a:solidFill>
              </a:rPr>
              <a:t>)</a:t>
            </a:r>
          </a:p>
          <a:p>
            <a:endParaRPr lang="fr-FR" b="1" u="sng" dirty="0" smtClean="0">
              <a:solidFill>
                <a:prstClr val="white"/>
              </a:solidFill>
            </a:endParaRPr>
          </a:p>
          <a:p>
            <a:pPr algn="just"/>
            <a:r>
              <a:rPr lang="fr-FR" sz="1600" dirty="0" smtClean="0">
                <a:solidFill>
                  <a:prstClr val="white"/>
                </a:solidFill>
              </a:rPr>
              <a:t>As </a:t>
            </a:r>
            <a:r>
              <a:rPr lang="fr-FR" sz="1600" dirty="0">
                <a:solidFill>
                  <a:prstClr val="white"/>
                </a:solidFill>
              </a:rPr>
              <a:t>User I </a:t>
            </a:r>
            <a:r>
              <a:rPr lang="fr-FR" sz="1600" dirty="0" err="1">
                <a:solidFill>
                  <a:prstClr val="white"/>
                </a:solidFill>
              </a:rPr>
              <a:t>need</a:t>
            </a:r>
            <a:r>
              <a:rPr lang="fr-FR" sz="1600" dirty="0">
                <a:solidFill>
                  <a:prstClr val="white"/>
                </a:solidFill>
              </a:rPr>
              <a:t> a </a:t>
            </a:r>
            <a:r>
              <a:rPr lang="fr-FR" sz="1600" dirty="0" err="1">
                <a:solidFill>
                  <a:prstClr val="white"/>
                </a:solidFill>
              </a:rPr>
              <a:t>recipe</a:t>
            </a:r>
            <a:r>
              <a:rPr lang="fr-FR" sz="1600" dirty="0">
                <a:solidFill>
                  <a:prstClr val="white"/>
                </a:solidFill>
              </a:rPr>
              <a:t> editor </a:t>
            </a:r>
            <a:r>
              <a:rPr lang="fr-FR" sz="1600" dirty="0" err="1">
                <a:solidFill>
                  <a:prstClr val="white"/>
                </a:solidFill>
              </a:rPr>
              <a:t>so</a:t>
            </a:r>
            <a:r>
              <a:rPr lang="fr-FR" sz="1600" dirty="0">
                <a:solidFill>
                  <a:prstClr val="white"/>
                </a:solidFill>
              </a:rPr>
              <a:t> </a:t>
            </a:r>
            <a:r>
              <a:rPr lang="fr-FR" sz="1600" dirty="0" err="1">
                <a:solidFill>
                  <a:prstClr val="white"/>
                </a:solidFill>
              </a:rPr>
              <a:t>that</a:t>
            </a:r>
            <a:r>
              <a:rPr lang="fr-FR" sz="1600" dirty="0">
                <a:solidFill>
                  <a:prstClr val="white"/>
                </a:solidFill>
              </a:rPr>
              <a:t> I </a:t>
            </a:r>
            <a:r>
              <a:rPr lang="fr-FR" sz="1600" dirty="0" err="1">
                <a:solidFill>
                  <a:prstClr val="white"/>
                </a:solidFill>
              </a:rPr>
              <a:t>can</a:t>
            </a:r>
            <a:r>
              <a:rPr lang="fr-FR" sz="1600" dirty="0">
                <a:solidFill>
                  <a:prstClr val="white"/>
                </a:solidFill>
              </a:rPr>
              <a:t> </a:t>
            </a:r>
            <a:r>
              <a:rPr lang="fr-FR" sz="1600" dirty="0" err="1">
                <a:solidFill>
                  <a:prstClr val="white"/>
                </a:solidFill>
              </a:rPr>
              <a:t>modifiy</a:t>
            </a:r>
            <a:r>
              <a:rPr lang="fr-FR" sz="1600" dirty="0">
                <a:solidFill>
                  <a:prstClr val="white"/>
                </a:solidFill>
              </a:rPr>
              <a:t> the </a:t>
            </a:r>
            <a:r>
              <a:rPr lang="fr-FR" sz="1600" dirty="0" err="1">
                <a:solidFill>
                  <a:prstClr val="white"/>
                </a:solidFill>
              </a:rPr>
              <a:t>recipe</a:t>
            </a:r>
            <a:r>
              <a:rPr lang="fr-FR" sz="1600" dirty="0">
                <a:solidFill>
                  <a:prstClr val="white"/>
                </a:solidFill>
              </a:rPr>
              <a:t> </a:t>
            </a:r>
            <a:r>
              <a:rPr lang="fr-FR" sz="1600" dirty="0" err="1">
                <a:solidFill>
                  <a:prstClr val="white"/>
                </a:solidFill>
              </a:rPr>
              <a:t>during</a:t>
            </a:r>
            <a:r>
              <a:rPr lang="fr-FR" sz="1600" dirty="0">
                <a:solidFill>
                  <a:prstClr val="white"/>
                </a:solidFill>
              </a:rPr>
              <a:t> the </a:t>
            </a:r>
            <a:r>
              <a:rPr lang="fr-FR" sz="1600" dirty="0" err="1" smtClean="0">
                <a:solidFill>
                  <a:prstClr val="white"/>
                </a:solidFill>
              </a:rPr>
              <a:t>bioprocess</a:t>
            </a:r>
            <a:endParaRPr lang="fr-FR" sz="1600" dirty="0">
              <a:solidFill>
                <a:prstClr val="white"/>
              </a:solidFill>
            </a:endParaRPr>
          </a:p>
          <a:p>
            <a:endParaRPr lang="fr-FR" dirty="0">
              <a:solidFill>
                <a:prstClr val="white"/>
              </a:solidFill>
            </a:endParaRPr>
          </a:p>
          <a:p>
            <a:r>
              <a:rPr lang="en-US" b="1" u="sng" dirty="0">
                <a:solidFill>
                  <a:prstClr val="white"/>
                </a:solidFill>
              </a:rPr>
              <a:t>ACCEPTANCE CRITERIA</a:t>
            </a:r>
            <a:endParaRPr lang="en-US" dirty="0">
              <a:solidFill>
                <a:prstClr val="white"/>
              </a:solidFill>
            </a:endParaRPr>
          </a:p>
          <a:p>
            <a:endParaRPr lang="en-US" sz="1200" dirty="0">
              <a:solidFill>
                <a:prstClr val="white"/>
              </a:solidFill>
            </a:endParaRPr>
          </a:p>
          <a:p>
            <a:r>
              <a:rPr lang="en-US" sz="1400" b="1" dirty="0">
                <a:solidFill>
                  <a:prstClr val="white"/>
                </a:solidFill>
              </a:rPr>
              <a:t>Given that</a:t>
            </a:r>
            <a:r>
              <a:rPr lang="en-US" sz="1400" dirty="0">
                <a:solidFill>
                  <a:prstClr val="white"/>
                </a:solidFill>
              </a:rPr>
              <a:t> a user has access to recipe </a:t>
            </a:r>
            <a:r>
              <a:rPr lang="en-US" sz="1400" dirty="0" smtClean="0">
                <a:solidFill>
                  <a:prstClr val="white"/>
                </a:solidFill>
              </a:rPr>
              <a:t>editor and the connection is enabled with the bioprocess</a:t>
            </a:r>
            <a:endParaRPr lang="en-US" sz="1400" dirty="0">
              <a:solidFill>
                <a:prstClr val="white"/>
              </a:solidFill>
            </a:endParaRPr>
          </a:p>
          <a:p>
            <a:r>
              <a:rPr lang="en-US" sz="1400" b="1" dirty="0">
                <a:solidFill>
                  <a:prstClr val="white"/>
                </a:solidFill>
              </a:rPr>
              <a:t>When</a:t>
            </a:r>
            <a:r>
              <a:rPr lang="en-US" sz="1400" dirty="0">
                <a:solidFill>
                  <a:prstClr val="white"/>
                </a:solidFill>
              </a:rPr>
              <a:t> editor </a:t>
            </a:r>
            <a:r>
              <a:rPr lang="en-US" sz="1400" dirty="0" smtClean="0">
                <a:solidFill>
                  <a:prstClr val="white"/>
                </a:solidFill>
              </a:rPr>
              <a:t>and </a:t>
            </a:r>
            <a:r>
              <a:rPr lang="en-US" sz="1400" dirty="0">
                <a:solidFill>
                  <a:prstClr val="white"/>
                </a:solidFill>
              </a:rPr>
              <a:t>bioprocess </a:t>
            </a:r>
            <a:r>
              <a:rPr lang="en-US" sz="1400" dirty="0" smtClean="0">
                <a:solidFill>
                  <a:prstClr val="white"/>
                </a:solidFill>
              </a:rPr>
              <a:t>are </a:t>
            </a:r>
            <a:r>
              <a:rPr lang="en-US" sz="1400" dirty="0">
                <a:solidFill>
                  <a:prstClr val="white"/>
                </a:solidFill>
              </a:rPr>
              <a:t>accessible</a:t>
            </a:r>
          </a:p>
          <a:p>
            <a:r>
              <a:rPr lang="en-US" sz="1400" b="1" dirty="0">
                <a:solidFill>
                  <a:prstClr val="white"/>
                </a:solidFill>
              </a:rPr>
              <a:t>Then</a:t>
            </a:r>
            <a:r>
              <a:rPr lang="en-US" sz="1400" dirty="0">
                <a:solidFill>
                  <a:prstClr val="white"/>
                </a:solidFill>
              </a:rPr>
              <a:t> </a:t>
            </a:r>
            <a:r>
              <a:rPr lang="en-US" sz="1400" dirty="0" smtClean="0">
                <a:solidFill>
                  <a:prstClr val="white"/>
                </a:solidFill>
              </a:rPr>
              <a:t>the recipe is modified during the bioprocess</a:t>
            </a:r>
            <a:endParaRPr lang="en-US" sz="1400" dirty="0">
              <a:solidFill>
                <a:prstClr val="white"/>
              </a:solidFill>
            </a:endParaRPr>
          </a:p>
        </p:txBody>
      </p:sp>
      <p:sp>
        <p:nvSpPr>
          <p:cNvPr id="13" name="Text Placeholder 4"/>
          <p:cNvSpPr txBox="1">
            <a:spLocks/>
          </p:cNvSpPr>
          <p:nvPr/>
        </p:nvSpPr>
        <p:spPr>
          <a:xfrm>
            <a:off x="116114" y="232271"/>
            <a:ext cx="8824686" cy="8749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prstClr val="black"/>
                </a:solidFill>
              </a:rPr>
              <a:t>Feature &amp; User Story approval as formal Quality Artifacts</a:t>
            </a:r>
            <a:endParaRPr lang="en-US" b="1" dirty="0">
              <a:solidFill>
                <a:prstClr val="black"/>
              </a:solidFill>
            </a:endParaRPr>
          </a:p>
        </p:txBody>
      </p:sp>
      <p:sp>
        <p:nvSpPr>
          <p:cNvPr id="14" name="TextBox 13"/>
          <p:cNvSpPr txBox="1"/>
          <p:nvPr/>
        </p:nvSpPr>
        <p:spPr>
          <a:xfrm>
            <a:off x="1416548" y="1105752"/>
            <a:ext cx="3402105" cy="5262979"/>
          </a:xfrm>
          <a:prstGeom prst="rect">
            <a:avLst/>
          </a:prstGeom>
          <a:noFill/>
        </p:spPr>
        <p:txBody>
          <a:bodyPr wrap="square" rtlCol="0">
            <a:spAutoFit/>
          </a:bodyPr>
          <a:lstStyle/>
          <a:p>
            <a:r>
              <a:rPr lang="fr-FR" sz="2400" dirty="0" err="1" smtClean="0">
                <a:solidFill>
                  <a:prstClr val="black"/>
                </a:solidFill>
              </a:rPr>
              <a:t>After</a:t>
            </a:r>
            <a:r>
              <a:rPr lang="fr-FR" sz="2400" dirty="0" smtClean="0">
                <a:solidFill>
                  <a:prstClr val="black"/>
                </a:solidFill>
              </a:rPr>
              <a:t> </a:t>
            </a:r>
            <a:r>
              <a:rPr lang="fr-FR" sz="2400" dirty="0" err="1" smtClean="0">
                <a:solidFill>
                  <a:prstClr val="black"/>
                </a:solidFill>
              </a:rPr>
              <a:t>Capability</a:t>
            </a:r>
            <a:r>
              <a:rPr lang="fr-FR" sz="2400" dirty="0" smtClean="0">
                <a:solidFill>
                  <a:prstClr val="black"/>
                </a:solidFill>
              </a:rPr>
              <a:t> </a:t>
            </a:r>
            <a:r>
              <a:rPr lang="fr-FR" sz="2400" dirty="0" err="1" smtClean="0">
                <a:solidFill>
                  <a:prstClr val="black"/>
                </a:solidFill>
              </a:rPr>
              <a:t>definitions</a:t>
            </a:r>
            <a:r>
              <a:rPr lang="fr-FR" sz="2400" dirty="0" smtClean="0">
                <a:solidFill>
                  <a:prstClr val="black"/>
                </a:solidFill>
              </a:rPr>
              <a:t> are </a:t>
            </a:r>
            <a:r>
              <a:rPr lang="fr-FR" sz="2400" dirty="0" err="1" smtClean="0">
                <a:solidFill>
                  <a:prstClr val="black"/>
                </a:solidFill>
              </a:rPr>
              <a:t>released</a:t>
            </a:r>
            <a:r>
              <a:rPr lang="fr-FR" sz="2400" dirty="0" smtClean="0">
                <a:solidFill>
                  <a:prstClr val="black"/>
                </a:solidFill>
              </a:rPr>
              <a:t>, </a:t>
            </a:r>
            <a:r>
              <a:rPr lang="fr-FR" sz="2400" dirty="0" err="1" smtClean="0">
                <a:solidFill>
                  <a:prstClr val="black"/>
                </a:solidFill>
              </a:rPr>
              <a:t>then</a:t>
            </a:r>
            <a:r>
              <a:rPr lang="fr-FR" sz="2400" dirty="0" smtClean="0">
                <a:solidFill>
                  <a:prstClr val="black"/>
                </a:solidFill>
              </a:rPr>
              <a:t>:</a:t>
            </a:r>
          </a:p>
          <a:p>
            <a:pPr marL="285750" indent="-285750">
              <a:buFontTx/>
              <a:buChar char="-"/>
            </a:pPr>
            <a:r>
              <a:rPr lang="fr-FR" sz="2400" dirty="0" smtClean="0">
                <a:solidFill>
                  <a:prstClr val="black"/>
                </a:solidFill>
              </a:rPr>
              <a:t>One or more </a:t>
            </a:r>
            <a:r>
              <a:rPr lang="fr-FR" sz="2400" dirty="0" err="1" smtClean="0">
                <a:solidFill>
                  <a:prstClr val="black"/>
                </a:solidFill>
              </a:rPr>
              <a:t>Features</a:t>
            </a:r>
            <a:r>
              <a:rPr lang="fr-FR" sz="2400" dirty="0" smtClean="0">
                <a:solidFill>
                  <a:prstClr val="black"/>
                </a:solidFill>
              </a:rPr>
              <a:t> are </a:t>
            </a:r>
            <a:r>
              <a:rPr lang="fr-FR" sz="2400" dirty="0" err="1" smtClean="0">
                <a:solidFill>
                  <a:prstClr val="black"/>
                </a:solidFill>
              </a:rPr>
              <a:t>created</a:t>
            </a:r>
            <a:r>
              <a:rPr lang="fr-FR" sz="2400" dirty="0" smtClean="0">
                <a:solidFill>
                  <a:prstClr val="black"/>
                </a:solidFill>
              </a:rPr>
              <a:t> </a:t>
            </a:r>
            <a:r>
              <a:rPr lang="fr-FR" sz="2400" dirty="0" err="1" smtClean="0">
                <a:solidFill>
                  <a:prstClr val="black"/>
                </a:solidFill>
              </a:rPr>
              <a:t>from</a:t>
            </a:r>
            <a:r>
              <a:rPr lang="fr-FR" sz="2400" dirty="0" smtClean="0">
                <a:solidFill>
                  <a:prstClr val="black"/>
                </a:solidFill>
              </a:rPr>
              <a:t> a </a:t>
            </a:r>
            <a:r>
              <a:rPr lang="fr-FR" sz="2400" dirty="0" err="1" smtClean="0">
                <a:solidFill>
                  <a:prstClr val="black"/>
                </a:solidFill>
              </a:rPr>
              <a:t>Capability</a:t>
            </a:r>
            <a:r>
              <a:rPr lang="fr-FR" sz="2400" dirty="0" smtClean="0">
                <a:solidFill>
                  <a:prstClr val="black"/>
                </a:solidFill>
              </a:rPr>
              <a:t> and </a:t>
            </a:r>
            <a:r>
              <a:rPr lang="fr-FR" sz="2400" dirty="0" err="1" smtClean="0">
                <a:solidFill>
                  <a:prstClr val="black"/>
                </a:solidFill>
              </a:rPr>
              <a:t>approved</a:t>
            </a:r>
            <a:endParaRPr lang="fr-FR" sz="2400" dirty="0" smtClean="0">
              <a:solidFill>
                <a:prstClr val="black"/>
              </a:solidFill>
            </a:endParaRPr>
          </a:p>
          <a:p>
            <a:endParaRPr lang="fr-FR" sz="2400" dirty="0" smtClean="0">
              <a:solidFill>
                <a:prstClr val="black"/>
              </a:solidFill>
            </a:endParaRPr>
          </a:p>
          <a:p>
            <a:endParaRPr lang="fr-FR" sz="2400" dirty="0">
              <a:solidFill>
                <a:prstClr val="black"/>
              </a:solidFill>
            </a:endParaRPr>
          </a:p>
          <a:p>
            <a:pPr marL="285750" indent="-285750">
              <a:buFontTx/>
              <a:buChar char="-"/>
            </a:pPr>
            <a:r>
              <a:rPr lang="fr-FR" sz="2400" dirty="0" smtClean="0">
                <a:solidFill>
                  <a:prstClr val="black"/>
                </a:solidFill>
              </a:rPr>
              <a:t>One or more User Stories are </a:t>
            </a:r>
            <a:r>
              <a:rPr lang="fr-FR" sz="2400" dirty="0" err="1" smtClean="0">
                <a:solidFill>
                  <a:prstClr val="black"/>
                </a:solidFill>
              </a:rPr>
              <a:t>created</a:t>
            </a:r>
            <a:r>
              <a:rPr lang="fr-FR" sz="2400" dirty="0" smtClean="0">
                <a:solidFill>
                  <a:prstClr val="black"/>
                </a:solidFill>
              </a:rPr>
              <a:t> </a:t>
            </a:r>
            <a:r>
              <a:rPr lang="fr-FR" sz="2400" dirty="0" err="1" smtClean="0">
                <a:solidFill>
                  <a:prstClr val="black"/>
                </a:solidFill>
              </a:rPr>
              <a:t>from</a:t>
            </a:r>
            <a:r>
              <a:rPr lang="fr-FR" sz="2400" dirty="0" smtClean="0">
                <a:solidFill>
                  <a:prstClr val="black"/>
                </a:solidFill>
              </a:rPr>
              <a:t> the </a:t>
            </a:r>
            <a:r>
              <a:rPr lang="fr-FR" sz="2400" dirty="0" err="1" smtClean="0">
                <a:solidFill>
                  <a:prstClr val="black"/>
                </a:solidFill>
              </a:rPr>
              <a:t>Feature</a:t>
            </a:r>
            <a:r>
              <a:rPr lang="fr-FR" sz="2400" dirty="0">
                <a:solidFill>
                  <a:prstClr val="black"/>
                </a:solidFill>
              </a:rPr>
              <a:t> </a:t>
            </a:r>
            <a:r>
              <a:rPr lang="fr-FR" sz="2400" dirty="0" smtClean="0">
                <a:solidFill>
                  <a:prstClr val="black"/>
                </a:solidFill>
              </a:rPr>
              <a:t>and </a:t>
            </a:r>
            <a:r>
              <a:rPr lang="fr-FR" sz="2400" dirty="0" err="1" smtClean="0">
                <a:solidFill>
                  <a:prstClr val="black"/>
                </a:solidFill>
              </a:rPr>
              <a:t>approved</a:t>
            </a:r>
            <a:endParaRPr lang="fr-FR" sz="2400" dirty="0" smtClean="0">
              <a:solidFill>
                <a:prstClr val="black"/>
              </a:solidFill>
            </a:endParaRPr>
          </a:p>
          <a:p>
            <a:endParaRPr lang="fr-FR" sz="2400" dirty="0" smtClean="0">
              <a:solidFill>
                <a:prstClr val="black"/>
              </a:solidFill>
            </a:endParaRPr>
          </a:p>
        </p:txBody>
      </p:sp>
      <p:sp>
        <p:nvSpPr>
          <p:cNvPr id="15" name="Oval 14"/>
          <p:cNvSpPr/>
          <p:nvPr/>
        </p:nvSpPr>
        <p:spPr>
          <a:xfrm>
            <a:off x="5342252" y="3582248"/>
            <a:ext cx="494559" cy="422212"/>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4</a:t>
            </a:r>
            <a:endParaRPr lang="en-US" dirty="0">
              <a:solidFill>
                <a:prstClr val="white"/>
              </a:solidFill>
            </a:endParaRPr>
          </a:p>
        </p:txBody>
      </p:sp>
      <p:sp>
        <p:nvSpPr>
          <p:cNvPr id="16" name="Oval 15"/>
          <p:cNvSpPr/>
          <p:nvPr/>
        </p:nvSpPr>
        <p:spPr>
          <a:xfrm>
            <a:off x="5388962" y="5729396"/>
            <a:ext cx="494558" cy="455163"/>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5</a:t>
            </a:r>
            <a:endParaRPr lang="en-US" dirty="0">
              <a:solidFill>
                <a:prstClr val="white"/>
              </a:solidFill>
            </a:endParaRPr>
          </a:p>
        </p:txBody>
      </p:sp>
      <p:sp>
        <p:nvSpPr>
          <p:cNvPr id="9" name="Flowchart: Document 8"/>
          <p:cNvSpPr/>
          <p:nvPr/>
        </p:nvSpPr>
        <p:spPr>
          <a:xfrm>
            <a:off x="3138682" y="5637426"/>
            <a:ext cx="2203570" cy="873480"/>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prstClr val="white"/>
                </a:solidFill>
              </a:rPr>
              <a:t>User Story</a:t>
            </a:r>
            <a:endParaRPr lang="fr-FR" sz="2400" dirty="0">
              <a:solidFill>
                <a:prstClr val="white"/>
              </a:solidFill>
            </a:endParaRPr>
          </a:p>
        </p:txBody>
      </p:sp>
      <p:sp>
        <p:nvSpPr>
          <p:cNvPr id="10" name="Flowchart: Document 9"/>
          <p:cNvSpPr/>
          <p:nvPr/>
        </p:nvSpPr>
        <p:spPr>
          <a:xfrm>
            <a:off x="3095787" y="3448700"/>
            <a:ext cx="2203570" cy="873480"/>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prstClr val="white"/>
                </a:solidFill>
              </a:rPr>
              <a:t>Feature</a:t>
            </a:r>
            <a:endParaRPr lang="fr-FR" sz="2400" dirty="0">
              <a:solidFill>
                <a:prstClr val="white"/>
              </a:solidFill>
            </a:endParaRPr>
          </a:p>
        </p:txBody>
      </p:sp>
      <p:pic>
        <p:nvPicPr>
          <p:cNvPr id="11" name="Image 26"/>
          <p:cNvPicPr>
            <a:picLocks noChangeAspect="1"/>
          </p:cNvPicPr>
          <p:nvPr/>
        </p:nvPicPr>
        <p:blipFill>
          <a:blip r:embed="rId3"/>
          <a:stretch>
            <a:fillRect/>
          </a:stretch>
        </p:blipFill>
        <p:spPr>
          <a:xfrm>
            <a:off x="4976907" y="776642"/>
            <a:ext cx="1583732" cy="625507"/>
          </a:xfrm>
          <a:prstGeom prst="rect">
            <a:avLst/>
          </a:prstGeom>
        </p:spPr>
      </p:pic>
    </p:spTree>
    <p:extLst>
      <p:ext uri="{BB962C8B-B14F-4D97-AF65-F5344CB8AC3E}">
        <p14:creationId xmlns:p14="http://schemas.microsoft.com/office/powerpoint/2010/main" val="2990104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96145" y="143164"/>
            <a:ext cx="11861243" cy="664644"/>
          </a:xfrm>
        </p:spPr>
        <p:txBody>
          <a:bodyPr>
            <a:noAutofit/>
          </a:bodyPr>
          <a:lstStyle/>
          <a:p>
            <a:r>
              <a:rPr lang="en-US" sz="2400" dirty="0" smtClean="0">
                <a:solidFill>
                  <a:schemeClr val="accent1">
                    <a:lumMod val="75000"/>
                  </a:schemeClr>
                </a:solidFill>
                <a:latin typeface="+mn-lt"/>
              </a:rPr>
              <a:t>User Story is written, also a related risk assessment is executed following the approval</a:t>
            </a:r>
            <a:endParaRPr lang="en-US" sz="5400" dirty="0">
              <a:solidFill>
                <a:schemeClr val="accent1">
                  <a:lumMod val="75000"/>
                </a:schemeClr>
              </a:solidFill>
              <a:latin typeface="+mn-lt"/>
            </a:endParaRPr>
          </a:p>
        </p:txBody>
      </p:sp>
      <p:graphicFrame>
        <p:nvGraphicFramePr>
          <p:cNvPr id="11" name="Table 10"/>
          <p:cNvGraphicFramePr>
            <a:graphicFrameLocks noGrp="1"/>
          </p:cNvGraphicFramePr>
          <p:nvPr>
            <p:extLst/>
          </p:nvPr>
        </p:nvGraphicFramePr>
        <p:xfrm>
          <a:off x="1589951" y="1967572"/>
          <a:ext cx="3981797" cy="2072640"/>
        </p:xfrm>
        <a:graphic>
          <a:graphicData uri="http://schemas.openxmlformats.org/drawingml/2006/table">
            <a:tbl>
              <a:tblPr firstRow="1" bandRow="1">
                <a:tableStyleId>{5C22544A-7EE6-4342-B048-85BDC9FD1C3A}</a:tableStyleId>
              </a:tblPr>
              <a:tblGrid>
                <a:gridCol w="3981797"/>
              </a:tblGrid>
              <a:tr h="488223">
                <a:tc>
                  <a:txBody>
                    <a:bodyPr/>
                    <a:lstStyle/>
                    <a:p>
                      <a:r>
                        <a:rPr lang="en-US" sz="1400" baseline="0" noProof="0" dirty="0" smtClean="0"/>
                        <a:t>FAILURE MODE AND EFFECT ANALYSIS (FMEA) </a:t>
                      </a:r>
                    </a:p>
                    <a:p>
                      <a:r>
                        <a:rPr lang="fr-FR" sz="1400" baseline="0" noProof="0" dirty="0" smtClean="0"/>
                        <a:t>(per User Story at program </a:t>
                      </a:r>
                      <a:r>
                        <a:rPr lang="fr-FR" sz="1400" baseline="0" noProof="0" dirty="0" err="1" smtClean="0"/>
                        <a:t>level</a:t>
                      </a:r>
                      <a:r>
                        <a:rPr lang="fr-FR" sz="1400" baseline="0" noProof="0" dirty="0" smtClean="0"/>
                        <a:t>)</a:t>
                      </a:r>
                      <a:endParaRPr lang="en-US" sz="1400" noProof="0" dirty="0"/>
                    </a:p>
                  </a:txBody>
                  <a:tcPr>
                    <a:solidFill>
                      <a:schemeClr val="accent2">
                        <a:lumMod val="75000"/>
                      </a:schemeClr>
                    </a:solidFill>
                  </a:tcPr>
                </a:tc>
              </a:tr>
              <a:tr h="254725">
                <a:tc>
                  <a:txBody>
                    <a:bodyPr/>
                    <a:lstStyle/>
                    <a:p>
                      <a:r>
                        <a:rPr lang="en-US" sz="1200" b="1" noProof="0" dirty="0" smtClean="0"/>
                        <a:t>Failure Mode</a:t>
                      </a:r>
                      <a:endParaRPr lang="en-US" sz="1200" b="1" noProof="0" dirty="0"/>
                    </a:p>
                  </a:txBody>
                  <a:tcPr>
                    <a:solidFill>
                      <a:schemeClr val="accent4">
                        <a:lumMod val="60000"/>
                        <a:lumOff val="40000"/>
                      </a:schemeClr>
                    </a:solidFill>
                  </a:tcPr>
                </a:tc>
              </a:tr>
              <a:tr h="254725">
                <a:tc>
                  <a:txBody>
                    <a:bodyPr/>
                    <a:lstStyle/>
                    <a:p>
                      <a:r>
                        <a:rPr lang="en-US" sz="1200" b="1" i="0" u="none" strike="noStrike" kern="1200" baseline="0" dirty="0" smtClean="0">
                          <a:solidFill>
                            <a:schemeClr val="dk1"/>
                          </a:solidFill>
                          <a:latin typeface="+mn-lt"/>
                          <a:ea typeface="+mn-ea"/>
                          <a:cs typeface="+mn-cs"/>
                        </a:rPr>
                        <a:t>Effect of Failure</a:t>
                      </a:r>
                      <a:endParaRPr lang="en-US" sz="1200" b="1" noProof="0" dirty="0"/>
                    </a:p>
                  </a:txBody>
                  <a:tcPr>
                    <a:solidFill>
                      <a:schemeClr val="accent4">
                        <a:lumMod val="60000"/>
                        <a:lumOff val="40000"/>
                      </a:schemeClr>
                    </a:solidFill>
                  </a:tcPr>
                </a:tc>
              </a:tr>
              <a:tr h="254725">
                <a:tc>
                  <a:txBody>
                    <a:bodyPr/>
                    <a:lstStyle/>
                    <a:p>
                      <a:r>
                        <a:rPr lang="en-US" sz="1200" b="1" i="0" u="none" strike="noStrike" kern="1200" baseline="0" dirty="0" smtClean="0">
                          <a:solidFill>
                            <a:schemeClr val="dk1"/>
                          </a:solidFill>
                          <a:latin typeface="+mn-lt"/>
                          <a:ea typeface="+mn-ea"/>
                          <a:cs typeface="+mn-cs"/>
                        </a:rPr>
                        <a:t>Cause of Failure</a:t>
                      </a:r>
                      <a:endParaRPr lang="en-US" sz="1200" b="0" noProof="0" dirty="0"/>
                    </a:p>
                  </a:txBody>
                  <a:tcPr>
                    <a:solidFill>
                      <a:schemeClr val="accent4">
                        <a:lumMod val="60000"/>
                        <a:lumOff val="40000"/>
                      </a:schemeClr>
                    </a:solidFill>
                  </a:tcPr>
                </a:tc>
              </a:tr>
              <a:tr h="445769">
                <a:tc>
                  <a:txBody>
                    <a:bodyPr/>
                    <a:lstStyle/>
                    <a:p>
                      <a:r>
                        <a:rPr lang="en-US" sz="1200" b="1" noProof="0" dirty="0" smtClean="0"/>
                        <a:t>Risk Priority Number (RPN) </a:t>
                      </a:r>
                      <a:r>
                        <a:rPr lang="en-US" sz="1200" b="0" noProof="0" dirty="0" smtClean="0"/>
                        <a:t>= Severity x Frequency x Detectability</a:t>
                      </a:r>
                      <a:endParaRPr lang="en-US" sz="1200" b="0" noProof="0" dirty="0"/>
                    </a:p>
                  </a:txBody>
                  <a:tcPr>
                    <a:solidFill>
                      <a:schemeClr val="accent4">
                        <a:lumMod val="60000"/>
                        <a:lumOff val="40000"/>
                      </a:schemeClr>
                    </a:solidFill>
                  </a:tcPr>
                </a:tc>
              </a:tr>
              <a:tr h="254725">
                <a:tc>
                  <a:txBody>
                    <a:bodyPr/>
                    <a:lstStyle/>
                    <a:p>
                      <a:r>
                        <a:rPr lang="en-US" sz="1200" b="1" noProof="0" dirty="0" smtClean="0"/>
                        <a:t>Mitigation / Recommended Action</a:t>
                      </a:r>
                      <a:endParaRPr lang="en-US" sz="1200" b="1" noProof="0" dirty="0"/>
                    </a:p>
                  </a:txBody>
                  <a:tcPr>
                    <a:solidFill>
                      <a:schemeClr val="accent5">
                        <a:lumMod val="40000"/>
                        <a:lumOff val="60000"/>
                      </a:schemeClr>
                    </a:solidFill>
                  </a:tcPr>
                </a:tc>
              </a:tr>
            </a:tbl>
          </a:graphicData>
        </a:graphic>
      </p:graphicFrame>
      <p:pic>
        <p:nvPicPr>
          <p:cNvPr id="2" name="Picture 1"/>
          <p:cNvPicPr>
            <a:picLocks noChangeAspect="1"/>
          </p:cNvPicPr>
          <p:nvPr/>
        </p:nvPicPr>
        <p:blipFill>
          <a:blip r:embed="rId3"/>
          <a:stretch>
            <a:fillRect/>
          </a:stretch>
        </p:blipFill>
        <p:spPr>
          <a:xfrm>
            <a:off x="2722024" y="4221806"/>
            <a:ext cx="6600825" cy="1524000"/>
          </a:xfrm>
          <a:prstGeom prst="rect">
            <a:avLst/>
          </a:prstGeom>
        </p:spPr>
      </p:pic>
      <p:sp>
        <p:nvSpPr>
          <p:cNvPr id="8" name="Oval 7"/>
          <p:cNvSpPr/>
          <p:nvPr/>
        </p:nvSpPr>
        <p:spPr>
          <a:xfrm>
            <a:off x="9086168" y="5927400"/>
            <a:ext cx="473361" cy="496464"/>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a:solidFill>
                  <a:prstClr val="white"/>
                </a:solidFill>
              </a:rPr>
              <a:t>6</a:t>
            </a:r>
          </a:p>
        </p:txBody>
      </p:sp>
      <p:sp>
        <p:nvSpPr>
          <p:cNvPr id="5" name="Right Arrow 4"/>
          <p:cNvSpPr/>
          <p:nvPr/>
        </p:nvSpPr>
        <p:spPr>
          <a:xfrm rot="1161124">
            <a:off x="2196858" y="1478653"/>
            <a:ext cx="1380626" cy="25570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0" name="Right Arrow 9"/>
          <p:cNvSpPr/>
          <p:nvPr/>
        </p:nvSpPr>
        <p:spPr>
          <a:xfrm rot="1161124">
            <a:off x="5380648" y="3730334"/>
            <a:ext cx="1380626" cy="25570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4" name="TextBox 13"/>
          <p:cNvSpPr txBox="1"/>
          <p:nvPr/>
        </p:nvSpPr>
        <p:spPr>
          <a:xfrm>
            <a:off x="196145" y="6298019"/>
            <a:ext cx="5060368" cy="400110"/>
          </a:xfrm>
          <a:prstGeom prst="rect">
            <a:avLst/>
          </a:prstGeom>
          <a:noFill/>
        </p:spPr>
        <p:txBody>
          <a:bodyPr wrap="square" rtlCol="0">
            <a:spAutoFit/>
          </a:bodyPr>
          <a:lstStyle/>
          <a:p>
            <a:r>
              <a:rPr lang="fr-FR" sz="2000" dirty="0">
                <a:solidFill>
                  <a:prstClr val="black"/>
                </a:solidFill>
              </a:rPr>
              <a:t> </a:t>
            </a:r>
            <a:r>
              <a:rPr lang="fr-FR" sz="2000" dirty="0" smtClean="0">
                <a:solidFill>
                  <a:prstClr val="black"/>
                </a:solidFill>
              </a:rPr>
              <a:t>(*) RPN: </a:t>
            </a:r>
            <a:r>
              <a:rPr lang="fr-FR" sz="2000" dirty="0" err="1" smtClean="0">
                <a:solidFill>
                  <a:prstClr val="black"/>
                </a:solidFill>
              </a:rPr>
              <a:t>Risk</a:t>
            </a:r>
            <a:r>
              <a:rPr lang="fr-FR" sz="2000" dirty="0" smtClean="0">
                <a:solidFill>
                  <a:prstClr val="black"/>
                </a:solidFill>
              </a:rPr>
              <a:t> </a:t>
            </a:r>
            <a:r>
              <a:rPr lang="fr-FR" sz="2000" dirty="0" err="1" smtClean="0">
                <a:solidFill>
                  <a:prstClr val="black"/>
                </a:solidFill>
              </a:rPr>
              <a:t>Priority</a:t>
            </a:r>
            <a:r>
              <a:rPr lang="fr-FR" sz="2000" dirty="0" smtClean="0">
                <a:solidFill>
                  <a:prstClr val="black"/>
                </a:solidFill>
              </a:rPr>
              <a:t> </a:t>
            </a:r>
            <a:r>
              <a:rPr lang="fr-FR" sz="2000" dirty="0" err="1" smtClean="0">
                <a:solidFill>
                  <a:prstClr val="black"/>
                </a:solidFill>
              </a:rPr>
              <a:t>Number</a:t>
            </a:r>
            <a:endParaRPr lang="fr-FR" sz="2000" dirty="0">
              <a:solidFill>
                <a:prstClr val="black"/>
              </a:solidFill>
            </a:endParaRPr>
          </a:p>
        </p:txBody>
      </p:sp>
      <p:grpSp>
        <p:nvGrpSpPr>
          <p:cNvPr id="16" name="Group 15"/>
          <p:cNvGrpSpPr/>
          <p:nvPr/>
        </p:nvGrpSpPr>
        <p:grpSpPr>
          <a:xfrm>
            <a:off x="6556076" y="1389501"/>
            <a:ext cx="747868" cy="1198424"/>
            <a:chOff x="2595995" y="6227859"/>
            <a:chExt cx="330824" cy="434010"/>
          </a:xfrm>
        </p:grpSpPr>
        <p:pic>
          <p:nvPicPr>
            <p:cNvPr id="17"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4576" y="6227859"/>
              <a:ext cx="106557" cy="214303"/>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8141" y="6316918"/>
              <a:ext cx="106557" cy="214303"/>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0262" y="6370106"/>
              <a:ext cx="106557" cy="214303"/>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4058" y="6429847"/>
              <a:ext cx="106557" cy="214303"/>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5995" y="6447566"/>
              <a:ext cx="106557" cy="214303"/>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Box 21"/>
          <p:cNvSpPr txBox="1"/>
          <p:nvPr/>
        </p:nvSpPr>
        <p:spPr>
          <a:xfrm>
            <a:off x="7645198" y="1473139"/>
            <a:ext cx="4546801" cy="1631216"/>
          </a:xfrm>
          <a:prstGeom prst="rect">
            <a:avLst/>
          </a:prstGeom>
          <a:noFill/>
        </p:spPr>
        <p:txBody>
          <a:bodyPr wrap="square" rtlCol="0">
            <a:spAutoFit/>
          </a:bodyPr>
          <a:lstStyle/>
          <a:p>
            <a:r>
              <a:rPr lang="fr-FR" sz="2000" b="1" dirty="0" smtClean="0">
                <a:solidFill>
                  <a:prstClr val="black"/>
                </a:solidFill>
              </a:rPr>
              <a:t>Expertise:</a:t>
            </a:r>
            <a:r>
              <a:rPr lang="fr-FR" sz="2000" dirty="0" smtClean="0">
                <a:solidFill>
                  <a:prstClr val="black"/>
                </a:solidFill>
              </a:rPr>
              <a:t> </a:t>
            </a:r>
          </a:p>
          <a:p>
            <a:pPr marL="342900" indent="-342900">
              <a:buFont typeface="Wingdings" panose="05000000000000000000" pitchFamily="2" charset="2"/>
              <a:buChar char="ü"/>
            </a:pPr>
            <a:r>
              <a:rPr lang="fr-FR" sz="2000" dirty="0" smtClean="0">
                <a:solidFill>
                  <a:prstClr val="black"/>
                </a:solidFill>
              </a:rPr>
              <a:t>Product </a:t>
            </a:r>
            <a:r>
              <a:rPr lang="fr-FR" sz="2000" dirty="0" err="1" smtClean="0">
                <a:solidFill>
                  <a:prstClr val="black"/>
                </a:solidFill>
              </a:rPr>
              <a:t>Owner</a:t>
            </a:r>
            <a:endParaRPr lang="fr-FR" sz="2000" dirty="0" smtClean="0">
              <a:solidFill>
                <a:prstClr val="black"/>
              </a:solidFill>
            </a:endParaRPr>
          </a:p>
          <a:p>
            <a:pPr marL="342900" indent="-342900">
              <a:buFont typeface="Wingdings" panose="05000000000000000000" pitchFamily="2" charset="2"/>
              <a:buChar char="ü"/>
            </a:pPr>
            <a:r>
              <a:rPr lang="fr-FR" sz="2000" dirty="0" smtClean="0">
                <a:solidFill>
                  <a:prstClr val="black"/>
                </a:solidFill>
              </a:rPr>
              <a:t>Expert (</a:t>
            </a:r>
            <a:r>
              <a:rPr lang="fr-FR" sz="2000" dirty="0" err="1" smtClean="0">
                <a:solidFill>
                  <a:prstClr val="black"/>
                </a:solidFill>
              </a:rPr>
              <a:t>e.g</a:t>
            </a:r>
            <a:r>
              <a:rPr lang="fr-FR" sz="2000" dirty="0" smtClean="0">
                <a:solidFill>
                  <a:prstClr val="black"/>
                </a:solidFill>
              </a:rPr>
              <a:t>. </a:t>
            </a:r>
            <a:r>
              <a:rPr lang="fr-FR" sz="2000" dirty="0" err="1" smtClean="0">
                <a:solidFill>
                  <a:prstClr val="black"/>
                </a:solidFill>
              </a:rPr>
              <a:t>developer</a:t>
            </a:r>
            <a:r>
              <a:rPr lang="fr-FR" sz="2000" dirty="0" smtClean="0">
                <a:solidFill>
                  <a:prstClr val="black"/>
                </a:solidFill>
              </a:rPr>
              <a:t>, tester)</a:t>
            </a:r>
          </a:p>
          <a:p>
            <a:pPr marL="342900" indent="-342900">
              <a:buFont typeface="Wingdings" panose="05000000000000000000" pitchFamily="2" charset="2"/>
              <a:buChar char="ü"/>
            </a:pPr>
            <a:r>
              <a:rPr lang="fr-FR" sz="2000" dirty="0" smtClean="0">
                <a:solidFill>
                  <a:prstClr val="black"/>
                </a:solidFill>
              </a:rPr>
              <a:t>Lead Architect</a:t>
            </a:r>
          </a:p>
          <a:p>
            <a:pPr marL="342900" indent="-342900">
              <a:buFont typeface="Wingdings" panose="05000000000000000000" pitchFamily="2" charset="2"/>
              <a:buChar char="ü"/>
            </a:pPr>
            <a:r>
              <a:rPr lang="fr-FR" sz="2000" dirty="0" smtClean="0">
                <a:solidFill>
                  <a:prstClr val="black"/>
                </a:solidFill>
              </a:rPr>
              <a:t>PQM</a:t>
            </a:r>
            <a:endParaRPr lang="fr-FR" sz="2000" dirty="0">
              <a:solidFill>
                <a:prstClr val="black"/>
              </a:solidFill>
            </a:endParaRPr>
          </a:p>
        </p:txBody>
      </p:sp>
      <p:sp>
        <p:nvSpPr>
          <p:cNvPr id="23" name="Right Arrow 22"/>
          <p:cNvSpPr/>
          <p:nvPr/>
        </p:nvSpPr>
        <p:spPr>
          <a:xfrm rot="9572637">
            <a:off x="5014388" y="2368053"/>
            <a:ext cx="1380626" cy="25570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7" name="Flowchart: Document 6"/>
          <p:cNvSpPr/>
          <p:nvPr/>
        </p:nvSpPr>
        <p:spPr>
          <a:xfrm>
            <a:off x="384355" y="819493"/>
            <a:ext cx="2203570" cy="873480"/>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prstClr val="white"/>
                </a:solidFill>
              </a:rPr>
              <a:t>User Story</a:t>
            </a:r>
            <a:endParaRPr lang="fr-FR" sz="2400" dirty="0">
              <a:solidFill>
                <a:prstClr val="white"/>
              </a:solidFill>
            </a:endParaRPr>
          </a:p>
        </p:txBody>
      </p:sp>
      <p:sp>
        <p:nvSpPr>
          <p:cNvPr id="25" name="Flowchart: Document 24"/>
          <p:cNvSpPr/>
          <p:nvPr/>
        </p:nvSpPr>
        <p:spPr>
          <a:xfrm>
            <a:off x="9694310" y="5735908"/>
            <a:ext cx="2256943" cy="868709"/>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prstClr val="white"/>
                </a:solidFill>
              </a:rPr>
              <a:t>Risk</a:t>
            </a:r>
            <a:r>
              <a:rPr lang="fr-FR" sz="2400" dirty="0" smtClean="0">
                <a:solidFill>
                  <a:prstClr val="white"/>
                </a:solidFill>
              </a:rPr>
              <a:t> : final RPN (*)</a:t>
            </a:r>
            <a:endParaRPr lang="fr-FR" sz="2400" dirty="0">
              <a:solidFill>
                <a:prstClr val="white"/>
              </a:solidFill>
            </a:endParaRPr>
          </a:p>
        </p:txBody>
      </p:sp>
      <p:sp>
        <p:nvSpPr>
          <p:cNvPr id="26" name="Right Arrow 25"/>
          <p:cNvSpPr/>
          <p:nvPr/>
        </p:nvSpPr>
        <p:spPr>
          <a:xfrm rot="1161124">
            <a:off x="9182123" y="5229146"/>
            <a:ext cx="1380626" cy="25570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7" name="Text Placeholder 4"/>
          <p:cNvSpPr txBox="1">
            <a:spLocks/>
          </p:cNvSpPr>
          <p:nvPr/>
        </p:nvSpPr>
        <p:spPr>
          <a:xfrm>
            <a:off x="2430401" y="988611"/>
            <a:ext cx="4798958" cy="8749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prstClr val="black"/>
                </a:solidFill>
              </a:rPr>
              <a:t>FMEA Risk Assessment</a:t>
            </a:r>
            <a:endParaRPr lang="en-US" b="1" dirty="0">
              <a:solidFill>
                <a:prstClr val="black"/>
              </a:solidFill>
            </a:endParaRPr>
          </a:p>
        </p:txBody>
      </p:sp>
      <p:pic>
        <p:nvPicPr>
          <p:cNvPr id="28" name="Image 26"/>
          <p:cNvPicPr>
            <a:picLocks noChangeAspect="1"/>
          </p:cNvPicPr>
          <p:nvPr/>
        </p:nvPicPr>
        <p:blipFill>
          <a:blip r:embed="rId5"/>
          <a:stretch>
            <a:fillRect/>
          </a:stretch>
        </p:blipFill>
        <p:spPr>
          <a:xfrm>
            <a:off x="8663542" y="1006112"/>
            <a:ext cx="1030432" cy="406977"/>
          </a:xfrm>
          <a:prstGeom prst="rect">
            <a:avLst/>
          </a:prstGeom>
        </p:spPr>
      </p:pic>
    </p:spTree>
    <p:extLst>
      <p:ext uri="{BB962C8B-B14F-4D97-AF65-F5344CB8AC3E}">
        <p14:creationId xmlns:p14="http://schemas.microsoft.com/office/powerpoint/2010/main" val="7293635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p:cNvSpPr txBox="1">
            <a:spLocks/>
          </p:cNvSpPr>
          <p:nvPr/>
        </p:nvSpPr>
        <p:spPr>
          <a:xfrm>
            <a:off x="221616" y="232271"/>
            <a:ext cx="10544150"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err="1" smtClean="0">
                <a:solidFill>
                  <a:prstClr val="black"/>
                </a:solidFill>
              </a:rPr>
              <a:t>Translating</a:t>
            </a:r>
            <a:r>
              <a:rPr lang="fr-FR" b="1" dirty="0" smtClean="0">
                <a:solidFill>
                  <a:prstClr val="black"/>
                </a:solidFill>
              </a:rPr>
              <a:t> User Stories </a:t>
            </a:r>
            <a:r>
              <a:rPr lang="fr-FR" b="1" dirty="0" err="1" smtClean="0">
                <a:solidFill>
                  <a:prstClr val="black"/>
                </a:solidFill>
              </a:rPr>
              <a:t>tasks</a:t>
            </a:r>
            <a:r>
              <a:rPr lang="fr-FR" b="1" dirty="0" smtClean="0">
                <a:solidFill>
                  <a:prstClr val="black"/>
                </a:solidFill>
              </a:rPr>
              <a:t> </a:t>
            </a:r>
            <a:r>
              <a:rPr lang="fr-FR" b="1" dirty="0" err="1" smtClean="0">
                <a:solidFill>
                  <a:prstClr val="black"/>
                </a:solidFill>
              </a:rPr>
              <a:t>into</a:t>
            </a:r>
            <a:r>
              <a:rPr lang="fr-FR" b="1" dirty="0" smtClean="0">
                <a:solidFill>
                  <a:prstClr val="black"/>
                </a:solidFill>
              </a:rPr>
              <a:t>  </a:t>
            </a:r>
            <a:r>
              <a:rPr lang="en-US" b="1" dirty="0" smtClean="0">
                <a:solidFill>
                  <a:prstClr val="black"/>
                </a:solidFill>
              </a:rPr>
              <a:t>Functional Specifications</a:t>
            </a:r>
            <a:endParaRPr lang="en-US" b="1" dirty="0">
              <a:solidFill>
                <a:prstClr val="black"/>
              </a:solidFill>
            </a:endParaRPr>
          </a:p>
        </p:txBody>
      </p:sp>
      <p:pic>
        <p:nvPicPr>
          <p:cNvPr id="2050" name="Picture 2" descr="Image result for recipe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391" y="1410804"/>
            <a:ext cx="3950599" cy="42798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6094" y="1552850"/>
            <a:ext cx="2805834" cy="2677656"/>
          </a:xfrm>
          <a:prstGeom prst="rect">
            <a:avLst/>
          </a:prstGeom>
        </p:spPr>
        <p:txBody>
          <a:bodyPr wrap="square">
            <a:spAutoFit/>
          </a:bodyPr>
          <a:lstStyle/>
          <a:p>
            <a:r>
              <a:rPr lang="fr-FR" sz="2800" dirty="0" err="1">
                <a:solidFill>
                  <a:prstClr val="black"/>
                </a:solidFill>
              </a:rPr>
              <a:t>Example</a:t>
            </a:r>
            <a:r>
              <a:rPr lang="fr-FR" sz="2800" dirty="0">
                <a:solidFill>
                  <a:prstClr val="black"/>
                </a:solidFill>
              </a:rPr>
              <a:t> : </a:t>
            </a:r>
            <a:endParaRPr lang="fr-FR" sz="2800" dirty="0" smtClean="0">
              <a:solidFill>
                <a:prstClr val="black"/>
              </a:solidFill>
            </a:endParaRPr>
          </a:p>
          <a:p>
            <a:endParaRPr lang="fr-FR" sz="2800" dirty="0">
              <a:solidFill>
                <a:prstClr val="black"/>
              </a:solidFill>
            </a:endParaRPr>
          </a:p>
          <a:p>
            <a:r>
              <a:rPr lang="fr-FR" sz="2800" dirty="0" err="1" smtClean="0">
                <a:solidFill>
                  <a:prstClr val="black"/>
                </a:solidFill>
              </a:rPr>
              <a:t>formal</a:t>
            </a:r>
            <a:r>
              <a:rPr lang="fr-FR" sz="2800" dirty="0" smtClean="0">
                <a:solidFill>
                  <a:prstClr val="black"/>
                </a:solidFill>
              </a:rPr>
              <a:t> </a:t>
            </a:r>
            <a:r>
              <a:rPr lang="fr-FR" sz="2800" dirty="0">
                <a:solidFill>
                  <a:prstClr val="black"/>
                </a:solidFill>
              </a:rPr>
              <a:t>design of a user interface </a:t>
            </a:r>
            <a:r>
              <a:rPr lang="fr-FR" sz="2800" dirty="0" smtClean="0">
                <a:solidFill>
                  <a:prstClr val="black"/>
                </a:solidFill>
              </a:rPr>
              <a:t>: </a:t>
            </a:r>
            <a:r>
              <a:rPr lang="fr-FR" sz="2800" dirty="0" err="1" smtClean="0">
                <a:solidFill>
                  <a:prstClr val="black"/>
                </a:solidFill>
              </a:rPr>
              <a:t>button</a:t>
            </a:r>
            <a:r>
              <a:rPr lang="fr-FR" sz="2800" dirty="0">
                <a:solidFill>
                  <a:prstClr val="black"/>
                </a:solidFill>
              </a:rPr>
              <a:t>, </a:t>
            </a:r>
            <a:r>
              <a:rPr lang="fr-FR" sz="2800" dirty="0" err="1">
                <a:solidFill>
                  <a:prstClr val="black"/>
                </a:solidFill>
              </a:rPr>
              <a:t>text</a:t>
            </a:r>
            <a:r>
              <a:rPr lang="fr-FR" sz="2800" dirty="0">
                <a:solidFill>
                  <a:prstClr val="black"/>
                </a:solidFill>
              </a:rPr>
              <a:t> box, </a:t>
            </a:r>
            <a:r>
              <a:rPr lang="fr-FR" sz="2800" dirty="0" err="1">
                <a:solidFill>
                  <a:prstClr val="black"/>
                </a:solidFill>
              </a:rPr>
              <a:t>colors</a:t>
            </a:r>
            <a:r>
              <a:rPr lang="fr-FR" sz="2800" dirty="0">
                <a:solidFill>
                  <a:prstClr val="black"/>
                </a:solidFill>
              </a:rPr>
              <a:t> </a:t>
            </a:r>
            <a:r>
              <a:rPr lang="fr-FR" sz="2800" dirty="0" smtClean="0">
                <a:solidFill>
                  <a:prstClr val="black"/>
                </a:solidFill>
              </a:rPr>
              <a:t>… .</a:t>
            </a:r>
            <a:endParaRPr lang="fr-FR" sz="2800" dirty="0">
              <a:solidFill>
                <a:prstClr val="black"/>
              </a:solidFill>
            </a:endParaRPr>
          </a:p>
        </p:txBody>
      </p:sp>
      <p:sp>
        <p:nvSpPr>
          <p:cNvPr id="18" name="Right Arrow 17"/>
          <p:cNvSpPr/>
          <p:nvPr/>
        </p:nvSpPr>
        <p:spPr>
          <a:xfrm>
            <a:off x="7739303" y="3233943"/>
            <a:ext cx="1380626" cy="25570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0" name="Flowchart: Document 19"/>
          <p:cNvSpPr/>
          <p:nvPr/>
        </p:nvSpPr>
        <p:spPr>
          <a:xfrm>
            <a:off x="9390243" y="3361797"/>
            <a:ext cx="2256943" cy="868709"/>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prstClr val="white"/>
                </a:solidFill>
              </a:rPr>
              <a:t>Draft</a:t>
            </a:r>
            <a:r>
              <a:rPr lang="fr-FR" sz="2400" dirty="0" smtClean="0">
                <a:solidFill>
                  <a:prstClr val="white"/>
                </a:solidFill>
              </a:rPr>
              <a:t> </a:t>
            </a:r>
            <a:r>
              <a:rPr lang="fr-FR" sz="2400" dirty="0" err="1" smtClean="0">
                <a:solidFill>
                  <a:prstClr val="white"/>
                </a:solidFill>
              </a:rPr>
              <a:t>Functional</a:t>
            </a:r>
            <a:r>
              <a:rPr lang="fr-FR" sz="2400" dirty="0" smtClean="0">
                <a:solidFill>
                  <a:prstClr val="white"/>
                </a:solidFill>
              </a:rPr>
              <a:t> </a:t>
            </a:r>
            <a:r>
              <a:rPr lang="fr-FR" sz="2400" dirty="0" err="1" smtClean="0">
                <a:solidFill>
                  <a:prstClr val="white"/>
                </a:solidFill>
              </a:rPr>
              <a:t>Specification</a:t>
            </a:r>
            <a:endParaRPr lang="fr-FR" sz="2400" dirty="0">
              <a:solidFill>
                <a:prstClr val="white"/>
              </a:solidFill>
            </a:endParaRPr>
          </a:p>
        </p:txBody>
      </p:sp>
      <p:grpSp>
        <p:nvGrpSpPr>
          <p:cNvPr id="5" name="Group 4"/>
          <p:cNvGrpSpPr/>
          <p:nvPr/>
        </p:nvGrpSpPr>
        <p:grpSpPr>
          <a:xfrm>
            <a:off x="10271664" y="2101037"/>
            <a:ext cx="494102" cy="1144223"/>
            <a:chOff x="3607784" y="2833234"/>
            <a:chExt cx="494102" cy="1144223"/>
          </a:xfrm>
        </p:grpSpPr>
        <p:pic>
          <p:nvPicPr>
            <p:cNvPr id="21"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0030" y="2833234"/>
              <a:ext cx="351891" cy="707705"/>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607784" y="3608125"/>
              <a:ext cx="494102" cy="369332"/>
            </a:xfrm>
            <a:prstGeom prst="rect">
              <a:avLst/>
            </a:prstGeom>
            <a:noFill/>
          </p:spPr>
          <p:txBody>
            <a:bodyPr wrap="square" rtlCol="0">
              <a:spAutoFit/>
            </a:bodyPr>
            <a:lstStyle/>
            <a:p>
              <a:r>
                <a:rPr lang="fr-FR" b="1" dirty="0" smtClean="0">
                  <a:solidFill>
                    <a:prstClr val="black"/>
                  </a:solidFill>
                </a:rPr>
                <a:t>D</a:t>
              </a:r>
              <a:endParaRPr lang="fr-FR" b="1" dirty="0">
                <a:solidFill>
                  <a:prstClr val="black"/>
                </a:solidFill>
              </a:endParaRPr>
            </a:p>
          </p:txBody>
        </p:sp>
      </p:grpSp>
      <p:pic>
        <p:nvPicPr>
          <p:cNvPr id="22" name="Imag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9106" y="776263"/>
            <a:ext cx="433338" cy="433338"/>
          </a:xfrm>
          <a:prstGeom prst="rect">
            <a:avLst/>
          </a:prstGeom>
        </p:spPr>
      </p:pic>
    </p:spTree>
    <p:extLst>
      <p:ext uri="{BB962C8B-B14F-4D97-AF65-F5344CB8AC3E}">
        <p14:creationId xmlns:p14="http://schemas.microsoft.com/office/powerpoint/2010/main" val="29410872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recipe table 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354" y="4464564"/>
            <a:ext cx="4921377" cy="184940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08061" y="1138505"/>
            <a:ext cx="7525762" cy="4615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prstClr val="black"/>
                </a:solidFill>
              </a:rPr>
              <a:t>Data Base type:</a:t>
            </a:r>
            <a:r>
              <a:rPr lang="fr-FR" dirty="0" smtClean="0">
                <a:solidFill>
                  <a:prstClr val="black"/>
                </a:solidFill>
              </a:rPr>
              <a:t> MS SQL Server version X</a:t>
            </a:r>
          </a:p>
          <a:p>
            <a:endParaRPr lang="fr-FR" dirty="0">
              <a:solidFill>
                <a:prstClr val="black"/>
              </a:solidFill>
            </a:endParaRPr>
          </a:p>
          <a:p>
            <a:r>
              <a:rPr lang="fr-FR" b="1" dirty="0" smtClean="0">
                <a:solidFill>
                  <a:prstClr val="black"/>
                </a:solidFill>
              </a:rPr>
              <a:t>Table: </a:t>
            </a:r>
            <a:r>
              <a:rPr lang="fr-FR" dirty="0" err="1" smtClean="0">
                <a:solidFill>
                  <a:prstClr val="black"/>
                </a:solidFill>
              </a:rPr>
              <a:t>Recipe</a:t>
            </a:r>
            <a:endParaRPr lang="fr-FR" dirty="0" smtClean="0">
              <a:solidFill>
                <a:prstClr val="black"/>
              </a:solidFill>
            </a:endParaRPr>
          </a:p>
          <a:p>
            <a:endParaRPr lang="fr-FR" dirty="0">
              <a:solidFill>
                <a:prstClr val="black"/>
              </a:solidFill>
            </a:endParaRPr>
          </a:p>
          <a:p>
            <a:r>
              <a:rPr lang="fr-FR" b="1" dirty="0" smtClean="0">
                <a:solidFill>
                  <a:prstClr val="black"/>
                </a:solidFill>
              </a:rPr>
              <a:t>Fields:</a:t>
            </a:r>
            <a:endParaRPr lang="fr-FR" dirty="0" smtClean="0">
              <a:solidFill>
                <a:prstClr val="black"/>
              </a:solidFill>
            </a:endParaRPr>
          </a:p>
          <a:p>
            <a:pPr algn="ctr"/>
            <a:endParaRPr lang="fr-FR" dirty="0" smtClean="0">
              <a:solidFill>
                <a:prstClr val="black"/>
              </a:solidFill>
            </a:endParaRPr>
          </a:p>
          <a:p>
            <a:pPr marL="285750" indent="-285750">
              <a:buFontTx/>
              <a:buChar char="-"/>
            </a:pPr>
            <a:r>
              <a:rPr lang="fr-FR" dirty="0" smtClean="0">
                <a:solidFill>
                  <a:prstClr val="black"/>
                </a:solidFill>
              </a:rPr>
              <a:t>« </a:t>
            </a:r>
            <a:r>
              <a:rPr lang="fr-FR" dirty="0" err="1" smtClean="0">
                <a:solidFill>
                  <a:prstClr val="black"/>
                </a:solidFill>
              </a:rPr>
              <a:t>UniqueId</a:t>
            </a:r>
            <a:r>
              <a:rPr lang="fr-FR" dirty="0" smtClean="0">
                <a:solidFill>
                  <a:prstClr val="black"/>
                </a:solidFill>
              </a:rPr>
              <a:t> » : </a:t>
            </a:r>
            <a:r>
              <a:rPr lang="fr-FR" dirty="0" err="1" smtClean="0">
                <a:solidFill>
                  <a:prstClr val="black"/>
                </a:solidFill>
              </a:rPr>
              <a:t>integer</a:t>
            </a:r>
            <a:endParaRPr lang="fr-FR" dirty="0" smtClean="0">
              <a:solidFill>
                <a:prstClr val="black"/>
              </a:solidFill>
            </a:endParaRPr>
          </a:p>
          <a:p>
            <a:pPr marL="285750" indent="-285750">
              <a:buFontTx/>
              <a:buChar char="-"/>
            </a:pPr>
            <a:r>
              <a:rPr lang="fr-FR" dirty="0" smtClean="0">
                <a:solidFill>
                  <a:prstClr val="black"/>
                </a:solidFill>
              </a:rPr>
              <a:t>« </a:t>
            </a:r>
            <a:r>
              <a:rPr lang="fr-FR" dirty="0" err="1" smtClean="0">
                <a:solidFill>
                  <a:prstClr val="black"/>
                </a:solidFill>
              </a:rPr>
              <a:t>RecipeName</a:t>
            </a:r>
            <a:r>
              <a:rPr lang="fr-FR" dirty="0" smtClean="0">
                <a:solidFill>
                  <a:prstClr val="black"/>
                </a:solidFill>
              </a:rPr>
              <a:t> » : </a:t>
            </a:r>
            <a:r>
              <a:rPr lang="fr-FR" dirty="0" err="1" smtClean="0">
                <a:solidFill>
                  <a:prstClr val="black"/>
                </a:solidFill>
              </a:rPr>
              <a:t>text</a:t>
            </a:r>
            <a:r>
              <a:rPr lang="fr-FR" dirty="0" smtClean="0">
                <a:solidFill>
                  <a:prstClr val="black"/>
                </a:solidFill>
              </a:rPr>
              <a:t> max 256 </a:t>
            </a:r>
            <a:r>
              <a:rPr lang="fr-FR" dirty="0" err="1" smtClean="0">
                <a:solidFill>
                  <a:prstClr val="black"/>
                </a:solidFill>
              </a:rPr>
              <a:t>caracters</a:t>
            </a:r>
            <a:endParaRPr lang="fr-FR" dirty="0" smtClean="0">
              <a:solidFill>
                <a:prstClr val="black"/>
              </a:solidFill>
            </a:endParaRPr>
          </a:p>
          <a:p>
            <a:pPr marL="285750" indent="-285750">
              <a:buFontTx/>
              <a:buChar char="-"/>
            </a:pPr>
            <a:r>
              <a:rPr lang="fr-FR" dirty="0" smtClean="0">
                <a:solidFill>
                  <a:prstClr val="black"/>
                </a:solidFill>
              </a:rPr>
              <a:t>« </a:t>
            </a:r>
            <a:r>
              <a:rPr lang="fr-FR" dirty="0" err="1" smtClean="0">
                <a:solidFill>
                  <a:prstClr val="black"/>
                </a:solidFill>
              </a:rPr>
              <a:t>CreationDate</a:t>
            </a:r>
            <a:r>
              <a:rPr lang="fr-FR" dirty="0" smtClean="0">
                <a:solidFill>
                  <a:prstClr val="black"/>
                </a:solidFill>
              </a:rPr>
              <a:t> » : UTC</a:t>
            </a:r>
          </a:p>
          <a:p>
            <a:pPr marL="285750" indent="-285750">
              <a:buFontTx/>
              <a:buChar char="-"/>
            </a:pPr>
            <a:r>
              <a:rPr lang="fr-FR" dirty="0">
                <a:solidFill>
                  <a:prstClr val="black"/>
                </a:solidFill>
              </a:rPr>
              <a:t>« </a:t>
            </a:r>
            <a:r>
              <a:rPr lang="fr-FR" dirty="0" err="1" smtClean="0">
                <a:solidFill>
                  <a:prstClr val="black"/>
                </a:solidFill>
              </a:rPr>
              <a:t>ModificationId</a:t>
            </a:r>
            <a:r>
              <a:rPr lang="fr-FR" dirty="0">
                <a:solidFill>
                  <a:prstClr val="black"/>
                </a:solidFill>
              </a:rPr>
              <a:t> » : </a:t>
            </a:r>
            <a:r>
              <a:rPr lang="fr-FR" dirty="0" err="1">
                <a:solidFill>
                  <a:prstClr val="black"/>
                </a:solidFill>
              </a:rPr>
              <a:t>link</a:t>
            </a:r>
            <a:r>
              <a:rPr lang="fr-FR" dirty="0">
                <a:solidFill>
                  <a:prstClr val="black"/>
                </a:solidFill>
              </a:rPr>
              <a:t> to table « </a:t>
            </a:r>
            <a:r>
              <a:rPr lang="fr-FR" dirty="0" err="1" smtClean="0">
                <a:solidFill>
                  <a:prstClr val="black"/>
                </a:solidFill>
              </a:rPr>
              <a:t>AuditTrail</a:t>
            </a:r>
            <a:r>
              <a:rPr lang="fr-FR" dirty="0">
                <a:solidFill>
                  <a:prstClr val="black"/>
                </a:solidFill>
              </a:rPr>
              <a:t> </a:t>
            </a:r>
            <a:r>
              <a:rPr lang="fr-FR" dirty="0" smtClean="0">
                <a:solidFill>
                  <a:prstClr val="black"/>
                </a:solidFill>
              </a:rPr>
              <a:t>»</a:t>
            </a:r>
            <a:endParaRPr lang="fr-FR" dirty="0">
              <a:solidFill>
                <a:prstClr val="black"/>
              </a:solidFill>
            </a:endParaRPr>
          </a:p>
          <a:p>
            <a:pPr marL="285750" indent="-285750">
              <a:buFontTx/>
              <a:buChar char="-"/>
            </a:pPr>
            <a:r>
              <a:rPr lang="fr-FR" dirty="0" smtClean="0">
                <a:solidFill>
                  <a:prstClr val="black"/>
                </a:solidFill>
              </a:rPr>
              <a:t>« </a:t>
            </a:r>
            <a:r>
              <a:rPr lang="fr-FR" dirty="0" err="1" smtClean="0">
                <a:solidFill>
                  <a:prstClr val="black"/>
                </a:solidFill>
              </a:rPr>
              <a:t>CreatorNameId</a:t>
            </a:r>
            <a:r>
              <a:rPr lang="fr-FR" dirty="0" smtClean="0">
                <a:solidFill>
                  <a:prstClr val="black"/>
                </a:solidFill>
              </a:rPr>
              <a:t> »: </a:t>
            </a:r>
            <a:r>
              <a:rPr lang="fr-FR" dirty="0" err="1" smtClean="0">
                <a:solidFill>
                  <a:prstClr val="black"/>
                </a:solidFill>
              </a:rPr>
              <a:t>link</a:t>
            </a:r>
            <a:r>
              <a:rPr lang="fr-FR" dirty="0" smtClean="0">
                <a:solidFill>
                  <a:prstClr val="black"/>
                </a:solidFill>
              </a:rPr>
              <a:t> to table « </a:t>
            </a:r>
            <a:r>
              <a:rPr lang="fr-FR" dirty="0" err="1">
                <a:solidFill>
                  <a:prstClr val="black"/>
                </a:solidFill>
              </a:rPr>
              <a:t>U</a:t>
            </a:r>
            <a:r>
              <a:rPr lang="fr-FR" dirty="0" err="1" smtClean="0">
                <a:solidFill>
                  <a:prstClr val="black"/>
                </a:solidFill>
              </a:rPr>
              <a:t>sers</a:t>
            </a:r>
            <a:r>
              <a:rPr lang="fr-FR" dirty="0" smtClean="0">
                <a:solidFill>
                  <a:prstClr val="black"/>
                </a:solidFill>
              </a:rPr>
              <a:t> »</a:t>
            </a:r>
            <a:endParaRPr lang="fr-FR" dirty="0">
              <a:solidFill>
                <a:prstClr val="black"/>
              </a:solidFill>
            </a:endParaRPr>
          </a:p>
          <a:p>
            <a:pPr algn="ctr"/>
            <a:endParaRPr lang="fr-FR" dirty="0" smtClean="0">
              <a:solidFill>
                <a:prstClr val="black"/>
              </a:solidFill>
            </a:endParaRPr>
          </a:p>
          <a:p>
            <a:pPr algn="ctr"/>
            <a:endParaRPr lang="fr-FR" dirty="0">
              <a:solidFill>
                <a:prstClr val="black"/>
              </a:solidFill>
            </a:endParaRPr>
          </a:p>
          <a:p>
            <a:pPr algn="ctr"/>
            <a:endParaRPr lang="fr-FR" dirty="0">
              <a:solidFill>
                <a:prstClr val="black"/>
              </a:solidFill>
            </a:endParaRPr>
          </a:p>
        </p:txBody>
      </p:sp>
      <p:sp>
        <p:nvSpPr>
          <p:cNvPr id="2" name="TextBox 1"/>
          <p:cNvSpPr txBox="1"/>
          <p:nvPr/>
        </p:nvSpPr>
        <p:spPr>
          <a:xfrm>
            <a:off x="244728" y="1412647"/>
            <a:ext cx="2023818" cy="1938992"/>
          </a:xfrm>
          <a:prstGeom prst="rect">
            <a:avLst/>
          </a:prstGeom>
          <a:noFill/>
        </p:spPr>
        <p:txBody>
          <a:bodyPr wrap="square" rtlCol="0">
            <a:spAutoFit/>
          </a:bodyPr>
          <a:lstStyle/>
          <a:p>
            <a:r>
              <a:rPr lang="fr-FR" sz="2800" dirty="0" err="1" smtClean="0">
                <a:solidFill>
                  <a:prstClr val="black"/>
                </a:solidFill>
              </a:rPr>
              <a:t>Example</a:t>
            </a:r>
            <a:r>
              <a:rPr lang="fr-FR" dirty="0" smtClean="0">
                <a:solidFill>
                  <a:prstClr val="black"/>
                </a:solidFill>
              </a:rPr>
              <a:t> : </a:t>
            </a:r>
          </a:p>
          <a:p>
            <a:endParaRPr lang="fr-FR" dirty="0">
              <a:solidFill>
                <a:prstClr val="black"/>
              </a:solidFill>
            </a:endParaRPr>
          </a:p>
          <a:p>
            <a:endParaRPr lang="fr-FR" dirty="0" smtClean="0">
              <a:solidFill>
                <a:prstClr val="black"/>
              </a:solidFill>
            </a:endParaRPr>
          </a:p>
          <a:p>
            <a:r>
              <a:rPr lang="fr-FR" sz="2800" dirty="0" smtClean="0">
                <a:solidFill>
                  <a:prstClr val="black"/>
                </a:solidFill>
              </a:rPr>
              <a:t>data base format</a:t>
            </a:r>
            <a:endParaRPr lang="fr-FR" sz="2800" dirty="0">
              <a:solidFill>
                <a:prstClr val="black"/>
              </a:solidFill>
            </a:endParaRPr>
          </a:p>
        </p:txBody>
      </p:sp>
      <p:sp>
        <p:nvSpPr>
          <p:cNvPr id="9" name="Text Placeholder 4"/>
          <p:cNvSpPr txBox="1">
            <a:spLocks/>
          </p:cNvSpPr>
          <p:nvPr/>
        </p:nvSpPr>
        <p:spPr>
          <a:xfrm>
            <a:off x="221615" y="232271"/>
            <a:ext cx="9717647"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err="1">
                <a:solidFill>
                  <a:prstClr val="black"/>
                </a:solidFill>
              </a:rPr>
              <a:t>Implement</a:t>
            </a:r>
            <a:r>
              <a:rPr lang="fr-FR" b="1" dirty="0">
                <a:solidFill>
                  <a:prstClr val="black"/>
                </a:solidFill>
              </a:rPr>
              <a:t> the User Stories : the </a:t>
            </a:r>
            <a:r>
              <a:rPr lang="en-US" b="1" dirty="0" smtClean="0">
                <a:solidFill>
                  <a:prstClr val="black"/>
                </a:solidFill>
              </a:rPr>
              <a:t>Design Specifications</a:t>
            </a:r>
            <a:endParaRPr lang="en-US" b="1" dirty="0">
              <a:solidFill>
                <a:prstClr val="black"/>
              </a:solidFill>
            </a:endParaRPr>
          </a:p>
        </p:txBody>
      </p:sp>
      <p:sp>
        <p:nvSpPr>
          <p:cNvPr id="13" name="Right Arrow 12"/>
          <p:cNvSpPr/>
          <p:nvPr/>
        </p:nvSpPr>
        <p:spPr>
          <a:xfrm>
            <a:off x="7955105" y="3378520"/>
            <a:ext cx="1380626" cy="25570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4" name="Flowchart: Document 13"/>
          <p:cNvSpPr/>
          <p:nvPr/>
        </p:nvSpPr>
        <p:spPr>
          <a:xfrm>
            <a:off x="9633823" y="3435550"/>
            <a:ext cx="2256943" cy="868709"/>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prstClr val="white"/>
                </a:solidFill>
              </a:rPr>
              <a:t>Draft</a:t>
            </a:r>
            <a:r>
              <a:rPr lang="fr-FR" sz="2400" dirty="0" smtClean="0">
                <a:solidFill>
                  <a:prstClr val="white"/>
                </a:solidFill>
              </a:rPr>
              <a:t> Design</a:t>
            </a:r>
          </a:p>
          <a:p>
            <a:pPr algn="ctr"/>
            <a:r>
              <a:rPr lang="fr-FR" sz="2400" dirty="0" err="1" smtClean="0">
                <a:solidFill>
                  <a:prstClr val="white"/>
                </a:solidFill>
              </a:rPr>
              <a:t>Specification</a:t>
            </a:r>
            <a:endParaRPr lang="fr-FR" sz="2400" dirty="0">
              <a:solidFill>
                <a:prstClr val="white"/>
              </a:solidFill>
            </a:endParaRPr>
          </a:p>
        </p:txBody>
      </p:sp>
      <p:grpSp>
        <p:nvGrpSpPr>
          <p:cNvPr id="18" name="Group 17"/>
          <p:cNvGrpSpPr/>
          <p:nvPr/>
        </p:nvGrpSpPr>
        <p:grpSpPr>
          <a:xfrm>
            <a:off x="10584104" y="2140924"/>
            <a:ext cx="494102" cy="1144223"/>
            <a:chOff x="3607784" y="2833234"/>
            <a:chExt cx="494102" cy="1144223"/>
          </a:xfrm>
        </p:grpSpPr>
        <p:pic>
          <p:nvPicPr>
            <p:cNvPr id="19" name="Picture 2" descr="Peopl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0030" y="2833234"/>
              <a:ext cx="351891" cy="707705"/>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3607784" y="3608125"/>
              <a:ext cx="494102" cy="369332"/>
            </a:xfrm>
            <a:prstGeom prst="rect">
              <a:avLst/>
            </a:prstGeom>
            <a:noFill/>
          </p:spPr>
          <p:txBody>
            <a:bodyPr wrap="square" rtlCol="0">
              <a:spAutoFit/>
            </a:bodyPr>
            <a:lstStyle/>
            <a:p>
              <a:r>
                <a:rPr lang="fr-FR" b="1" dirty="0" smtClean="0">
                  <a:solidFill>
                    <a:prstClr val="black"/>
                  </a:solidFill>
                </a:rPr>
                <a:t>D</a:t>
              </a:r>
              <a:endParaRPr lang="fr-FR" b="1" dirty="0">
                <a:solidFill>
                  <a:prstClr val="black"/>
                </a:solidFill>
              </a:endParaRPr>
            </a:p>
          </p:txBody>
        </p:sp>
      </p:grpSp>
      <p:pic>
        <p:nvPicPr>
          <p:cNvPr id="21" name="Imag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9106" y="776263"/>
            <a:ext cx="433338" cy="433338"/>
          </a:xfrm>
          <a:prstGeom prst="rect">
            <a:avLst/>
          </a:prstGeom>
        </p:spPr>
      </p:pic>
    </p:spTree>
    <p:extLst>
      <p:ext uri="{BB962C8B-B14F-4D97-AF65-F5344CB8AC3E}">
        <p14:creationId xmlns:p14="http://schemas.microsoft.com/office/powerpoint/2010/main" val="2485653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5</a:t>
            </a:fld>
            <a:endParaRPr lang="en-US"/>
          </a:p>
        </p:txBody>
      </p:sp>
      <p:sp>
        <p:nvSpPr>
          <p:cNvPr id="3" name="Content Placeholder 2"/>
          <p:cNvSpPr>
            <a:spLocks noGrp="1"/>
          </p:cNvSpPr>
          <p:nvPr>
            <p:ph sz="quarter" idx="14"/>
          </p:nvPr>
        </p:nvSpPr>
        <p:spPr>
          <a:xfrm>
            <a:off x="619125" y="1159963"/>
            <a:ext cx="11365057" cy="4608511"/>
          </a:xfrm>
        </p:spPr>
        <p:txBody>
          <a:bodyPr/>
          <a:lstStyle/>
          <a:p>
            <a:endParaRPr lang="en-US" b="1" dirty="0">
              <a:solidFill>
                <a:prstClr val="black"/>
              </a:solidFill>
            </a:endParaRPr>
          </a:p>
          <a:p>
            <a:endParaRPr lang="en-US" b="1" dirty="0" smtClean="0">
              <a:solidFill>
                <a:prstClr val="black"/>
              </a:solidFill>
            </a:endParaRPr>
          </a:p>
          <a:p>
            <a:endParaRPr lang="en-US" b="1" dirty="0">
              <a:solidFill>
                <a:prstClr val="black"/>
              </a:solidFill>
            </a:endParaRPr>
          </a:p>
          <a:p>
            <a:pPr marL="457200" indent="-457200">
              <a:buFont typeface="Wingdings" panose="05000000000000000000" pitchFamily="2" charset="2"/>
              <a:buChar char="Ø"/>
            </a:pPr>
            <a:endParaRPr lang="en-US" b="1" dirty="0" smtClean="0">
              <a:solidFill>
                <a:prstClr val="black"/>
              </a:solidFill>
            </a:endParaRPr>
          </a:p>
          <a:p>
            <a:pPr marL="457200" indent="-457200">
              <a:buFont typeface="Wingdings" panose="05000000000000000000" pitchFamily="2" charset="2"/>
              <a:buChar char="Ø"/>
            </a:pPr>
            <a:endParaRPr lang="en-US" b="1" dirty="0">
              <a:solidFill>
                <a:prstClr val="black"/>
              </a:solidFill>
            </a:endParaRPr>
          </a:p>
        </p:txBody>
      </p:sp>
      <p:sp>
        <p:nvSpPr>
          <p:cNvPr id="4" name="Text Placeholder 3"/>
          <p:cNvSpPr>
            <a:spLocks noGrp="1"/>
          </p:cNvSpPr>
          <p:nvPr>
            <p:ph type="body" sz="quarter" idx="13"/>
          </p:nvPr>
        </p:nvSpPr>
        <p:spPr/>
        <p:txBody>
          <a:bodyPr/>
          <a:lstStyle/>
          <a:p>
            <a:r>
              <a:rPr lang="en-US" dirty="0"/>
              <a:t>PART 1 – QA Introduction</a:t>
            </a:r>
          </a:p>
        </p:txBody>
      </p:sp>
      <p:sp>
        <p:nvSpPr>
          <p:cNvPr id="5" name="Title 4"/>
          <p:cNvSpPr>
            <a:spLocks noGrp="1"/>
          </p:cNvSpPr>
          <p:nvPr>
            <p:ph type="title"/>
          </p:nvPr>
        </p:nvSpPr>
        <p:spPr>
          <a:xfrm>
            <a:off x="623888" y="730800"/>
            <a:ext cx="10944225" cy="325952"/>
          </a:xfrm>
        </p:spPr>
        <p:txBody>
          <a:bodyPr/>
          <a:lstStyle/>
          <a:p>
            <a:r>
              <a:rPr lang="en-US" sz="2400" dirty="0" smtClean="0"/>
              <a:t>LS Quality </a:t>
            </a:r>
            <a:r>
              <a:rPr lang="en-US" sz="2400" dirty="0"/>
              <a:t>Mission </a:t>
            </a:r>
            <a:r>
              <a:rPr lang="en-US" sz="2400" dirty="0" smtClean="0"/>
              <a:t>statement</a:t>
            </a:r>
            <a:endParaRPr lang="en-US" dirty="0"/>
          </a:p>
        </p:txBody>
      </p:sp>
      <p:sp>
        <p:nvSpPr>
          <p:cNvPr id="9" name="TextBox 8"/>
          <p:cNvSpPr txBox="1"/>
          <p:nvPr/>
        </p:nvSpPr>
        <p:spPr bwMode="gray">
          <a:xfrm>
            <a:off x="1345817" y="5705405"/>
            <a:ext cx="2095091" cy="738664"/>
          </a:xfrm>
          <a:prstGeom prst="rect">
            <a:avLst/>
          </a:prstGeom>
          <a:noFill/>
        </p:spPr>
        <p:txBody>
          <a:bodyPr wrap="square" lIns="0" tIns="0" rIns="0" bIns="0" rtlCol="0">
            <a:spAutoFit/>
          </a:bodyPr>
          <a:lstStyle/>
          <a:p>
            <a:pPr>
              <a:spcBef>
                <a:spcPts val="300"/>
              </a:spcBef>
              <a:spcAft>
                <a:spcPts val="300"/>
              </a:spcAft>
              <a:buClr>
                <a:schemeClr val="accent1"/>
              </a:buClr>
            </a:pPr>
            <a:r>
              <a:rPr lang="en-US" sz="1600" i="1" dirty="0" smtClean="0"/>
              <a:t>‘00005042POL- </a:t>
            </a:r>
            <a:r>
              <a:rPr lang="en-US" sz="1600" i="1" dirty="0"/>
              <a:t>LS QUALITY MISSION </a:t>
            </a:r>
            <a:r>
              <a:rPr lang="en-US" sz="1600" i="1" dirty="0" smtClean="0"/>
              <a:t>STATEMENT’</a:t>
            </a:r>
            <a:endParaRPr kumimoji="0" lang="en-US" sz="1600" b="0" i="1" u="none" strike="noStrike" kern="120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3"/>
          <a:stretch>
            <a:fillRect/>
          </a:stretch>
        </p:blipFill>
        <p:spPr>
          <a:xfrm>
            <a:off x="3757399" y="1159963"/>
            <a:ext cx="4076700" cy="5534025"/>
          </a:xfrm>
          <a:prstGeom prst="rect">
            <a:avLst/>
          </a:prstGeom>
        </p:spPr>
      </p:pic>
    </p:spTree>
    <p:extLst>
      <p:ext uri="{BB962C8B-B14F-4D97-AF65-F5344CB8AC3E}">
        <p14:creationId xmlns:p14="http://schemas.microsoft.com/office/powerpoint/2010/main" val="32211414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4"/>
          <p:cNvSpPr txBox="1">
            <a:spLocks/>
          </p:cNvSpPr>
          <p:nvPr/>
        </p:nvSpPr>
        <p:spPr>
          <a:xfrm>
            <a:off x="221616" y="232271"/>
            <a:ext cx="7311298"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prstClr val="black"/>
                </a:solidFill>
              </a:rPr>
              <a:t>Informal testing during Development Sprints</a:t>
            </a:r>
            <a:endParaRPr lang="en-US" b="1" dirty="0">
              <a:solidFill>
                <a:prstClr val="black"/>
              </a:solidFill>
            </a:endParaRPr>
          </a:p>
        </p:txBody>
      </p:sp>
      <p:sp>
        <p:nvSpPr>
          <p:cNvPr id="12" name="TextBox 11"/>
          <p:cNvSpPr txBox="1"/>
          <p:nvPr/>
        </p:nvSpPr>
        <p:spPr>
          <a:xfrm>
            <a:off x="221616" y="1555781"/>
            <a:ext cx="3402105" cy="5262979"/>
          </a:xfrm>
          <a:prstGeom prst="rect">
            <a:avLst/>
          </a:prstGeom>
          <a:noFill/>
        </p:spPr>
        <p:txBody>
          <a:bodyPr wrap="square" rtlCol="0">
            <a:spAutoFit/>
          </a:bodyPr>
          <a:lstStyle/>
          <a:p>
            <a:r>
              <a:rPr lang="fr-FR" sz="2800" dirty="0">
                <a:solidFill>
                  <a:prstClr val="black"/>
                </a:solidFill>
              </a:rPr>
              <a:t>At the </a:t>
            </a:r>
            <a:r>
              <a:rPr lang="fr-FR" sz="2800" dirty="0" err="1">
                <a:solidFill>
                  <a:prstClr val="black"/>
                </a:solidFill>
              </a:rPr>
              <a:t>same</a:t>
            </a:r>
            <a:r>
              <a:rPr lang="fr-FR" sz="2800" dirty="0">
                <a:solidFill>
                  <a:prstClr val="black"/>
                </a:solidFill>
              </a:rPr>
              <a:t> </a:t>
            </a:r>
            <a:r>
              <a:rPr lang="fr-FR" sz="2800" dirty="0" smtClean="0">
                <a:solidFill>
                  <a:prstClr val="black"/>
                </a:solidFill>
              </a:rPr>
              <a:t>time: </a:t>
            </a:r>
          </a:p>
          <a:p>
            <a:endParaRPr lang="fr-FR" sz="2800" dirty="0" smtClean="0">
              <a:solidFill>
                <a:prstClr val="black"/>
              </a:solidFill>
            </a:endParaRPr>
          </a:p>
          <a:p>
            <a:pPr marL="285750" indent="-285750">
              <a:buFontTx/>
              <a:buChar char="-"/>
            </a:pPr>
            <a:r>
              <a:rPr lang="fr-FR" sz="2800" dirty="0" smtClean="0">
                <a:solidFill>
                  <a:prstClr val="black"/>
                </a:solidFill>
              </a:rPr>
              <a:t>Unit </a:t>
            </a:r>
            <a:r>
              <a:rPr lang="fr-FR" sz="2800" dirty="0" err="1" smtClean="0">
                <a:solidFill>
                  <a:prstClr val="black"/>
                </a:solidFill>
              </a:rPr>
              <a:t>testing</a:t>
            </a:r>
            <a:endParaRPr lang="fr-FR" sz="2800" dirty="0" smtClean="0">
              <a:solidFill>
                <a:prstClr val="black"/>
              </a:solidFill>
            </a:endParaRPr>
          </a:p>
          <a:p>
            <a:pPr marL="285750" indent="-285750">
              <a:buFontTx/>
              <a:buChar char="-"/>
            </a:pPr>
            <a:endParaRPr lang="fr-FR" sz="2800" dirty="0" smtClean="0">
              <a:solidFill>
                <a:prstClr val="black"/>
              </a:solidFill>
            </a:endParaRPr>
          </a:p>
          <a:p>
            <a:pPr marL="285750" indent="-285750">
              <a:buFontTx/>
              <a:buChar char="-"/>
            </a:pPr>
            <a:r>
              <a:rPr lang="fr-FR" sz="2800" dirty="0" smtClean="0">
                <a:solidFill>
                  <a:prstClr val="black"/>
                </a:solidFill>
              </a:rPr>
              <a:t>Design </a:t>
            </a:r>
            <a:r>
              <a:rPr lang="fr-FR" sz="2800" dirty="0" err="1" smtClean="0">
                <a:solidFill>
                  <a:prstClr val="black"/>
                </a:solidFill>
              </a:rPr>
              <a:t>Testing</a:t>
            </a:r>
            <a:endParaRPr lang="fr-FR" sz="2800" dirty="0" smtClean="0">
              <a:solidFill>
                <a:prstClr val="black"/>
              </a:solidFill>
            </a:endParaRPr>
          </a:p>
          <a:p>
            <a:pPr marL="285750" indent="-285750">
              <a:buFontTx/>
              <a:buChar char="-"/>
            </a:pPr>
            <a:endParaRPr lang="fr-FR" sz="2800" dirty="0" smtClean="0">
              <a:solidFill>
                <a:prstClr val="black"/>
              </a:solidFill>
            </a:endParaRPr>
          </a:p>
          <a:p>
            <a:pPr marL="285750" indent="-285750">
              <a:buFontTx/>
              <a:buChar char="-"/>
            </a:pPr>
            <a:r>
              <a:rPr lang="fr-FR" sz="2800" dirty="0" err="1" smtClean="0">
                <a:solidFill>
                  <a:prstClr val="black"/>
                </a:solidFill>
              </a:rPr>
              <a:t>Functional</a:t>
            </a:r>
            <a:r>
              <a:rPr lang="fr-FR" sz="2800" dirty="0" smtClean="0">
                <a:solidFill>
                  <a:prstClr val="black"/>
                </a:solidFill>
              </a:rPr>
              <a:t> </a:t>
            </a:r>
            <a:r>
              <a:rPr lang="fr-FR" sz="2800" dirty="0" err="1" smtClean="0">
                <a:solidFill>
                  <a:prstClr val="black"/>
                </a:solidFill>
              </a:rPr>
              <a:t>Testing</a:t>
            </a:r>
            <a:endParaRPr lang="fr-FR" sz="2800" dirty="0" smtClean="0">
              <a:solidFill>
                <a:prstClr val="black"/>
              </a:solidFill>
            </a:endParaRPr>
          </a:p>
          <a:p>
            <a:pPr marL="285750" indent="-285750">
              <a:buFontTx/>
              <a:buChar char="-"/>
            </a:pPr>
            <a:endParaRPr lang="fr-FR" sz="2800" dirty="0" smtClean="0">
              <a:solidFill>
                <a:prstClr val="black"/>
              </a:solidFill>
            </a:endParaRPr>
          </a:p>
          <a:p>
            <a:pPr marL="285750" indent="-285750">
              <a:buFontTx/>
              <a:buChar char="-"/>
            </a:pPr>
            <a:r>
              <a:rPr lang="fr-FR" sz="2800" dirty="0" smtClean="0">
                <a:solidFill>
                  <a:prstClr val="black"/>
                </a:solidFill>
              </a:rPr>
              <a:t>Informal </a:t>
            </a:r>
            <a:r>
              <a:rPr lang="fr-FR" sz="2800" dirty="0" err="1" smtClean="0">
                <a:solidFill>
                  <a:prstClr val="black"/>
                </a:solidFill>
              </a:rPr>
              <a:t>acceptance</a:t>
            </a:r>
            <a:r>
              <a:rPr lang="fr-FR" sz="2800" dirty="0" smtClean="0">
                <a:solidFill>
                  <a:prstClr val="black"/>
                </a:solidFill>
              </a:rPr>
              <a:t> </a:t>
            </a:r>
            <a:r>
              <a:rPr lang="fr-FR" sz="2800" dirty="0" err="1" smtClean="0">
                <a:solidFill>
                  <a:prstClr val="black"/>
                </a:solidFill>
              </a:rPr>
              <a:t>Testing</a:t>
            </a:r>
            <a:endParaRPr lang="fr-FR" sz="2800" dirty="0" smtClean="0">
              <a:solidFill>
                <a:prstClr val="black"/>
              </a:solidFill>
            </a:endParaRPr>
          </a:p>
          <a:p>
            <a:endParaRPr lang="fr-FR" sz="2800" dirty="0" smtClean="0">
              <a:solidFill>
                <a:prstClr val="black"/>
              </a:solidFill>
            </a:endParaRPr>
          </a:p>
          <a:p>
            <a:pPr marL="285750" indent="-285750">
              <a:buFontTx/>
              <a:buChar char="-"/>
            </a:pPr>
            <a:endParaRPr lang="fr-FR" sz="2800" dirty="0" smtClean="0">
              <a:solidFill>
                <a:prstClr val="black"/>
              </a:solidFill>
            </a:endParaRPr>
          </a:p>
        </p:txBody>
      </p:sp>
      <p:grpSp>
        <p:nvGrpSpPr>
          <p:cNvPr id="13" name="Group 12"/>
          <p:cNvGrpSpPr/>
          <p:nvPr/>
        </p:nvGrpSpPr>
        <p:grpSpPr>
          <a:xfrm>
            <a:off x="4111455" y="4138930"/>
            <a:ext cx="494102" cy="1144223"/>
            <a:chOff x="3607784" y="2833234"/>
            <a:chExt cx="494102" cy="1144223"/>
          </a:xfrm>
        </p:grpSpPr>
        <p:pic>
          <p:nvPicPr>
            <p:cNvPr id="14" name="Picture 2" descr="People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0030" y="2833234"/>
              <a:ext cx="351891" cy="707705"/>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3607784" y="3608125"/>
              <a:ext cx="494102" cy="369332"/>
            </a:xfrm>
            <a:prstGeom prst="rect">
              <a:avLst/>
            </a:prstGeom>
            <a:noFill/>
          </p:spPr>
          <p:txBody>
            <a:bodyPr wrap="square" rtlCol="0">
              <a:spAutoFit/>
            </a:bodyPr>
            <a:lstStyle/>
            <a:p>
              <a:r>
                <a:rPr lang="fr-FR" b="1" dirty="0" smtClean="0">
                  <a:solidFill>
                    <a:prstClr val="black"/>
                  </a:solidFill>
                </a:rPr>
                <a:t>T</a:t>
              </a:r>
              <a:endParaRPr lang="fr-FR" b="1" dirty="0">
                <a:solidFill>
                  <a:prstClr val="black"/>
                </a:solidFill>
              </a:endParaRPr>
            </a:p>
          </p:txBody>
        </p:sp>
      </p:grpSp>
      <p:grpSp>
        <p:nvGrpSpPr>
          <p:cNvPr id="16" name="Group 15"/>
          <p:cNvGrpSpPr/>
          <p:nvPr/>
        </p:nvGrpSpPr>
        <p:grpSpPr>
          <a:xfrm>
            <a:off x="4078832" y="2513482"/>
            <a:ext cx="494102" cy="1144223"/>
            <a:chOff x="3607784" y="2833234"/>
            <a:chExt cx="494102" cy="1144223"/>
          </a:xfrm>
        </p:grpSpPr>
        <p:pic>
          <p:nvPicPr>
            <p:cNvPr id="17" name="Picture 2" descr="People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0030" y="2833234"/>
              <a:ext cx="351891" cy="707705"/>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607784" y="3608125"/>
              <a:ext cx="494102" cy="369332"/>
            </a:xfrm>
            <a:prstGeom prst="rect">
              <a:avLst/>
            </a:prstGeom>
            <a:noFill/>
          </p:spPr>
          <p:txBody>
            <a:bodyPr wrap="square" rtlCol="0">
              <a:spAutoFit/>
            </a:bodyPr>
            <a:lstStyle/>
            <a:p>
              <a:r>
                <a:rPr lang="fr-FR" b="1" dirty="0">
                  <a:solidFill>
                    <a:prstClr val="black"/>
                  </a:solidFill>
                </a:rPr>
                <a:t>D</a:t>
              </a:r>
            </a:p>
          </p:txBody>
        </p:sp>
      </p:grpSp>
      <p:sp>
        <p:nvSpPr>
          <p:cNvPr id="5" name="Right Brace 4"/>
          <p:cNvSpPr/>
          <p:nvPr/>
        </p:nvSpPr>
        <p:spPr>
          <a:xfrm>
            <a:off x="3381555" y="3245018"/>
            <a:ext cx="379562" cy="272446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19" name="Right Brace 18"/>
          <p:cNvSpPr/>
          <p:nvPr/>
        </p:nvSpPr>
        <p:spPr>
          <a:xfrm>
            <a:off x="3381555" y="2641569"/>
            <a:ext cx="416517" cy="51514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20" name="TextBox 19"/>
          <p:cNvSpPr txBox="1"/>
          <p:nvPr/>
        </p:nvSpPr>
        <p:spPr>
          <a:xfrm>
            <a:off x="6484611" y="3473144"/>
            <a:ext cx="5707389" cy="954107"/>
          </a:xfrm>
          <a:prstGeom prst="rect">
            <a:avLst/>
          </a:prstGeom>
          <a:noFill/>
        </p:spPr>
        <p:txBody>
          <a:bodyPr wrap="square" rtlCol="0">
            <a:spAutoFit/>
          </a:bodyPr>
          <a:lstStyle/>
          <a:p>
            <a:r>
              <a:rPr lang="fr-FR" sz="2800" dirty="0" smtClean="0">
                <a:solidFill>
                  <a:prstClr val="black"/>
                </a:solidFill>
              </a:rPr>
              <a:t>Code &amp; </a:t>
            </a:r>
            <a:r>
              <a:rPr lang="fr-FR" sz="2800" dirty="0" err="1" smtClean="0">
                <a:solidFill>
                  <a:prstClr val="black"/>
                </a:solidFill>
              </a:rPr>
              <a:t>specifications</a:t>
            </a:r>
            <a:r>
              <a:rPr lang="fr-FR" sz="2800" dirty="0" smtClean="0">
                <a:solidFill>
                  <a:prstClr val="black"/>
                </a:solidFill>
              </a:rPr>
              <a:t> &amp; test cases </a:t>
            </a:r>
            <a:r>
              <a:rPr lang="fr-FR" sz="2800" dirty="0" err="1" smtClean="0">
                <a:solidFill>
                  <a:prstClr val="black"/>
                </a:solidFill>
              </a:rPr>
              <a:t>Improvements</a:t>
            </a:r>
            <a:endParaRPr lang="fr-FR" sz="2800" dirty="0" smtClean="0">
              <a:solidFill>
                <a:prstClr val="black"/>
              </a:solidFill>
            </a:endParaRPr>
          </a:p>
        </p:txBody>
      </p:sp>
      <p:sp>
        <p:nvSpPr>
          <p:cNvPr id="21" name="Right Arrow 20"/>
          <p:cNvSpPr/>
          <p:nvPr/>
        </p:nvSpPr>
        <p:spPr>
          <a:xfrm>
            <a:off x="4935284" y="3873052"/>
            <a:ext cx="1380626" cy="25570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aphicFrame>
        <p:nvGraphicFramePr>
          <p:cNvPr id="22" name="Diagram 21"/>
          <p:cNvGraphicFramePr/>
          <p:nvPr>
            <p:extLst/>
          </p:nvPr>
        </p:nvGraphicFramePr>
        <p:xfrm>
          <a:off x="8039950" y="4408588"/>
          <a:ext cx="2596709" cy="20774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33160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80686" y="1280902"/>
          <a:ext cx="6434454" cy="542163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724077"/>
                <a:gridCol w="626087"/>
                <a:gridCol w="1356265"/>
                <a:gridCol w="1102495"/>
                <a:gridCol w="576988"/>
                <a:gridCol w="1144616"/>
                <a:gridCol w="903926"/>
              </a:tblGrid>
              <a:tr h="151765">
                <a:tc gridSpan="7">
                  <a:txBody>
                    <a:bodyPr/>
                    <a:lstStyle/>
                    <a:p>
                      <a:pPr algn="just" hangingPunct="0">
                        <a:spcAft>
                          <a:spcPts val="0"/>
                        </a:spcAft>
                      </a:pPr>
                      <a:r>
                        <a:rPr lang="en-US" sz="1400" dirty="0">
                          <a:solidFill>
                            <a:schemeClr val="tx1"/>
                          </a:solidFill>
                          <a:effectLst/>
                        </a:rPr>
                        <a:t> </a:t>
                      </a:r>
                      <a:r>
                        <a:rPr lang="en-US" sz="1400" dirty="0" smtClean="0">
                          <a:solidFill>
                            <a:schemeClr val="tx1"/>
                          </a:solidFill>
                          <a:effectLst/>
                        </a:rPr>
                        <a:t>Test </a:t>
                      </a:r>
                      <a:r>
                        <a:rPr lang="en-US" sz="1400" dirty="0">
                          <a:solidFill>
                            <a:schemeClr val="tx1"/>
                          </a:solidFill>
                          <a:effectLst/>
                        </a:rPr>
                        <a:t>Goal</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pPr algn="just" hangingPunct="0">
                        <a:spcAft>
                          <a:spcPts val="0"/>
                        </a:spcAft>
                      </a:pPr>
                      <a:endParaRPr lang="fr-FR" sz="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435610">
                <a:tc>
                  <a:txBody>
                    <a:bodyPr/>
                    <a:lstStyle/>
                    <a:p>
                      <a:pPr algn="just"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6">
                  <a:txBody>
                    <a:bodyPr/>
                    <a:lstStyle/>
                    <a:p>
                      <a:pPr algn="just" hangingPunct="0">
                        <a:spcAft>
                          <a:spcPts val="0"/>
                        </a:spcAft>
                      </a:pPr>
                      <a:r>
                        <a:rPr lang="en-US" sz="1400" dirty="0">
                          <a:solidFill>
                            <a:schemeClr val="tx1"/>
                          </a:solidFill>
                          <a:effectLst/>
                        </a:rPr>
                        <a:t> </a:t>
                      </a:r>
                      <a:endParaRPr lang="fr-FR" sz="1800" dirty="0">
                        <a:solidFill>
                          <a:schemeClr val="tx1"/>
                        </a:solidFill>
                        <a:effectLst/>
                      </a:endParaRPr>
                    </a:p>
                    <a:p>
                      <a:pPr algn="just" hangingPunct="0">
                        <a:spcAft>
                          <a:spcPts val="0"/>
                        </a:spcAft>
                      </a:pPr>
                      <a:r>
                        <a:rPr lang="en-US" sz="1400" dirty="0">
                          <a:solidFill>
                            <a:schemeClr val="tx1"/>
                          </a:solidFill>
                          <a:effectLst/>
                        </a:rPr>
                        <a:t>Description of the goal of the test case.</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40005">
                <a:tc gridSpan="7">
                  <a:txBody>
                    <a:bodyPr/>
                    <a:lstStyle/>
                    <a:p>
                      <a:pPr algn="just" hangingPunct="0">
                        <a:spcAft>
                          <a:spcPts val="0"/>
                        </a:spcAft>
                      </a:pPr>
                      <a:r>
                        <a:rPr lang="en-US" sz="1400" dirty="0">
                          <a:solidFill>
                            <a:schemeClr val="tx1"/>
                          </a:solidFill>
                          <a:effectLst/>
                        </a:rPr>
                        <a:t> </a:t>
                      </a:r>
                      <a:r>
                        <a:rPr lang="en-US" sz="1400" dirty="0" smtClean="0">
                          <a:solidFill>
                            <a:schemeClr val="tx1"/>
                          </a:solidFill>
                          <a:effectLst/>
                        </a:rPr>
                        <a:t>Test </a:t>
                      </a:r>
                      <a:r>
                        <a:rPr lang="en-US" sz="1400" dirty="0">
                          <a:solidFill>
                            <a:schemeClr val="tx1"/>
                          </a:solidFill>
                          <a:effectLst/>
                        </a:rPr>
                        <a:t>Script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pPr algn="just" hangingPunct="0">
                        <a:spcAft>
                          <a:spcPts val="0"/>
                        </a:spcAft>
                      </a:pPr>
                      <a:endParaRPr lang="fr-FR" sz="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974090">
                <a:tc gridSpan="2">
                  <a:txBody>
                    <a:bodyPr/>
                    <a:lstStyle/>
                    <a:p>
                      <a:pPr algn="just" hangingPunct="0">
                        <a:spcAft>
                          <a:spcPts val="0"/>
                        </a:spcAft>
                      </a:pPr>
                      <a:r>
                        <a:rPr lang="en-US" sz="1400" dirty="0">
                          <a:solidFill>
                            <a:schemeClr val="tx1"/>
                          </a:solidFill>
                          <a:effectLst/>
                        </a:rPr>
                        <a:t>Pre-Requisites</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gridSpan="5">
                  <a:txBody>
                    <a:bodyPr/>
                    <a:lstStyle/>
                    <a:p>
                      <a:pPr algn="just"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hangingPunct="0">
                        <a:spcAft>
                          <a:spcPts val="0"/>
                        </a:spcAft>
                      </a:pPr>
                      <a:r>
                        <a:rPr lang="en-US" sz="1400" dirty="0">
                          <a:solidFill>
                            <a:schemeClr val="tx1"/>
                          </a:solidFill>
                          <a:effectLst/>
                        </a:rPr>
                        <a:t> </a:t>
                      </a:r>
                      <a:endParaRPr lang="fr-FR" sz="1800" dirty="0">
                        <a:solidFill>
                          <a:schemeClr val="tx1"/>
                        </a:solidFill>
                        <a:effectLst/>
                      </a:endParaRPr>
                    </a:p>
                    <a:p>
                      <a:pPr algn="just" hangingPunct="0">
                        <a:spcAft>
                          <a:spcPts val="0"/>
                        </a:spcAft>
                      </a:pPr>
                      <a:r>
                        <a:rPr lang="en-US" sz="1400" dirty="0" smtClean="0">
                          <a:solidFill>
                            <a:schemeClr val="tx1"/>
                          </a:solidFill>
                          <a:effectLst/>
                        </a:rPr>
                        <a:t> Define </a:t>
                      </a:r>
                      <a:r>
                        <a:rPr lang="en-US" sz="1400" dirty="0">
                          <a:solidFill>
                            <a:schemeClr val="tx1"/>
                          </a:solidFill>
                          <a:effectLst/>
                        </a:rPr>
                        <a:t>all is needed to be able to execute the whole test case :</a:t>
                      </a:r>
                      <a:endParaRPr lang="fr-FR" sz="1800" dirty="0">
                        <a:solidFill>
                          <a:schemeClr val="tx1"/>
                        </a:solidFill>
                        <a:effectLst/>
                      </a:endParaRPr>
                    </a:p>
                    <a:p>
                      <a:pPr marL="742950" lvl="1" indent="-285750" algn="just" fontAlgn="auto" hangingPunct="1">
                        <a:spcAft>
                          <a:spcPts val="0"/>
                        </a:spcAft>
                        <a:buFont typeface="Calibri" panose="020F0502020204030204" pitchFamily="34" charset="0"/>
                        <a:buChar char="-"/>
                      </a:pPr>
                      <a:r>
                        <a:rPr lang="en-US" sz="1400" dirty="0">
                          <a:solidFill>
                            <a:schemeClr val="tx1"/>
                          </a:solidFill>
                          <a:effectLst/>
                        </a:rPr>
                        <a:t>Qualified environment </a:t>
                      </a:r>
                      <a:endParaRPr lang="fr-FR" sz="1800" dirty="0">
                        <a:solidFill>
                          <a:schemeClr val="tx1"/>
                        </a:solidFill>
                        <a:effectLst/>
                      </a:endParaRPr>
                    </a:p>
                    <a:p>
                      <a:pPr marL="742950" lvl="1" indent="-285750" algn="just" fontAlgn="auto" hangingPunct="1">
                        <a:spcAft>
                          <a:spcPts val="0"/>
                        </a:spcAft>
                        <a:buFont typeface="Calibri" panose="020F0502020204030204" pitchFamily="34" charset="0"/>
                        <a:buChar char="-"/>
                      </a:pPr>
                      <a:r>
                        <a:rPr lang="en-US" sz="1400" dirty="0">
                          <a:solidFill>
                            <a:schemeClr val="tx1"/>
                          </a:solidFill>
                          <a:effectLst/>
                        </a:rPr>
                        <a:t>Test data (</a:t>
                      </a:r>
                      <a:r>
                        <a:rPr lang="en-US" sz="1400" dirty="0" err="1">
                          <a:solidFill>
                            <a:schemeClr val="tx1"/>
                          </a:solidFill>
                          <a:effectLst/>
                        </a:rPr>
                        <a:t>eg</a:t>
                      </a:r>
                      <a:r>
                        <a:rPr lang="en-US" sz="1400" dirty="0">
                          <a:solidFill>
                            <a:schemeClr val="tx1"/>
                          </a:solidFill>
                          <a:effectLst/>
                        </a:rPr>
                        <a:t>. Access credentials, some data in database …)</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50495">
                <a:tc>
                  <a:txBody>
                    <a:bodyPr/>
                    <a:lstStyle/>
                    <a:p>
                      <a:pPr algn="just" hangingPunct="0">
                        <a:spcAft>
                          <a:spcPts val="0"/>
                        </a:spcAft>
                      </a:pPr>
                      <a:r>
                        <a:rPr lang="en-US" sz="1400">
                          <a:solidFill>
                            <a:schemeClr val="tx1"/>
                          </a:solidFill>
                          <a:effectLst/>
                        </a:rPr>
                        <a:t>#</a:t>
                      </a:r>
                      <a:endParaRPr lang="fr-FR"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hangingPunct="0">
                        <a:spcAft>
                          <a:spcPts val="0"/>
                        </a:spcAft>
                      </a:pPr>
                      <a:r>
                        <a:rPr lang="en-US" sz="1400" dirty="0">
                          <a:solidFill>
                            <a:schemeClr val="tx1"/>
                          </a:solidFill>
                          <a:effectLst/>
                        </a:rPr>
                        <a:t>Step action</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hangingPunct="0">
                        <a:spcAft>
                          <a:spcPts val="0"/>
                        </a:spcAft>
                      </a:pPr>
                      <a:r>
                        <a:rPr lang="en-US" sz="1400" dirty="0">
                          <a:solidFill>
                            <a:schemeClr val="tx1"/>
                          </a:solidFill>
                          <a:effectLst/>
                        </a:rPr>
                        <a:t>Expected result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just" hangingPunct="0">
                        <a:spcAft>
                          <a:spcPts val="0"/>
                        </a:spcAft>
                      </a:pPr>
                      <a:r>
                        <a:rPr lang="en-US" sz="1400" dirty="0">
                          <a:solidFill>
                            <a:schemeClr val="tx1"/>
                          </a:solidFill>
                          <a:effectLst/>
                        </a:rPr>
                        <a:t>Observed result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hangingPunct="0">
                        <a:spcAft>
                          <a:spcPts val="0"/>
                        </a:spcAft>
                      </a:pPr>
                      <a:r>
                        <a:rPr lang="en-US" sz="1400" dirty="0" smtClean="0">
                          <a:solidFill>
                            <a:schemeClr val="tx1"/>
                          </a:solidFill>
                          <a:effectLst/>
                        </a:rPr>
                        <a:t>Result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hangingPunct="0">
                        <a:spcAft>
                          <a:spcPts val="0"/>
                        </a:spcAft>
                      </a:pPr>
                      <a:r>
                        <a:rPr lang="en-US" sz="1400" dirty="0">
                          <a:solidFill>
                            <a:schemeClr val="tx1"/>
                          </a:solidFill>
                          <a:effectLst/>
                        </a:rPr>
                        <a:t>Comment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hangingPunct="0">
                        <a:spcAft>
                          <a:spcPts val="0"/>
                        </a:spcAft>
                      </a:pPr>
                      <a:r>
                        <a:rPr lang="en-US" sz="1400" dirty="0">
                          <a:solidFill>
                            <a:schemeClr val="tx1"/>
                          </a:solidFill>
                          <a:effectLst/>
                        </a:rPr>
                        <a:t>Date / Initials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23850">
                <a:tc>
                  <a:txBody>
                    <a:bodyPr/>
                    <a:lstStyle/>
                    <a:p>
                      <a:pPr algn="just" hangingPunct="0">
                        <a:spcAft>
                          <a:spcPts val="0"/>
                        </a:spcAft>
                      </a:pPr>
                      <a:r>
                        <a:rPr lang="en-US" sz="1400" dirty="0" smtClean="0">
                          <a:solidFill>
                            <a:schemeClr val="tx1"/>
                          </a:solidFill>
                          <a:effectLst/>
                        </a:rPr>
                        <a:t>1</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a:solidFill>
                            <a:schemeClr val="tx1"/>
                          </a:solidFill>
                          <a:effectLst/>
                        </a:rPr>
                        <a:t>Step description</a:t>
                      </a:r>
                      <a:endParaRPr lang="fr-FR"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The exact result to be expected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To be filled in with Screen shots or other documented evidence</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Pass or Failed</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a:solidFill>
                            <a:schemeClr val="tx1"/>
                          </a:solidFill>
                          <a:effectLst/>
                        </a:rPr>
                        <a:t>Any comment</a:t>
                      </a:r>
                      <a:endParaRPr lang="fr-FR"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a:solidFill>
                            <a:schemeClr val="tx1"/>
                          </a:solidFill>
                          <a:effectLst/>
                        </a:rPr>
                        <a:t> </a:t>
                      </a:r>
                      <a:endParaRPr lang="fr-FR"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69290">
                <a:tc>
                  <a:txBody>
                    <a:bodyPr/>
                    <a:lstStyle/>
                    <a:p>
                      <a:pPr algn="just" hangingPunct="0">
                        <a:spcAft>
                          <a:spcPts val="0"/>
                        </a:spcAft>
                      </a:pPr>
                      <a:r>
                        <a:rPr lang="en-US" sz="1400" dirty="0" smtClean="0">
                          <a:solidFill>
                            <a:schemeClr val="tx1"/>
                          </a:solidFill>
                          <a:effectLst/>
                        </a:rPr>
                        <a:t>2</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New step description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The exact result to be expected in the step 2…</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1400" dirty="0">
                        <a:solidFill>
                          <a:schemeClr val="tx1"/>
                        </a:solidFill>
                        <a:effectLst/>
                        <a:latin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1400" dirty="0">
                        <a:solidFill>
                          <a:schemeClr val="tx1"/>
                        </a:solidFill>
                        <a:effectLst/>
                        <a:latin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2870">
                <a:tc>
                  <a:txBody>
                    <a:bodyPr/>
                    <a:lstStyle/>
                    <a:p>
                      <a:endParaRPr lang="fr-FR" sz="1400">
                        <a:solidFill>
                          <a:schemeClr val="tx1"/>
                        </a:solidFill>
                        <a:effectLst/>
                        <a:latin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1400">
                        <a:solidFill>
                          <a:schemeClr val="tx1"/>
                        </a:solidFill>
                        <a:effectLst/>
                        <a:latin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a:solidFill>
                            <a:schemeClr val="tx1"/>
                          </a:solidFill>
                          <a:effectLst/>
                        </a:rPr>
                        <a:t> </a:t>
                      </a:r>
                      <a:endParaRPr lang="fr-FR"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1400">
                        <a:solidFill>
                          <a:schemeClr val="tx1"/>
                        </a:solidFill>
                        <a:effectLst/>
                        <a:latin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1400" dirty="0">
                        <a:solidFill>
                          <a:schemeClr val="tx1"/>
                        </a:solidFill>
                        <a:effectLst/>
                        <a:latin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1765">
                <a:tc gridSpan="2">
                  <a:txBody>
                    <a:bodyPr/>
                    <a:lstStyle/>
                    <a:p>
                      <a:pPr algn="just" hangingPunct="0">
                        <a:spcAft>
                          <a:spcPts val="0"/>
                        </a:spcAft>
                        <a:tabLst>
                          <a:tab pos="838835" algn="l"/>
                        </a:tabLst>
                      </a:pPr>
                      <a:r>
                        <a:rPr lang="en-US" sz="1400" dirty="0">
                          <a:solidFill>
                            <a:schemeClr val="tx1"/>
                          </a:solidFill>
                          <a:effectLst/>
                        </a:rPr>
                        <a:t>Test case result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fr-FR"/>
                    </a:p>
                  </a:txBody>
                  <a:tcPr/>
                </a:tc>
                <a:tc gridSpan="5">
                  <a:txBody>
                    <a:bodyPr/>
                    <a:lstStyle/>
                    <a:p>
                      <a:pPr algn="just" hangingPunct="0">
                        <a:spcAft>
                          <a:spcPts val="0"/>
                        </a:spcAft>
                      </a:pPr>
                      <a:r>
                        <a:rPr lang="en-US" sz="1400" dirty="0">
                          <a:solidFill>
                            <a:schemeClr val="tx1"/>
                          </a:solidFill>
                          <a:effectLst/>
                        </a:rPr>
                        <a:t>Pass or Fail</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490220">
                <a:tc gridSpan="2">
                  <a:txBody>
                    <a:bodyPr/>
                    <a:lstStyle/>
                    <a:p>
                      <a:pPr algn="ctr" hangingPunct="0">
                        <a:spcAft>
                          <a:spcPts val="0"/>
                        </a:spcAft>
                      </a:pPr>
                      <a:r>
                        <a:rPr lang="en-US" sz="1400" dirty="0">
                          <a:solidFill>
                            <a:schemeClr val="tx1"/>
                          </a:solidFill>
                          <a:effectLst/>
                        </a:rPr>
                        <a:t>Test case Comment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gridSpan="5">
                  <a:txBody>
                    <a:bodyPr/>
                    <a:lstStyle/>
                    <a:p>
                      <a:pPr algn="just"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4" name="Rectangle 1"/>
          <p:cNvSpPr>
            <a:spLocks noChangeArrowheads="1"/>
          </p:cNvSpPr>
          <p:nvPr/>
        </p:nvSpPr>
        <p:spPr bwMode="auto">
          <a:xfrm>
            <a:off x="2878138" y="1870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solidFill>
                <a:prstClr val="black"/>
              </a:solidFill>
            </a:endParaRPr>
          </a:p>
        </p:txBody>
      </p:sp>
      <p:grpSp>
        <p:nvGrpSpPr>
          <p:cNvPr id="13" name="Group 12"/>
          <p:cNvGrpSpPr/>
          <p:nvPr/>
        </p:nvGrpSpPr>
        <p:grpSpPr>
          <a:xfrm>
            <a:off x="10122118" y="725852"/>
            <a:ext cx="494102" cy="1144223"/>
            <a:chOff x="3607784" y="2833234"/>
            <a:chExt cx="494102" cy="1144223"/>
          </a:xfrm>
        </p:grpSpPr>
        <p:pic>
          <p:nvPicPr>
            <p:cNvPr id="14" name="Picture 2" descr="People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0030" y="2833234"/>
              <a:ext cx="351891" cy="707705"/>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3607784" y="3608125"/>
              <a:ext cx="494102" cy="369332"/>
            </a:xfrm>
            <a:prstGeom prst="rect">
              <a:avLst/>
            </a:prstGeom>
            <a:noFill/>
          </p:spPr>
          <p:txBody>
            <a:bodyPr wrap="square" rtlCol="0">
              <a:spAutoFit/>
            </a:bodyPr>
            <a:lstStyle/>
            <a:p>
              <a:r>
                <a:rPr lang="fr-FR" b="1" dirty="0" smtClean="0">
                  <a:solidFill>
                    <a:prstClr val="black"/>
                  </a:solidFill>
                </a:rPr>
                <a:t>T</a:t>
              </a:r>
              <a:endParaRPr lang="fr-FR" b="1" dirty="0">
                <a:solidFill>
                  <a:prstClr val="black"/>
                </a:solidFill>
              </a:endParaRPr>
            </a:p>
          </p:txBody>
        </p:sp>
      </p:grpSp>
      <p:sp>
        <p:nvSpPr>
          <p:cNvPr id="16" name="Flowchart: Document 15"/>
          <p:cNvSpPr/>
          <p:nvPr/>
        </p:nvSpPr>
        <p:spPr>
          <a:xfrm>
            <a:off x="9060401" y="2007832"/>
            <a:ext cx="2433988" cy="868709"/>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prstClr val="white"/>
                </a:solidFill>
              </a:rPr>
              <a:t>Draft</a:t>
            </a:r>
            <a:r>
              <a:rPr lang="fr-FR" sz="2400" dirty="0" smtClean="0">
                <a:solidFill>
                  <a:prstClr val="white"/>
                </a:solidFill>
              </a:rPr>
              <a:t> Design</a:t>
            </a:r>
          </a:p>
          <a:p>
            <a:pPr algn="ctr"/>
            <a:r>
              <a:rPr lang="fr-FR" sz="2400" dirty="0" smtClean="0">
                <a:solidFill>
                  <a:prstClr val="white"/>
                </a:solidFill>
              </a:rPr>
              <a:t>Test Cases</a:t>
            </a:r>
            <a:endParaRPr lang="fr-FR" sz="2400" dirty="0">
              <a:solidFill>
                <a:prstClr val="white"/>
              </a:solidFill>
            </a:endParaRPr>
          </a:p>
        </p:txBody>
      </p:sp>
      <p:sp>
        <p:nvSpPr>
          <p:cNvPr id="21" name="Flowchart: Document 20"/>
          <p:cNvSpPr/>
          <p:nvPr/>
        </p:nvSpPr>
        <p:spPr>
          <a:xfrm>
            <a:off x="9060401" y="3468741"/>
            <a:ext cx="2433988" cy="868709"/>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prstClr val="white"/>
                </a:solidFill>
              </a:rPr>
              <a:t>Draft</a:t>
            </a:r>
            <a:r>
              <a:rPr lang="fr-FR" sz="2400" dirty="0" smtClean="0">
                <a:solidFill>
                  <a:prstClr val="white"/>
                </a:solidFill>
              </a:rPr>
              <a:t> </a:t>
            </a:r>
            <a:r>
              <a:rPr lang="fr-FR" sz="2400" dirty="0" err="1" smtClean="0">
                <a:solidFill>
                  <a:prstClr val="white"/>
                </a:solidFill>
              </a:rPr>
              <a:t>Functional</a:t>
            </a:r>
            <a:endParaRPr lang="fr-FR" sz="2400" dirty="0" smtClean="0">
              <a:solidFill>
                <a:prstClr val="white"/>
              </a:solidFill>
            </a:endParaRPr>
          </a:p>
          <a:p>
            <a:pPr algn="ctr"/>
            <a:r>
              <a:rPr lang="fr-FR" sz="2400" dirty="0" smtClean="0">
                <a:solidFill>
                  <a:prstClr val="white"/>
                </a:solidFill>
              </a:rPr>
              <a:t>Test Cases</a:t>
            </a:r>
            <a:endParaRPr lang="fr-FR" sz="2400" dirty="0">
              <a:solidFill>
                <a:prstClr val="white"/>
              </a:solidFill>
            </a:endParaRPr>
          </a:p>
        </p:txBody>
      </p:sp>
      <p:sp>
        <p:nvSpPr>
          <p:cNvPr id="22" name="Flowchart: Document 21"/>
          <p:cNvSpPr/>
          <p:nvPr/>
        </p:nvSpPr>
        <p:spPr>
          <a:xfrm>
            <a:off x="9060401" y="4845566"/>
            <a:ext cx="2433988" cy="868709"/>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prstClr val="white"/>
                </a:solidFill>
              </a:rPr>
              <a:t>Draft</a:t>
            </a:r>
            <a:r>
              <a:rPr lang="fr-FR" sz="2400" dirty="0" smtClean="0">
                <a:solidFill>
                  <a:prstClr val="white"/>
                </a:solidFill>
              </a:rPr>
              <a:t> </a:t>
            </a:r>
            <a:r>
              <a:rPr lang="fr-FR" sz="2400" dirty="0" err="1" smtClean="0">
                <a:solidFill>
                  <a:prstClr val="white"/>
                </a:solidFill>
              </a:rPr>
              <a:t>Acceptance</a:t>
            </a:r>
            <a:endParaRPr lang="fr-FR" sz="2400" dirty="0" smtClean="0">
              <a:solidFill>
                <a:prstClr val="white"/>
              </a:solidFill>
            </a:endParaRPr>
          </a:p>
          <a:p>
            <a:pPr algn="ctr"/>
            <a:r>
              <a:rPr lang="fr-FR" sz="2400" dirty="0" smtClean="0">
                <a:solidFill>
                  <a:prstClr val="white"/>
                </a:solidFill>
              </a:rPr>
              <a:t>Test Cases</a:t>
            </a:r>
            <a:endParaRPr lang="fr-FR" sz="2400" dirty="0">
              <a:solidFill>
                <a:prstClr val="white"/>
              </a:solidFill>
            </a:endParaRPr>
          </a:p>
        </p:txBody>
      </p:sp>
      <p:pic>
        <p:nvPicPr>
          <p:cNvPr id="24" name="Image 26"/>
          <p:cNvPicPr>
            <a:picLocks noChangeAspect="1"/>
          </p:cNvPicPr>
          <p:nvPr/>
        </p:nvPicPr>
        <p:blipFill>
          <a:blip r:embed="rId4"/>
          <a:stretch>
            <a:fillRect/>
          </a:stretch>
        </p:blipFill>
        <p:spPr>
          <a:xfrm>
            <a:off x="6921858" y="1320809"/>
            <a:ext cx="1390696" cy="549266"/>
          </a:xfrm>
          <a:prstGeom prst="rect">
            <a:avLst/>
          </a:prstGeom>
        </p:spPr>
      </p:pic>
      <p:sp>
        <p:nvSpPr>
          <p:cNvPr id="26" name="Text Placeholder 4"/>
          <p:cNvSpPr txBox="1">
            <a:spLocks/>
          </p:cNvSpPr>
          <p:nvPr/>
        </p:nvSpPr>
        <p:spPr>
          <a:xfrm>
            <a:off x="221615" y="232271"/>
            <a:ext cx="11839756"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err="1">
                <a:solidFill>
                  <a:prstClr val="black"/>
                </a:solidFill>
              </a:rPr>
              <a:t>Implement</a:t>
            </a:r>
            <a:r>
              <a:rPr lang="fr-FR" b="1" dirty="0">
                <a:solidFill>
                  <a:prstClr val="black"/>
                </a:solidFill>
              </a:rPr>
              <a:t> the User Stories </a:t>
            </a:r>
            <a:r>
              <a:rPr lang="fr-FR" b="1" dirty="0" smtClean="0">
                <a:solidFill>
                  <a:prstClr val="black"/>
                </a:solidFill>
              </a:rPr>
              <a:t>by proof of </a:t>
            </a:r>
            <a:r>
              <a:rPr lang="fr-FR" b="1" dirty="0" err="1" smtClean="0">
                <a:solidFill>
                  <a:prstClr val="black"/>
                </a:solidFill>
              </a:rPr>
              <a:t>evidence</a:t>
            </a:r>
            <a:r>
              <a:rPr lang="fr-FR" b="1" dirty="0" smtClean="0">
                <a:solidFill>
                  <a:prstClr val="black"/>
                </a:solidFill>
              </a:rPr>
              <a:t> of </a:t>
            </a:r>
            <a:r>
              <a:rPr lang="fr-FR" b="1" dirty="0" err="1" smtClean="0">
                <a:solidFill>
                  <a:prstClr val="black"/>
                </a:solidFill>
              </a:rPr>
              <a:t>formal</a:t>
            </a:r>
            <a:r>
              <a:rPr lang="fr-FR" b="1" dirty="0" smtClean="0">
                <a:solidFill>
                  <a:prstClr val="black"/>
                </a:solidFill>
              </a:rPr>
              <a:t> </a:t>
            </a:r>
            <a:r>
              <a:rPr lang="en-US" b="1" dirty="0" smtClean="0">
                <a:solidFill>
                  <a:prstClr val="black"/>
                </a:solidFill>
              </a:rPr>
              <a:t>Test Case Artifacts</a:t>
            </a:r>
            <a:endParaRPr lang="en-US" b="1" dirty="0">
              <a:solidFill>
                <a:prstClr val="black"/>
              </a:solidFill>
            </a:endParaRPr>
          </a:p>
        </p:txBody>
      </p:sp>
      <p:sp>
        <p:nvSpPr>
          <p:cNvPr id="27" name="Right Arrow 26"/>
          <p:cNvSpPr/>
          <p:nvPr/>
        </p:nvSpPr>
        <p:spPr>
          <a:xfrm>
            <a:off x="7173662" y="3251201"/>
            <a:ext cx="1380626" cy="46307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Tree>
    <p:extLst>
      <p:ext uri="{BB962C8B-B14F-4D97-AF65-F5344CB8AC3E}">
        <p14:creationId xmlns:p14="http://schemas.microsoft.com/office/powerpoint/2010/main" val="36124470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93247" y="1045386"/>
            <a:ext cx="3402105" cy="2123658"/>
          </a:xfrm>
          <a:prstGeom prst="rect">
            <a:avLst/>
          </a:prstGeom>
          <a:noFill/>
        </p:spPr>
        <p:txBody>
          <a:bodyPr wrap="square" rtlCol="0">
            <a:spAutoFit/>
          </a:bodyPr>
          <a:lstStyle/>
          <a:p>
            <a:r>
              <a:rPr lang="fr-FR" sz="2800" dirty="0" err="1" smtClean="0">
                <a:solidFill>
                  <a:prstClr val="black"/>
                </a:solidFill>
              </a:rPr>
              <a:t>When</a:t>
            </a:r>
            <a:r>
              <a:rPr lang="fr-FR" sz="2800" dirty="0" smtClean="0">
                <a:solidFill>
                  <a:prstClr val="black"/>
                </a:solidFill>
              </a:rPr>
              <a:t> code and </a:t>
            </a:r>
            <a:r>
              <a:rPr lang="fr-FR" sz="2800" dirty="0" err="1" smtClean="0">
                <a:solidFill>
                  <a:prstClr val="black"/>
                </a:solidFill>
              </a:rPr>
              <a:t>specifications</a:t>
            </a:r>
            <a:r>
              <a:rPr lang="fr-FR" sz="2800" dirty="0" smtClean="0">
                <a:solidFill>
                  <a:prstClr val="black"/>
                </a:solidFill>
              </a:rPr>
              <a:t> are stable : </a:t>
            </a:r>
          </a:p>
          <a:p>
            <a:endParaRPr lang="fr-FR" sz="2400" dirty="0">
              <a:solidFill>
                <a:prstClr val="black"/>
              </a:solidFill>
            </a:endParaRPr>
          </a:p>
          <a:p>
            <a:r>
              <a:rPr lang="fr-FR" sz="2400" dirty="0" smtClean="0">
                <a:solidFill>
                  <a:prstClr val="black"/>
                </a:solidFill>
              </a:rPr>
              <a:t>Code </a:t>
            </a:r>
            <a:r>
              <a:rPr lang="fr-FR" sz="2400" dirty="0" err="1" smtClean="0">
                <a:solidFill>
                  <a:prstClr val="black"/>
                </a:solidFill>
              </a:rPr>
              <a:t>review</a:t>
            </a:r>
            <a:endParaRPr lang="fr-FR" sz="2400" dirty="0" smtClean="0">
              <a:solidFill>
                <a:prstClr val="black"/>
              </a:solidFill>
            </a:endParaRPr>
          </a:p>
        </p:txBody>
      </p:sp>
      <p:sp>
        <p:nvSpPr>
          <p:cNvPr id="23" name="Text Placeholder 4"/>
          <p:cNvSpPr txBox="1">
            <a:spLocks/>
          </p:cNvSpPr>
          <p:nvPr/>
        </p:nvSpPr>
        <p:spPr>
          <a:xfrm>
            <a:off x="100843" y="232271"/>
            <a:ext cx="11909187" cy="9352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prstClr val="black"/>
                </a:solidFill>
              </a:rPr>
              <a:t>‘Design Approval’ Quality gate</a:t>
            </a:r>
            <a:endParaRPr lang="en-US" b="1" i="1" dirty="0">
              <a:solidFill>
                <a:srgbClr val="FF0000"/>
              </a:solidFill>
            </a:endParaRPr>
          </a:p>
        </p:txBody>
      </p:sp>
      <p:sp>
        <p:nvSpPr>
          <p:cNvPr id="24" name="Oval 23"/>
          <p:cNvSpPr/>
          <p:nvPr/>
        </p:nvSpPr>
        <p:spPr>
          <a:xfrm>
            <a:off x="5449939" y="3998994"/>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9</a:t>
            </a:r>
            <a:endParaRPr lang="en-US" dirty="0">
              <a:solidFill>
                <a:prstClr val="white"/>
              </a:solidFill>
            </a:endParaRPr>
          </a:p>
        </p:txBody>
      </p:sp>
      <p:sp>
        <p:nvSpPr>
          <p:cNvPr id="25" name="Flowchart: Document 24"/>
          <p:cNvSpPr/>
          <p:nvPr/>
        </p:nvSpPr>
        <p:spPr>
          <a:xfrm>
            <a:off x="3053117" y="3797486"/>
            <a:ext cx="2256943" cy="868709"/>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prstClr val="white"/>
                </a:solidFill>
              </a:rPr>
              <a:t>Functional</a:t>
            </a:r>
            <a:r>
              <a:rPr lang="fr-FR" sz="2400" dirty="0" smtClean="0">
                <a:solidFill>
                  <a:prstClr val="white"/>
                </a:solidFill>
              </a:rPr>
              <a:t> </a:t>
            </a:r>
            <a:r>
              <a:rPr lang="fr-FR" sz="2400" dirty="0" err="1" smtClean="0">
                <a:solidFill>
                  <a:prstClr val="white"/>
                </a:solidFill>
              </a:rPr>
              <a:t>Specification</a:t>
            </a:r>
            <a:endParaRPr lang="fr-FR" sz="2400" dirty="0">
              <a:solidFill>
                <a:prstClr val="white"/>
              </a:solidFill>
            </a:endParaRPr>
          </a:p>
        </p:txBody>
      </p:sp>
      <p:sp>
        <p:nvSpPr>
          <p:cNvPr id="27" name="Flowchart: Document 26"/>
          <p:cNvSpPr/>
          <p:nvPr/>
        </p:nvSpPr>
        <p:spPr>
          <a:xfrm>
            <a:off x="3053117" y="4899862"/>
            <a:ext cx="2256943" cy="868709"/>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prstClr val="white"/>
                </a:solidFill>
              </a:rPr>
              <a:t>Design</a:t>
            </a:r>
          </a:p>
          <a:p>
            <a:pPr algn="ctr"/>
            <a:r>
              <a:rPr lang="fr-FR" sz="2400" dirty="0" err="1" smtClean="0">
                <a:solidFill>
                  <a:prstClr val="white"/>
                </a:solidFill>
              </a:rPr>
              <a:t>Specification</a:t>
            </a:r>
            <a:endParaRPr lang="fr-FR" sz="2400" dirty="0">
              <a:solidFill>
                <a:prstClr val="white"/>
              </a:solidFill>
            </a:endParaRPr>
          </a:p>
        </p:txBody>
      </p:sp>
      <p:sp>
        <p:nvSpPr>
          <p:cNvPr id="28" name="Flowchart: Document 27"/>
          <p:cNvSpPr/>
          <p:nvPr/>
        </p:nvSpPr>
        <p:spPr>
          <a:xfrm>
            <a:off x="9013014" y="3790422"/>
            <a:ext cx="2433987" cy="868709"/>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prstClr val="white"/>
                </a:solidFill>
              </a:rPr>
              <a:t>Specifications</a:t>
            </a:r>
            <a:endParaRPr lang="fr-FR" sz="2400" dirty="0" smtClean="0">
              <a:solidFill>
                <a:prstClr val="white"/>
              </a:solidFill>
            </a:endParaRPr>
          </a:p>
          <a:p>
            <a:pPr algn="ctr"/>
            <a:r>
              <a:rPr lang="fr-FR" sz="2400" dirty="0" smtClean="0">
                <a:solidFill>
                  <a:prstClr val="white"/>
                </a:solidFill>
              </a:rPr>
              <a:t>Test Cases</a:t>
            </a:r>
            <a:endParaRPr lang="fr-FR" sz="2400" dirty="0">
              <a:solidFill>
                <a:prstClr val="white"/>
              </a:solidFill>
            </a:endParaRPr>
          </a:p>
        </p:txBody>
      </p:sp>
      <p:sp>
        <p:nvSpPr>
          <p:cNvPr id="30" name="Flowchart: Document 29"/>
          <p:cNvSpPr/>
          <p:nvPr/>
        </p:nvSpPr>
        <p:spPr>
          <a:xfrm>
            <a:off x="9013013" y="4899862"/>
            <a:ext cx="2433988" cy="868709"/>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err="1" smtClean="0">
                <a:solidFill>
                  <a:prstClr val="white"/>
                </a:solidFill>
              </a:rPr>
              <a:t>Acceptance</a:t>
            </a:r>
            <a:endParaRPr lang="fr-FR" sz="2400" dirty="0" smtClean="0">
              <a:solidFill>
                <a:prstClr val="white"/>
              </a:solidFill>
            </a:endParaRPr>
          </a:p>
          <a:p>
            <a:pPr algn="ctr"/>
            <a:r>
              <a:rPr lang="fr-FR" sz="2400" dirty="0" smtClean="0">
                <a:solidFill>
                  <a:prstClr val="white"/>
                </a:solidFill>
              </a:rPr>
              <a:t>Test Cases</a:t>
            </a:r>
            <a:endParaRPr lang="fr-FR" sz="2400" dirty="0">
              <a:solidFill>
                <a:prstClr val="white"/>
              </a:solidFill>
            </a:endParaRPr>
          </a:p>
        </p:txBody>
      </p:sp>
      <p:sp>
        <p:nvSpPr>
          <p:cNvPr id="32" name="Oval 31"/>
          <p:cNvSpPr/>
          <p:nvPr/>
        </p:nvSpPr>
        <p:spPr>
          <a:xfrm>
            <a:off x="5483446" y="5050466"/>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10</a:t>
            </a:r>
            <a:endParaRPr lang="en-US" dirty="0">
              <a:solidFill>
                <a:prstClr val="white"/>
              </a:solidFill>
            </a:endParaRPr>
          </a:p>
        </p:txBody>
      </p:sp>
      <p:sp>
        <p:nvSpPr>
          <p:cNvPr id="35" name="TextBox 34"/>
          <p:cNvSpPr txBox="1"/>
          <p:nvPr/>
        </p:nvSpPr>
        <p:spPr>
          <a:xfrm>
            <a:off x="3237796" y="1029343"/>
            <a:ext cx="3402105" cy="2554545"/>
          </a:xfrm>
          <a:prstGeom prst="rect">
            <a:avLst/>
          </a:prstGeom>
          <a:noFill/>
        </p:spPr>
        <p:txBody>
          <a:bodyPr wrap="square" rtlCol="0">
            <a:spAutoFit/>
          </a:bodyPr>
          <a:lstStyle/>
          <a:p>
            <a:endParaRPr lang="fr-FR" sz="2800" dirty="0" smtClean="0">
              <a:solidFill>
                <a:prstClr val="black"/>
              </a:solidFill>
            </a:endParaRPr>
          </a:p>
          <a:p>
            <a:endParaRPr lang="fr-FR" sz="2800" dirty="0">
              <a:solidFill>
                <a:prstClr val="black"/>
              </a:solidFill>
            </a:endParaRPr>
          </a:p>
          <a:p>
            <a:endParaRPr lang="fr-FR" sz="2800" dirty="0" smtClean="0">
              <a:solidFill>
                <a:prstClr val="black"/>
              </a:solidFill>
            </a:endParaRPr>
          </a:p>
          <a:p>
            <a:endParaRPr lang="fr-FR" sz="2800" dirty="0" smtClean="0">
              <a:solidFill>
                <a:prstClr val="black"/>
              </a:solidFill>
            </a:endParaRPr>
          </a:p>
          <a:p>
            <a:r>
              <a:rPr lang="fr-FR" sz="2400" dirty="0" err="1" smtClean="0">
                <a:solidFill>
                  <a:prstClr val="black"/>
                </a:solidFill>
              </a:rPr>
              <a:t>Specification</a:t>
            </a:r>
            <a:endParaRPr lang="fr-FR" sz="2400" dirty="0" smtClean="0">
              <a:solidFill>
                <a:prstClr val="black"/>
              </a:solidFill>
            </a:endParaRPr>
          </a:p>
          <a:p>
            <a:r>
              <a:rPr lang="fr-FR" sz="2400" dirty="0" err="1" smtClean="0">
                <a:solidFill>
                  <a:prstClr val="black"/>
                </a:solidFill>
              </a:rPr>
              <a:t>Approval</a:t>
            </a:r>
            <a:endParaRPr lang="fr-FR" sz="2400" dirty="0">
              <a:solidFill>
                <a:prstClr val="black"/>
              </a:solidFill>
            </a:endParaRPr>
          </a:p>
        </p:txBody>
      </p:sp>
      <p:sp>
        <p:nvSpPr>
          <p:cNvPr id="36" name="TextBox 35"/>
          <p:cNvSpPr txBox="1"/>
          <p:nvPr/>
        </p:nvSpPr>
        <p:spPr>
          <a:xfrm>
            <a:off x="6111610" y="1026299"/>
            <a:ext cx="3402105" cy="2185214"/>
          </a:xfrm>
          <a:prstGeom prst="rect">
            <a:avLst/>
          </a:prstGeom>
          <a:noFill/>
        </p:spPr>
        <p:txBody>
          <a:bodyPr wrap="square" rtlCol="0">
            <a:spAutoFit/>
          </a:bodyPr>
          <a:lstStyle/>
          <a:p>
            <a:endParaRPr lang="fr-FR" sz="2800" dirty="0" smtClean="0">
              <a:solidFill>
                <a:prstClr val="black"/>
              </a:solidFill>
            </a:endParaRPr>
          </a:p>
          <a:p>
            <a:endParaRPr lang="fr-FR" sz="2800" dirty="0">
              <a:solidFill>
                <a:prstClr val="black"/>
              </a:solidFill>
            </a:endParaRPr>
          </a:p>
          <a:p>
            <a:endParaRPr lang="fr-FR" sz="2800" dirty="0" smtClean="0">
              <a:solidFill>
                <a:prstClr val="black"/>
              </a:solidFill>
            </a:endParaRPr>
          </a:p>
          <a:p>
            <a:endParaRPr lang="fr-FR" sz="2800" dirty="0" smtClean="0">
              <a:solidFill>
                <a:prstClr val="black"/>
              </a:solidFill>
            </a:endParaRPr>
          </a:p>
          <a:p>
            <a:r>
              <a:rPr lang="fr-FR" sz="2400" dirty="0" smtClean="0">
                <a:solidFill>
                  <a:prstClr val="black"/>
                </a:solidFill>
              </a:rPr>
              <a:t> Code Release</a:t>
            </a:r>
            <a:endParaRPr lang="fr-FR" sz="2400" dirty="0">
              <a:solidFill>
                <a:prstClr val="black"/>
              </a:solidFill>
            </a:endParaRPr>
          </a:p>
        </p:txBody>
      </p:sp>
      <p:sp>
        <p:nvSpPr>
          <p:cNvPr id="37" name="TextBox 36"/>
          <p:cNvSpPr txBox="1"/>
          <p:nvPr/>
        </p:nvSpPr>
        <p:spPr>
          <a:xfrm>
            <a:off x="9013014" y="1026298"/>
            <a:ext cx="3402105" cy="2185214"/>
          </a:xfrm>
          <a:prstGeom prst="rect">
            <a:avLst/>
          </a:prstGeom>
          <a:noFill/>
        </p:spPr>
        <p:txBody>
          <a:bodyPr wrap="square" rtlCol="0">
            <a:spAutoFit/>
          </a:bodyPr>
          <a:lstStyle/>
          <a:p>
            <a:endParaRPr lang="fr-FR" sz="2800" dirty="0" smtClean="0">
              <a:solidFill>
                <a:prstClr val="black"/>
              </a:solidFill>
            </a:endParaRPr>
          </a:p>
          <a:p>
            <a:endParaRPr lang="fr-FR" sz="2800" dirty="0">
              <a:solidFill>
                <a:prstClr val="black"/>
              </a:solidFill>
            </a:endParaRPr>
          </a:p>
          <a:p>
            <a:endParaRPr lang="fr-FR" sz="2800" dirty="0" smtClean="0">
              <a:solidFill>
                <a:prstClr val="black"/>
              </a:solidFill>
            </a:endParaRPr>
          </a:p>
          <a:p>
            <a:endParaRPr lang="fr-FR" sz="2800" dirty="0" smtClean="0">
              <a:solidFill>
                <a:prstClr val="black"/>
              </a:solidFill>
            </a:endParaRPr>
          </a:p>
          <a:p>
            <a:r>
              <a:rPr lang="fr-FR" sz="2400" dirty="0" smtClean="0">
                <a:solidFill>
                  <a:prstClr val="black"/>
                </a:solidFill>
              </a:rPr>
              <a:t>Test cases </a:t>
            </a:r>
            <a:r>
              <a:rPr lang="fr-FR" sz="2400" dirty="0" err="1" smtClean="0">
                <a:solidFill>
                  <a:prstClr val="black"/>
                </a:solidFill>
              </a:rPr>
              <a:t>approval</a:t>
            </a:r>
            <a:endParaRPr lang="fr-FR" sz="2400" dirty="0">
              <a:solidFill>
                <a:prstClr val="black"/>
              </a:solidFill>
            </a:endParaRPr>
          </a:p>
        </p:txBody>
      </p:sp>
      <p:sp>
        <p:nvSpPr>
          <p:cNvPr id="38" name="Right Arrow 37"/>
          <p:cNvSpPr/>
          <p:nvPr/>
        </p:nvSpPr>
        <p:spPr>
          <a:xfrm>
            <a:off x="2222889" y="2808641"/>
            <a:ext cx="683803" cy="36264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39" name="Right Arrow 38"/>
          <p:cNvSpPr/>
          <p:nvPr/>
        </p:nvSpPr>
        <p:spPr>
          <a:xfrm>
            <a:off x="5141545" y="2808640"/>
            <a:ext cx="683803" cy="36264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0" name="Right Arrow 39"/>
          <p:cNvSpPr/>
          <p:nvPr/>
        </p:nvSpPr>
        <p:spPr>
          <a:xfrm>
            <a:off x="8151437" y="2808639"/>
            <a:ext cx="683803" cy="36264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42" name="Image 26"/>
          <p:cNvPicPr>
            <a:picLocks noChangeAspect="1"/>
          </p:cNvPicPr>
          <p:nvPr/>
        </p:nvPicPr>
        <p:blipFill>
          <a:blip r:embed="rId3"/>
          <a:stretch>
            <a:fillRect/>
          </a:stretch>
        </p:blipFill>
        <p:spPr>
          <a:xfrm>
            <a:off x="3355531" y="2060792"/>
            <a:ext cx="1727018" cy="682099"/>
          </a:xfrm>
          <a:prstGeom prst="rect">
            <a:avLst/>
          </a:prstGeom>
        </p:spPr>
      </p:pic>
      <p:sp>
        <p:nvSpPr>
          <p:cNvPr id="19" name="Oval 18"/>
          <p:cNvSpPr/>
          <p:nvPr/>
        </p:nvSpPr>
        <p:spPr>
          <a:xfrm>
            <a:off x="11549306" y="5050466"/>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13</a:t>
            </a:r>
            <a:endParaRPr lang="en-US" dirty="0">
              <a:solidFill>
                <a:prstClr val="white"/>
              </a:solidFill>
            </a:endParaRPr>
          </a:p>
        </p:txBody>
      </p:sp>
      <p:sp>
        <p:nvSpPr>
          <p:cNvPr id="20" name="Oval 19"/>
          <p:cNvSpPr/>
          <p:nvPr/>
        </p:nvSpPr>
        <p:spPr>
          <a:xfrm>
            <a:off x="11533108" y="3956456"/>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12</a:t>
            </a:r>
            <a:endParaRPr lang="en-US" dirty="0">
              <a:solidFill>
                <a:prstClr val="white"/>
              </a:solidFill>
            </a:endParaRPr>
          </a:p>
        </p:txBody>
      </p:sp>
      <p:sp>
        <p:nvSpPr>
          <p:cNvPr id="3" name="Rectangle 2"/>
          <p:cNvSpPr/>
          <p:nvPr/>
        </p:nvSpPr>
        <p:spPr>
          <a:xfrm>
            <a:off x="972457" y="5950857"/>
            <a:ext cx="9332686" cy="580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t>Design Approval (Quality </a:t>
            </a:r>
            <a:r>
              <a:rPr lang="en-US" b="1" i="1" dirty="0"/>
              <a:t>gate </a:t>
            </a:r>
            <a:r>
              <a:rPr lang="en-US" b="1" i="1" dirty="0" smtClean="0"/>
              <a:t>) </a:t>
            </a:r>
            <a:r>
              <a:rPr lang="en-US" b="1" i="1" dirty="0"/>
              <a:t>means Specifications Approval and  Test cases </a:t>
            </a:r>
            <a:r>
              <a:rPr lang="en-US" b="1" i="1" dirty="0" smtClean="0"/>
              <a:t>Approval</a:t>
            </a:r>
            <a:endParaRPr lang="en-US" b="1" i="1" dirty="0"/>
          </a:p>
        </p:txBody>
      </p:sp>
      <p:pic>
        <p:nvPicPr>
          <p:cNvPr id="21" name="Image 26"/>
          <p:cNvPicPr>
            <a:picLocks noChangeAspect="1"/>
          </p:cNvPicPr>
          <p:nvPr/>
        </p:nvPicPr>
        <p:blipFill>
          <a:blip r:embed="rId3"/>
          <a:stretch>
            <a:fillRect/>
          </a:stretch>
        </p:blipFill>
        <p:spPr>
          <a:xfrm>
            <a:off x="9366298" y="1965875"/>
            <a:ext cx="1727018" cy="682099"/>
          </a:xfrm>
          <a:prstGeom prst="rect">
            <a:avLst/>
          </a:prstGeom>
        </p:spPr>
      </p:pic>
    </p:spTree>
    <p:extLst>
      <p:ext uri="{BB962C8B-B14F-4D97-AF65-F5344CB8AC3E}">
        <p14:creationId xmlns:p14="http://schemas.microsoft.com/office/powerpoint/2010/main" val="3213836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10569" y="3797504"/>
            <a:ext cx="5278474" cy="2985433"/>
          </a:xfrm>
          <a:prstGeom prst="rect">
            <a:avLst/>
          </a:prstGeom>
          <a:noFill/>
        </p:spPr>
        <p:txBody>
          <a:bodyPr wrap="square" rtlCol="0">
            <a:spAutoFit/>
          </a:bodyPr>
          <a:lstStyle/>
          <a:p>
            <a:r>
              <a:rPr lang="en-US" sz="2800" b="1" dirty="0" smtClean="0">
                <a:solidFill>
                  <a:srgbClr val="002060"/>
                </a:solidFill>
              </a:rPr>
              <a:t>Developer:</a:t>
            </a:r>
          </a:p>
          <a:p>
            <a:pPr marL="571500" indent="-571500">
              <a:buFont typeface="Arial" panose="020B0604020202020204" pitchFamily="34" charset="0"/>
              <a:buChar char="•"/>
            </a:pPr>
            <a:r>
              <a:rPr lang="en-US" sz="2000" b="1" dirty="0" smtClean="0">
                <a:solidFill>
                  <a:prstClr val="black"/>
                </a:solidFill>
              </a:rPr>
              <a:t>gets the “dev” environment, checkouts;</a:t>
            </a:r>
          </a:p>
          <a:p>
            <a:pPr marL="571500" indent="-571500">
              <a:buFont typeface="Arial" panose="020B0604020202020204" pitchFamily="34" charset="0"/>
              <a:buChar char="•"/>
            </a:pPr>
            <a:r>
              <a:rPr lang="en-US" sz="2000" b="1" dirty="0" smtClean="0">
                <a:solidFill>
                  <a:prstClr val="black"/>
                </a:solidFill>
              </a:rPr>
              <a:t>develops;</a:t>
            </a:r>
          </a:p>
          <a:p>
            <a:pPr marL="571500" indent="-571500">
              <a:buFont typeface="Arial" panose="020B0604020202020204" pitchFamily="34" charset="0"/>
              <a:buChar char="•"/>
            </a:pPr>
            <a:r>
              <a:rPr lang="en-US" sz="2000" b="1" dirty="0" smtClean="0">
                <a:solidFill>
                  <a:prstClr val="black"/>
                </a:solidFill>
              </a:rPr>
              <a:t>creates specifications;</a:t>
            </a:r>
          </a:p>
          <a:p>
            <a:pPr marL="571500" indent="-571500">
              <a:buFont typeface="Arial" panose="020B0604020202020204" pitchFamily="34" charset="0"/>
              <a:buChar char="•"/>
            </a:pPr>
            <a:r>
              <a:rPr lang="en-US" sz="2000" b="1" dirty="0" smtClean="0">
                <a:solidFill>
                  <a:prstClr val="black"/>
                </a:solidFill>
              </a:rPr>
              <a:t>unit tests;</a:t>
            </a:r>
          </a:p>
          <a:p>
            <a:pPr marL="571500" indent="-571500">
              <a:buFont typeface="Arial" panose="020B0604020202020204" pitchFamily="34" charset="0"/>
              <a:buChar char="•"/>
            </a:pPr>
            <a:r>
              <a:rPr lang="en-US" sz="2000" b="1" dirty="0" smtClean="0">
                <a:solidFill>
                  <a:prstClr val="black"/>
                </a:solidFill>
              </a:rPr>
              <a:t>modifies and retest unit tests;</a:t>
            </a:r>
          </a:p>
          <a:p>
            <a:pPr marL="571500" indent="-571500">
              <a:buFont typeface="Arial" panose="020B0604020202020204" pitchFamily="34" charset="0"/>
              <a:buChar char="•"/>
            </a:pPr>
            <a:r>
              <a:rPr lang="en-US" sz="2000" b="1" dirty="0" smtClean="0">
                <a:solidFill>
                  <a:prstClr val="black"/>
                </a:solidFill>
              </a:rPr>
              <a:t>Commits;</a:t>
            </a:r>
          </a:p>
          <a:p>
            <a:pPr marL="571500" indent="-571500">
              <a:buFont typeface="Arial" panose="020B0604020202020204" pitchFamily="34" charset="0"/>
              <a:buChar char="•"/>
            </a:pPr>
            <a:r>
              <a:rPr lang="en-US" sz="2000" b="1" dirty="0">
                <a:solidFill>
                  <a:prstClr val="black"/>
                </a:solidFill>
              </a:rPr>
              <a:t>r</a:t>
            </a:r>
            <a:r>
              <a:rPr lang="en-US" sz="2000" b="1" dirty="0" smtClean="0">
                <a:solidFill>
                  <a:prstClr val="black"/>
                </a:solidFill>
              </a:rPr>
              <a:t>eviews DS test cases;</a:t>
            </a:r>
          </a:p>
          <a:p>
            <a:pPr marL="571500" indent="-571500">
              <a:buFont typeface="Arial" panose="020B0604020202020204" pitchFamily="34" charset="0"/>
              <a:buChar char="•"/>
            </a:pPr>
            <a:r>
              <a:rPr lang="en-US" sz="2000" b="1" dirty="0" smtClean="0">
                <a:solidFill>
                  <a:prstClr val="black"/>
                </a:solidFill>
              </a:rPr>
              <a:t>..</a:t>
            </a:r>
          </a:p>
        </p:txBody>
      </p:sp>
      <p:sp>
        <p:nvSpPr>
          <p:cNvPr id="3" name="Text Placeholder 4"/>
          <p:cNvSpPr txBox="1">
            <a:spLocks/>
          </p:cNvSpPr>
          <p:nvPr/>
        </p:nvSpPr>
        <p:spPr>
          <a:xfrm>
            <a:off x="221616" y="204976"/>
            <a:ext cx="5489071"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prstClr val="black"/>
                </a:solidFill>
              </a:rPr>
              <a:t>QMS tasks by scrum team members</a:t>
            </a:r>
            <a:endParaRPr lang="en-US" b="1" dirty="0">
              <a:solidFill>
                <a:prstClr val="black"/>
              </a:solidFill>
            </a:endParaRPr>
          </a:p>
        </p:txBody>
      </p:sp>
      <p:sp>
        <p:nvSpPr>
          <p:cNvPr id="5" name="TextBox 4"/>
          <p:cNvSpPr txBox="1"/>
          <p:nvPr/>
        </p:nvSpPr>
        <p:spPr>
          <a:xfrm>
            <a:off x="6784066" y="504295"/>
            <a:ext cx="4561298" cy="3600986"/>
          </a:xfrm>
          <a:prstGeom prst="rect">
            <a:avLst/>
          </a:prstGeom>
          <a:noFill/>
        </p:spPr>
        <p:txBody>
          <a:bodyPr wrap="square" rtlCol="0">
            <a:spAutoFit/>
          </a:bodyPr>
          <a:lstStyle/>
          <a:p>
            <a:r>
              <a:rPr lang="en-US" sz="2800" b="1" dirty="0">
                <a:solidFill>
                  <a:srgbClr val="002060"/>
                </a:solidFill>
              </a:rPr>
              <a:t>T</a:t>
            </a:r>
            <a:r>
              <a:rPr lang="en-US" sz="2800" b="1" dirty="0" smtClean="0">
                <a:solidFill>
                  <a:srgbClr val="002060"/>
                </a:solidFill>
              </a:rPr>
              <a:t>ester: </a:t>
            </a:r>
          </a:p>
          <a:p>
            <a:pPr marL="342900" indent="-342900">
              <a:buFont typeface="Arial" panose="020B0604020202020204" pitchFamily="34" charset="0"/>
              <a:buChar char="•"/>
            </a:pPr>
            <a:r>
              <a:rPr lang="en-US" sz="2000" b="1" dirty="0" smtClean="0">
                <a:solidFill>
                  <a:prstClr val="black"/>
                </a:solidFill>
              </a:rPr>
              <a:t>Creates the “test” environment;</a:t>
            </a:r>
          </a:p>
          <a:p>
            <a:pPr marL="342900" indent="-342900">
              <a:buFont typeface="Arial" panose="020B0604020202020204" pitchFamily="34" charset="0"/>
              <a:buChar char="•"/>
            </a:pPr>
            <a:r>
              <a:rPr lang="en-US" sz="2000" b="1" dirty="0" smtClean="0">
                <a:solidFill>
                  <a:prstClr val="black"/>
                </a:solidFill>
              </a:rPr>
              <a:t>creates test cases;</a:t>
            </a:r>
          </a:p>
          <a:p>
            <a:pPr marL="342900" indent="-342900">
              <a:buFont typeface="Arial" panose="020B0604020202020204" pitchFamily="34" charset="0"/>
              <a:buChar char="•"/>
            </a:pPr>
            <a:r>
              <a:rPr lang="en-US" sz="2000" b="1" dirty="0" smtClean="0">
                <a:solidFill>
                  <a:prstClr val="black"/>
                </a:solidFill>
              </a:rPr>
              <a:t>informal test executions;</a:t>
            </a:r>
          </a:p>
          <a:p>
            <a:pPr marL="342900" indent="-342900">
              <a:buFont typeface="Arial" panose="020B0604020202020204" pitchFamily="34" charset="0"/>
              <a:buChar char="•"/>
            </a:pPr>
            <a:r>
              <a:rPr lang="en-US" sz="2000" b="1" dirty="0" smtClean="0">
                <a:solidFill>
                  <a:prstClr val="black"/>
                </a:solidFill>
              </a:rPr>
              <a:t>modifies test cases;</a:t>
            </a:r>
          </a:p>
          <a:p>
            <a:pPr marL="342900" indent="-342900">
              <a:buFont typeface="Arial" panose="020B0604020202020204" pitchFamily="34" charset="0"/>
              <a:buChar char="•"/>
            </a:pPr>
            <a:r>
              <a:rPr lang="en-US" sz="2000" b="1" dirty="0" smtClean="0">
                <a:solidFill>
                  <a:prstClr val="black"/>
                </a:solidFill>
              </a:rPr>
              <a:t>qualifies </a:t>
            </a:r>
            <a:r>
              <a:rPr lang="en-US" sz="2000" b="1" dirty="0">
                <a:solidFill>
                  <a:prstClr val="black"/>
                </a:solidFill>
              </a:rPr>
              <a:t>the “test” </a:t>
            </a:r>
            <a:r>
              <a:rPr lang="en-US" sz="2000" b="1" dirty="0" smtClean="0">
                <a:solidFill>
                  <a:prstClr val="black"/>
                </a:solidFill>
              </a:rPr>
              <a:t>environment;</a:t>
            </a:r>
          </a:p>
          <a:p>
            <a:pPr marL="342900" indent="-342900">
              <a:buFont typeface="Arial" panose="020B0604020202020204" pitchFamily="34" charset="0"/>
              <a:buChar char="•"/>
            </a:pPr>
            <a:r>
              <a:rPr lang="en-US" sz="2000" b="1" dirty="0" smtClean="0">
                <a:solidFill>
                  <a:prstClr val="black"/>
                </a:solidFill>
              </a:rPr>
              <a:t>formal test executions;</a:t>
            </a:r>
          </a:p>
          <a:p>
            <a:pPr marL="342900" indent="-342900">
              <a:buFont typeface="Arial" panose="020B0604020202020204" pitchFamily="34" charset="0"/>
              <a:buChar char="•"/>
            </a:pPr>
            <a:r>
              <a:rPr lang="en-US" sz="2000" b="1" dirty="0" smtClean="0">
                <a:solidFill>
                  <a:prstClr val="black"/>
                </a:solidFill>
              </a:rPr>
              <a:t>opens “test observations”</a:t>
            </a:r>
          </a:p>
          <a:p>
            <a:pPr marL="342900" indent="-342900">
              <a:buFont typeface="Arial" panose="020B0604020202020204" pitchFamily="34" charset="0"/>
              <a:buChar char="•"/>
            </a:pPr>
            <a:r>
              <a:rPr lang="en-US" sz="2000" b="1" dirty="0" smtClean="0">
                <a:solidFill>
                  <a:prstClr val="black"/>
                </a:solidFill>
              </a:rPr>
              <a:t>Retest observation.. In new test campaign</a:t>
            </a:r>
          </a:p>
          <a:p>
            <a:pPr marL="342900" indent="-342900">
              <a:buFont typeface="Arial" panose="020B0604020202020204" pitchFamily="34" charset="0"/>
              <a:buChar char="•"/>
            </a:pPr>
            <a:r>
              <a:rPr lang="en-US" sz="2000" b="1" dirty="0" smtClean="0">
                <a:solidFill>
                  <a:prstClr val="black"/>
                </a:solidFill>
              </a:rPr>
              <a:t>..</a:t>
            </a:r>
            <a:endParaRPr lang="en-US" sz="2000" b="1" dirty="0">
              <a:solidFill>
                <a:prstClr val="black"/>
              </a:solidFill>
            </a:endParaRPr>
          </a:p>
        </p:txBody>
      </p:sp>
      <p:sp>
        <p:nvSpPr>
          <p:cNvPr id="6" name="TextBox 5"/>
          <p:cNvSpPr txBox="1"/>
          <p:nvPr/>
        </p:nvSpPr>
        <p:spPr>
          <a:xfrm>
            <a:off x="221616" y="504295"/>
            <a:ext cx="7080379" cy="3600986"/>
          </a:xfrm>
          <a:prstGeom prst="rect">
            <a:avLst/>
          </a:prstGeom>
          <a:noFill/>
        </p:spPr>
        <p:txBody>
          <a:bodyPr wrap="square" rtlCol="0">
            <a:spAutoFit/>
          </a:bodyPr>
          <a:lstStyle/>
          <a:p>
            <a:pPr marL="571500" indent="-571500">
              <a:buFontTx/>
              <a:buChar char="-"/>
            </a:pPr>
            <a:endParaRPr lang="en-US" sz="2000" b="1" dirty="0" smtClean="0">
              <a:solidFill>
                <a:prstClr val="black"/>
              </a:solidFill>
            </a:endParaRPr>
          </a:p>
          <a:p>
            <a:r>
              <a:rPr lang="en-US" sz="2800" b="1" dirty="0" smtClean="0">
                <a:solidFill>
                  <a:srgbClr val="002060"/>
                </a:solidFill>
              </a:rPr>
              <a:t>PQM:</a:t>
            </a:r>
          </a:p>
          <a:p>
            <a:pPr marL="571500" indent="-571500">
              <a:buFont typeface="Arial" panose="020B0604020202020204" pitchFamily="34" charset="0"/>
              <a:buChar char="•"/>
            </a:pPr>
            <a:r>
              <a:rPr lang="en-US" sz="2000" b="1" dirty="0" smtClean="0">
                <a:solidFill>
                  <a:prstClr val="black"/>
                </a:solidFill>
              </a:rPr>
              <a:t>creates Validation Plan;</a:t>
            </a:r>
          </a:p>
          <a:p>
            <a:pPr marL="571500" indent="-571500">
              <a:buFont typeface="Arial" panose="020B0604020202020204" pitchFamily="34" charset="0"/>
              <a:buChar char="•"/>
            </a:pPr>
            <a:r>
              <a:rPr lang="en-US" sz="2000" b="1" dirty="0" smtClean="0">
                <a:solidFill>
                  <a:prstClr val="black"/>
                </a:solidFill>
              </a:rPr>
              <a:t>approves specifications &amp; test cases;</a:t>
            </a:r>
          </a:p>
          <a:p>
            <a:pPr marL="571500" indent="-571500">
              <a:buFont typeface="Arial" panose="020B0604020202020204" pitchFamily="34" charset="0"/>
              <a:buChar char="•"/>
            </a:pPr>
            <a:r>
              <a:rPr lang="en-US" sz="2000" b="1" dirty="0" smtClean="0">
                <a:solidFill>
                  <a:prstClr val="black"/>
                </a:solidFill>
              </a:rPr>
              <a:t>checks traceability;</a:t>
            </a:r>
          </a:p>
          <a:p>
            <a:pPr marL="571500" indent="-571500">
              <a:buFont typeface="Arial" panose="020B0604020202020204" pitchFamily="34" charset="0"/>
              <a:buChar char="•"/>
            </a:pPr>
            <a:r>
              <a:rPr lang="en-US" sz="2000" b="1" dirty="0" smtClean="0">
                <a:solidFill>
                  <a:prstClr val="black"/>
                </a:solidFill>
              </a:rPr>
              <a:t>creates </a:t>
            </a:r>
            <a:r>
              <a:rPr lang="en-US" sz="2000" b="1" dirty="0">
                <a:solidFill>
                  <a:prstClr val="black"/>
                </a:solidFill>
              </a:rPr>
              <a:t>test </a:t>
            </a:r>
            <a:r>
              <a:rPr lang="en-US" sz="2000" b="1" dirty="0" smtClean="0">
                <a:solidFill>
                  <a:prstClr val="black"/>
                </a:solidFill>
              </a:rPr>
              <a:t>plan;</a:t>
            </a:r>
          </a:p>
          <a:p>
            <a:pPr marL="571500" indent="-571500">
              <a:buFont typeface="Arial" panose="020B0604020202020204" pitchFamily="34" charset="0"/>
              <a:buChar char="•"/>
            </a:pPr>
            <a:r>
              <a:rPr lang="en-US" sz="2000" b="1" dirty="0" smtClean="0">
                <a:solidFill>
                  <a:prstClr val="black"/>
                </a:solidFill>
              </a:rPr>
              <a:t>approves </a:t>
            </a:r>
            <a:r>
              <a:rPr lang="en-US" sz="2000" b="1" dirty="0">
                <a:solidFill>
                  <a:prstClr val="black"/>
                </a:solidFill>
              </a:rPr>
              <a:t>test </a:t>
            </a:r>
            <a:r>
              <a:rPr lang="en-US" sz="2000" b="1" dirty="0" smtClean="0">
                <a:solidFill>
                  <a:prstClr val="black"/>
                </a:solidFill>
              </a:rPr>
              <a:t>results;</a:t>
            </a:r>
          </a:p>
          <a:p>
            <a:pPr marL="571500" indent="-571500">
              <a:buFont typeface="Arial" panose="020B0604020202020204" pitchFamily="34" charset="0"/>
              <a:buChar char="•"/>
            </a:pPr>
            <a:r>
              <a:rPr lang="en-US" sz="2000" b="1" dirty="0" smtClean="0">
                <a:solidFill>
                  <a:prstClr val="black"/>
                </a:solidFill>
              </a:rPr>
              <a:t>creates </a:t>
            </a:r>
            <a:r>
              <a:rPr lang="en-US" sz="2000" b="1" dirty="0">
                <a:solidFill>
                  <a:prstClr val="black"/>
                </a:solidFill>
              </a:rPr>
              <a:t>sprint summary </a:t>
            </a:r>
            <a:r>
              <a:rPr lang="en-US" sz="2000" b="1" dirty="0" smtClean="0">
                <a:solidFill>
                  <a:prstClr val="black"/>
                </a:solidFill>
              </a:rPr>
              <a:t>report;</a:t>
            </a:r>
          </a:p>
          <a:p>
            <a:pPr marL="571500" indent="-571500">
              <a:buFont typeface="Arial" panose="020B0604020202020204" pitchFamily="34" charset="0"/>
              <a:buChar char="•"/>
            </a:pPr>
            <a:r>
              <a:rPr lang="en-US" sz="2000" b="1" dirty="0" smtClean="0">
                <a:solidFill>
                  <a:prstClr val="black"/>
                </a:solidFill>
              </a:rPr>
              <a:t>follows observations </a:t>
            </a:r>
            <a:r>
              <a:rPr lang="en-US" sz="2000" b="1" dirty="0">
                <a:solidFill>
                  <a:prstClr val="black"/>
                </a:solidFill>
              </a:rPr>
              <a:t>and organize the triage </a:t>
            </a:r>
            <a:r>
              <a:rPr lang="en-US" sz="2000" b="1" dirty="0" smtClean="0">
                <a:solidFill>
                  <a:prstClr val="black"/>
                </a:solidFill>
              </a:rPr>
              <a:t>meetings;</a:t>
            </a:r>
          </a:p>
          <a:p>
            <a:pPr marL="571500" indent="-571500">
              <a:buFont typeface="Arial" panose="020B0604020202020204" pitchFamily="34" charset="0"/>
              <a:buChar char="•"/>
            </a:pPr>
            <a:r>
              <a:rPr lang="en-US" sz="2000" b="1" dirty="0" smtClean="0">
                <a:solidFill>
                  <a:prstClr val="black"/>
                </a:solidFill>
              </a:rPr>
              <a:t>creates </a:t>
            </a:r>
            <a:r>
              <a:rPr lang="en-US" sz="2000" b="1" dirty="0">
                <a:solidFill>
                  <a:prstClr val="black"/>
                </a:solidFill>
              </a:rPr>
              <a:t>PI validation </a:t>
            </a:r>
            <a:r>
              <a:rPr lang="en-US" sz="2000" b="1" dirty="0" smtClean="0">
                <a:solidFill>
                  <a:prstClr val="black"/>
                </a:solidFill>
              </a:rPr>
              <a:t>report;</a:t>
            </a:r>
          </a:p>
          <a:p>
            <a:pPr marL="571500" indent="-571500">
              <a:buFont typeface="Arial" panose="020B0604020202020204" pitchFamily="34" charset="0"/>
              <a:buChar char="•"/>
            </a:pPr>
            <a:r>
              <a:rPr lang="en-US" sz="2000" b="1" dirty="0" smtClean="0">
                <a:solidFill>
                  <a:prstClr val="black"/>
                </a:solidFill>
              </a:rPr>
              <a:t>..</a:t>
            </a:r>
            <a:endParaRPr lang="en-US" sz="2000" b="1" dirty="0">
              <a:solidFill>
                <a:prstClr val="black"/>
              </a:solidFill>
            </a:endParaRPr>
          </a:p>
        </p:txBody>
      </p:sp>
    </p:spTree>
    <p:extLst>
      <p:ext uri="{BB962C8B-B14F-4D97-AF65-F5344CB8AC3E}">
        <p14:creationId xmlns:p14="http://schemas.microsoft.com/office/powerpoint/2010/main" val="32767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8734" y="831241"/>
            <a:ext cx="5179751" cy="461665"/>
          </a:xfrm>
          <a:prstGeom prst="rect">
            <a:avLst/>
          </a:prstGeom>
        </p:spPr>
        <p:txBody>
          <a:bodyPr wrap="none">
            <a:spAutoFit/>
          </a:bodyPr>
          <a:lstStyle/>
          <a:p>
            <a:r>
              <a:rPr lang="en-US" sz="2400" dirty="0" smtClean="0">
                <a:solidFill>
                  <a:srgbClr val="5B9BD5">
                    <a:lumMod val="75000"/>
                  </a:srgbClr>
                </a:solidFill>
              </a:rPr>
              <a:t>: Test cases, Test plan and test campaign</a:t>
            </a:r>
            <a:endParaRPr lang="en-US" sz="5400" dirty="0">
              <a:solidFill>
                <a:srgbClr val="5B9BD5">
                  <a:lumMod val="75000"/>
                </a:srgbClr>
              </a:solidFill>
            </a:endParaRPr>
          </a:p>
        </p:txBody>
      </p:sp>
      <p:sp>
        <p:nvSpPr>
          <p:cNvPr id="21" name="Rectangle 20"/>
          <p:cNvSpPr/>
          <p:nvPr/>
        </p:nvSpPr>
        <p:spPr>
          <a:xfrm>
            <a:off x="6970143" y="2097066"/>
            <a:ext cx="1509210" cy="483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TEST CAMPAIGN 1</a:t>
            </a:r>
            <a:endParaRPr lang="fr-FR" sz="1200" dirty="0">
              <a:solidFill>
                <a:prstClr val="white"/>
              </a:solidFill>
            </a:endParaRPr>
          </a:p>
        </p:txBody>
      </p:sp>
      <p:sp>
        <p:nvSpPr>
          <p:cNvPr id="23" name="Rectangle 22"/>
          <p:cNvSpPr/>
          <p:nvPr/>
        </p:nvSpPr>
        <p:spPr>
          <a:xfrm>
            <a:off x="7190691" y="2733434"/>
            <a:ext cx="1509210" cy="483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TEST CAMPAIGN 2</a:t>
            </a:r>
            <a:endParaRPr lang="fr-FR" sz="1200" dirty="0">
              <a:solidFill>
                <a:prstClr val="white"/>
              </a:solidFill>
            </a:endParaRPr>
          </a:p>
        </p:txBody>
      </p:sp>
      <p:sp>
        <p:nvSpPr>
          <p:cNvPr id="24" name="Rectangle 23"/>
          <p:cNvSpPr/>
          <p:nvPr/>
        </p:nvSpPr>
        <p:spPr>
          <a:xfrm>
            <a:off x="7529785" y="3363864"/>
            <a:ext cx="1509210" cy="483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TEST CAMPAIGN 3</a:t>
            </a:r>
            <a:endParaRPr lang="fr-FR" sz="1200" dirty="0">
              <a:solidFill>
                <a:prstClr val="white"/>
              </a:solidFill>
            </a:endParaRPr>
          </a:p>
        </p:txBody>
      </p:sp>
      <p:sp>
        <p:nvSpPr>
          <p:cNvPr id="25" name="Rectangle 24"/>
          <p:cNvSpPr/>
          <p:nvPr/>
        </p:nvSpPr>
        <p:spPr>
          <a:xfrm>
            <a:off x="7875823" y="4276414"/>
            <a:ext cx="1509210" cy="483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TEST CAMPAIGN n</a:t>
            </a:r>
            <a:endParaRPr lang="fr-FR" sz="1200" dirty="0">
              <a:solidFill>
                <a:prstClr val="white"/>
              </a:solidFill>
            </a:endParaRPr>
          </a:p>
        </p:txBody>
      </p:sp>
      <p:sp>
        <p:nvSpPr>
          <p:cNvPr id="3" name="TextBox 2"/>
          <p:cNvSpPr txBox="1"/>
          <p:nvPr/>
        </p:nvSpPr>
        <p:spPr>
          <a:xfrm>
            <a:off x="8284390" y="3843604"/>
            <a:ext cx="262988" cy="338554"/>
          </a:xfrm>
          <a:prstGeom prst="rect">
            <a:avLst/>
          </a:prstGeom>
          <a:noFill/>
        </p:spPr>
        <p:txBody>
          <a:bodyPr wrap="square" rtlCol="0">
            <a:spAutoFit/>
          </a:bodyPr>
          <a:lstStyle/>
          <a:p>
            <a:r>
              <a:rPr lang="fr-FR" sz="1600" dirty="0" smtClean="0">
                <a:solidFill>
                  <a:prstClr val="black"/>
                </a:solidFill>
              </a:rPr>
              <a:t>…</a:t>
            </a:r>
            <a:endParaRPr lang="fr-FR" sz="1600" dirty="0">
              <a:solidFill>
                <a:prstClr val="black"/>
              </a:solidFill>
            </a:endParaRPr>
          </a:p>
        </p:txBody>
      </p:sp>
      <p:sp>
        <p:nvSpPr>
          <p:cNvPr id="27" name="Flowchart: Document 26"/>
          <p:cNvSpPr/>
          <p:nvPr/>
        </p:nvSpPr>
        <p:spPr>
          <a:xfrm>
            <a:off x="4422476" y="1748660"/>
            <a:ext cx="1890743"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Risk</a:t>
            </a:r>
            <a:r>
              <a:rPr lang="fr-FR" dirty="0" smtClean="0">
                <a:solidFill>
                  <a:prstClr val="white"/>
                </a:solidFill>
              </a:rPr>
              <a:t> : final RPN (*)</a:t>
            </a:r>
            <a:endParaRPr lang="fr-FR" dirty="0">
              <a:solidFill>
                <a:prstClr val="white"/>
              </a:solidFill>
            </a:endParaRPr>
          </a:p>
        </p:txBody>
      </p:sp>
      <p:sp>
        <p:nvSpPr>
          <p:cNvPr id="28" name="Oval 27"/>
          <p:cNvSpPr/>
          <p:nvPr/>
        </p:nvSpPr>
        <p:spPr>
          <a:xfrm>
            <a:off x="5033058" y="3960013"/>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11</a:t>
            </a:r>
            <a:endParaRPr lang="en-US" dirty="0">
              <a:solidFill>
                <a:prstClr val="white"/>
              </a:solidFill>
            </a:endParaRPr>
          </a:p>
        </p:txBody>
      </p:sp>
      <p:sp>
        <p:nvSpPr>
          <p:cNvPr id="29" name="Text Placeholder 4"/>
          <p:cNvSpPr txBox="1">
            <a:spLocks/>
          </p:cNvSpPr>
          <p:nvPr/>
        </p:nvSpPr>
        <p:spPr>
          <a:xfrm>
            <a:off x="221616" y="232271"/>
            <a:ext cx="5523576"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prstClr val="black"/>
                </a:solidFill>
              </a:rPr>
              <a:t>Sprint Formal test Execution</a:t>
            </a:r>
            <a:endParaRPr lang="en-US" b="1" dirty="0">
              <a:solidFill>
                <a:prstClr val="black"/>
              </a:solidFill>
            </a:endParaRPr>
          </a:p>
        </p:txBody>
      </p:sp>
      <p:sp>
        <p:nvSpPr>
          <p:cNvPr id="30" name="Right Arrow 29"/>
          <p:cNvSpPr/>
          <p:nvPr/>
        </p:nvSpPr>
        <p:spPr>
          <a:xfrm rot="5400000">
            <a:off x="4858624" y="2665092"/>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31" name="Flowchart: Document 30"/>
          <p:cNvSpPr/>
          <p:nvPr/>
        </p:nvSpPr>
        <p:spPr>
          <a:xfrm>
            <a:off x="4471973" y="3226053"/>
            <a:ext cx="1841246"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Test Plan (*)</a:t>
            </a:r>
            <a:endParaRPr lang="fr-FR" dirty="0">
              <a:solidFill>
                <a:prstClr val="white"/>
              </a:solidFill>
            </a:endParaRPr>
          </a:p>
        </p:txBody>
      </p:sp>
      <p:sp>
        <p:nvSpPr>
          <p:cNvPr id="32" name="TextBox 31"/>
          <p:cNvSpPr txBox="1"/>
          <p:nvPr/>
        </p:nvSpPr>
        <p:spPr>
          <a:xfrm>
            <a:off x="210240" y="5755209"/>
            <a:ext cx="9122951" cy="707886"/>
          </a:xfrm>
          <a:prstGeom prst="rect">
            <a:avLst/>
          </a:prstGeom>
          <a:noFill/>
        </p:spPr>
        <p:txBody>
          <a:bodyPr wrap="square" rtlCol="0">
            <a:spAutoFit/>
          </a:bodyPr>
          <a:lstStyle/>
          <a:p>
            <a:r>
              <a:rPr lang="fr-FR" sz="2000" i="1" dirty="0">
                <a:solidFill>
                  <a:prstClr val="black"/>
                </a:solidFill>
              </a:rPr>
              <a:t> </a:t>
            </a:r>
            <a:r>
              <a:rPr lang="fr-FR" sz="2000" i="1" dirty="0" smtClean="0">
                <a:solidFill>
                  <a:prstClr val="black"/>
                </a:solidFill>
              </a:rPr>
              <a:t>(*) The Test </a:t>
            </a:r>
            <a:r>
              <a:rPr lang="fr-FR" sz="2000" i="1" dirty="0" err="1" smtClean="0">
                <a:solidFill>
                  <a:prstClr val="black"/>
                </a:solidFill>
              </a:rPr>
              <a:t>strategy</a:t>
            </a:r>
            <a:r>
              <a:rPr lang="fr-FR" sz="2000" i="1" dirty="0" smtClean="0">
                <a:solidFill>
                  <a:prstClr val="black"/>
                </a:solidFill>
              </a:rPr>
              <a:t> </a:t>
            </a:r>
            <a:r>
              <a:rPr lang="fr-FR" sz="2000" i="1" dirty="0" err="1" smtClean="0">
                <a:solidFill>
                  <a:prstClr val="black"/>
                </a:solidFill>
              </a:rPr>
              <a:t>is</a:t>
            </a:r>
            <a:r>
              <a:rPr lang="fr-FR" sz="2000" i="1" dirty="0" smtClean="0">
                <a:solidFill>
                  <a:prstClr val="black"/>
                </a:solidFill>
              </a:rPr>
              <a:t> </a:t>
            </a:r>
            <a:r>
              <a:rPr lang="fr-FR" sz="2000" i="1" dirty="0" err="1" smtClean="0">
                <a:solidFill>
                  <a:prstClr val="black"/>
                </a:solidFill>
              </a:rPr>
              <a:t>based</a:t>
            </a:r>
            <a:r>
              <a:rPr lang="fr-FR" sz="2000" i="1" dirty="0" smtClean="0">
                <a:solidFill>
                  <a:prstClr val="black"/>
                </a:solidFill>
              </a:rPr>
              <a:t> on the </a:t>
            </a:r>
            <a:r>
              <a:rPr lang="fr-FR" sz="2000" i="1" dirty="0" err="1" smtClean="0">
                <a:solidFill>
                  <a:prstClr val="black"/>
                </a:solidFill>
              </a:rPr>
              <a:t>Risk</a:t>
            </a:r>
            <a:r>
              <a:rPr lang="fr-FR" sz="2000" i="1" dirty="0" smtClean="0">
                <a:solidFill>
                  <a:prstClr val="black"/>
                </a:solidFill>
              </a:rPr>
              <a:t> </a:t>
            </a:r>
            <a:r>
              <a:rPr lang="fr-FR" sz="2000" i="1" dirty="0" err="1" smtClean="0">
                <a:solidFill>
                  <a:prstClr val="black"/>
                </a:solidFill>
              </a:rPr>
              <a:t>Priority</a:t>
            </a:r>
            <a:r>
              <a:rPr lang="fr-FR" sz="2000" i="1" dirty="0" smtClean="0">
                <a:solidFill>
                  <a:prstClr val="black"/>
                </a:solidFill>
              </a:rPr>
              <a:t> </a:t>
            </a:r>
            <a:r>
              <a:rPr lang="fr-FR" sz="2000" i="1" dirty="0" err="1" smtClean="0">
                <a:solidFill>
                  <a:prstClr val="black"/>
                </a:solidFill>
              </a:rPr>
              <a:t>Number</a:t>
            </a:r>
            <a:r>
              <a:rPr lang="fr-FR" sz="2000" i="1" dirty="0" smtClean="0">
                <a:solidFill>
                  <a:prstClr val="black"/>
                </a:solidFill>
              </a:rPr>
              <a:t> </a:t>
            </a:r>
            <a:r>
              <a:rPr lang="fr-FR" sz="2000" i="1" dirty="0" err="1" smtClean="0">
                <a:solidFill>
                  <a:prstClr val="black"/>
                </a:solidFill>
              </a:rPr>
              <a:t>from</a:t>
            </a:r>
            <a:r>
              <a:rPr lang="fr-FR" sz="2000" i="1" dirty="0" smtClean="0">
                <a:solidFill>
                  <a:prstClr val="black"/>
                </a:solidFill>
              </a:rPr>
              <a:t> the </a:t>
            </a:r>
            <a:r>
              <a:rPr lang="fr-FR" sz="2000" i="1" dirty="0" err="1" smtClean="0">
                <a:solidFill>
                  <a:prstClr val="black"/>
                </a:solidFill>
              </a:rPr>
              <a:t>risk</a:t>
            </a:r>
            <a:r>
              <a:rPr lang="fr-FR" sz="2000" i="1" dirty="0" smtClean="0">
                <a:solidFill>
                  <a:prstClr val="black"/>
                </a:solidFill>
              </a:rPr>
              <a:t> </a:t>
            </a:r>
            <a:r>
              <a:rPr lang="fr-FR" sz="2000" i="1" dirty="0" err="1" smtClean="0">
                <a:solidFill>
                  <a:prstClr val="black"/>
                </a:solidFill>
              </a:rPr>
              <a:t>assessment</a:t>
            </a:r>
            <a:r>
              <a:rPr lang="fr-FR" sz="2000" i="1" dirty="0" smtClean="0">
                <a:solidFill>
                  <a:prstClr val="black"/>
                </a:solidFill>
              </a:rPr>
              <a:t> </a:t>
            </a:r>
            <a:r>
              <a:rPr lang="fr-FR" sz="2000" i="1" dirty="0" err="1" smtClean="0">
                <a:solidFill>
                  <a:prstClr val="black"/>
                </a:solidFill>
              </a:rPr>
              <a:t>linked</a:t>
            </a:r>
            <a:r>
              <a:rPr lang="fr-FR" sz="2000" i="1" dirty="0" smtClean="0">
                <a:solidFill>
                  <a:prstClr val="black"/>
                </a:solidFill>
              </a:rPr>
              <a:t> to the User Story.</a:t>
            </a:r>
            <a:endParaRPr lang="fr-FR" sz="2000" i="1" dirty="0">
              <a:solidFill>
                <a:prstClr val="black"/>
              </a:solidFill>
            </a:endParaRPr>
          </a:p>
        </p:txBody>
      </p:sp>
      <p:sp>
        <p:nvSpPr>
          <p:cNvPr id="33" name="Flowchart: Document 32"/>
          <p:cNvSpPr/>
          <p:nvPr/>
        </p:nvSpPr>
        <p:spPr>
          <a:xfrm>
            <a:off x="213531" y="2382166"/>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User Story</a:t>
            </a:r>
            <a:endParaRPr lang="fr-FR" dirty="0">
              <a:solidFill>
                <a:prstClr val="white"/>
              </a:solidFill>
            </a:endParaRPr>
          </a:p>
        </p:txBody>
      </p:sp>
      <p:sp>
        <p:nvSpPr>
          <p:cNvPr id="34" name="Flowchart: Document 33"/>
          <p:cNvSpPr/>
          <p:nvPr/>
        </p:nvSpPr>
        <p:spPr>
          <a:xfrm>
            <a:off x="210240" y="3229722"/>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Functional</a:t>
            </a:r>
            <a:r>
              <a:rPr lang="fr-FR" dirty="0" smtClean="0">
                <a:solidFill>
                  <a:prstClr val="white"/>
                </a:solidFill>
              </a:rPr>
              <a:t> </a:t>
            </a:r>
            <a:r>
              <a:rPr lang="fr-FR" dirty="0" err="1" smtClean="0">
                <a:solidFill>
                  <a:prstClr val="white"/>
                </a:solidFill>
              </a:rPr>
              <a:t>specifications</a:t>
            </a:r>
            <a:endParaRPr lang="fr-FR" dirty="0">
              <a:solidFill>
                <a:prstClr val="white"/>
              </a:solidFill>
            </a:endParaRPr>
          </a:p>
        </p:txBody>
      </p:sp>
      <p:sp>
        <p:nvSpPr>
          <p:cNvPr id="35" name="Flowchart: Document 34"/>
          <p:cNvSpPr/>
          <p:nvPr/>
        </p:nvSpPr>
        <p:spPr>
          <a:xfrm>
            <a:off x="210240" y="4055471"/>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Design</a:t>
            </a:r>
          </a:p>
          <a:p>
            <a:pPr algn="ctr"/>
            <a:r>
              <a:rPr lang="fr-FR" dirty="0" err="1" smtClean="0">
                <a:solidFill>
                  <a:prstClr val="white"/>
                </a:solidFill>
              </a:rPr>
              <a:t>specifications</a:t>
            </a:r>
            <a:endParaRPr lang="fr-FR" dirty="0">
              <a:solidFill>
                <a:prstClr val="white"/>
              </a:solidFill>
            </a:endParaRPr>
          </a:p>
        </p:txBody>
      </p:sp>
      <p:sp>
        <p:nvSpPr>
          <p:cNvPr id="36" name="Flowchart: Document 35"/>
          <p:cNvSpPr/>
          <p:nvPr/>
        </p:nvSpPr>
        <p:spPr>
          <a:xfrm>
            <a:off x="2124482" y="2382165"/>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Acceptance</a:t>
            </a:r>
            <a:r>
              <a:rPr lang="fr-FR" dirty="0" smtClean="0">
                <a:solidFill>
                  <a:prstClr val="white"/>
                </a:solidFill>
              </a:rPr>
              <a:t> test cases</a:t>
            </a:r>
            <a:endParaRPr lang="fr-FR" dirty="0">
              <a:solidFill>
                <a:prstClr val="white"/>
              </a:solidFill>
            </a:endParaRPr>
          </a:p>
        </p:txBody>
      </p:sp>
      <p:sp>
        <p:nvSpPr>
          <p:cNvPr id="37" name="Flowchart: Document 36"/>
          <p:cNvSpPr/>
          <p:nvPr/>
        </p:nvSpPr>
        <p:spPr>
          <a:xfrm>
            <a:off x="2122728" y="3230158"/>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Functional</a:t>
            </a:r>
            <a:r>
              <a:rPr lang="fr-FR" dirty="0" smtClean="0">
                <a:solidFill>
                  <a:prstClr val="white"/>
                </a:solidFill>
              </a:rPr>
              <a:t> test cases</a:t>
            </a:r>
            <a:endParaRPr lang="fr-FR" dirty="0">
              <a:solidFill>
                <a:prstClr val="white"/>
              </a:solidFill>
            </a:endParaRPr>
          </a:p>
        </p:txBody>
      </p:sp>
      <p:sp>
        <p:nvSpPr>
          <p:cNvPr id="38" name="Flowchart: Document 37"/>
          <p:cNvSpPr/>
          <p:nvPr/>
        </p:nvSpPr>
        <p:spPr>
          <a:xfrm>
            <a:off x="2122728" y="4055907"/>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Design</a:t>
            </a:r>
          </a:p>
          <a:p>
            <a:pPr algn="ctr"/>
            <a:r>
              <a:rPr lang="fr-FR" dirty="0" smtClean="0">
                <a:solidFill>
                  <a:prstClr val="white"/>
                </a:solidFill>
              </a:rPr>
              <a:t>test cases</a:t>
            </a:r>
            <a:endParaRPr lang="fr-FR" dirty="0">
              <a:solidFill>
                <a:prstClr val="white"/>
              </a:solidFill>
            </a:endParaRPr>
          </a:p>
        </p:txBody>
      </p:sp>
      <p:sp>
        <p:nvSpPr>
          <p:cNvPr id="39" name="Right Arrow 38"/>
          <p:cNvSpPr/>
          <p:nvPr/>
        </p:nvSpPr>
        <p:spPr>
          <a:xfrm>
            <a:off x="1668371" y="3419819"/>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0" name="Right Arrow 39"/>
          <p:cNvSpPr/>
          <p:nvPr/>
        </p:nvSpPr>
        <p:spPr>
          <a:xfrm>
            <a:off x="1679184" y="2548922"/>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1" name="Right Arrow 40"/>
          <p:cNvSpPr/>
          <p:nvPr/>
        </p:nvSpPr>
        <p:spPr>
          <a:xfrm>
            <a:off x="1700858" y="4175706"/>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2" name="Flowchart: Document 41"/>
          <p:cNvSpPr/>
          <p:nvPr/>
        </p:nvSpPr>
        <p:spPr>
          <a:xfrm>
            <a:off x="10354972" y="3235947"/>
            <a:ext cx="1698794"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Sprint </a:t>
            </a:r>
            <a:r>
              <a:rPr lang="fr-FR" dirty="0" err="1" smtClean="0">
                <a:solidFill>
                  <a:prstClr val="white"/>
                </a:solidFill>
              </a:rPr>
              <a:t>Summary</a:t>
            </a:r>
            <a:r>
              <a:rPr lang="fr-FR" dirty="0" smtClean="0">
                <a:solidFill>
                  <a:prstClr val="white"/>
                </a:solidFill>
              </a:rPr>
              <a:t> report</a:t>
            </a:r>
            <a:endParaRPr lang="fr-FR" dirty="0">
              <a:solidFill>
                <a:prstClr val="white"/>
              </a:solidFill>
            </a:endParaRPr>
          </a:p>
        </p:txBody>
      </p:sp>
      <p:sp>
        <p:nvSpPr>
          <p:cNvPr id="2" name="Right Brace 1"/>
          <p:cNvSpPr/>
          <p:nvPr/>
        </p:nvSpPr>
        <p:spPr>
          <a:xfrm>
            <a:off x="3891025" y="2382165"/>
            <a:ext cx="220548" cy="237731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45" name="Right Arrow 44"/>
          <p:cNvSpPr/>
          <p:nvPr/>
        </p:nvSpPr>
        <p:spPr>
          <a:xfrm>
            <a:off x="6479052" y="3404093"/>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6" name="Right Arrow 45"/>
          <p:cNvSpPr/>
          <p:nvPr/>
        </p:nvSpPr>
        <p:spPr>
          <a:xfrm>
            <a:off x="9432805" y="3404093"/>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47" name="Image 26"/>
          <p:cNvPicPr>
            <a:picLocks noChangeAspect="1"/>
          </p:cNvPicPr>
          <p:nvPr/>
        </p:nvPicPr>
        <p:blipFill>
          <a:blip r:embed="rId3"/>
          <a:stretch>
            <a:fillRect/>
          </a:stretch>
        </p:blipFill>
        <p:spPr>
          <a:xfrm>
            <a:off x="2101419" y="835116"/>
            <a:ext cx="1443497" cy="570120"/>
          </a:xfrm>
          <a:prstGeom prst="rect">
            <a:avLst/>
          </a:prstGeom>
        </p:spPr>
      </p:pic>
      <p:sp>
        <p:nvSpPr>
          <p:cNvPr id="52" name="Flowchart: Document 51"/>
          <p:cNvSpPr/>
          <p:nvPr/>
        </p:nvSpPr>
        <p:spPr>
          <a:xfrm>
            <a:off x="10354972" y="5755209"/>
            <a:ext cx="1698794"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Sprint </a:t>
            </a:r>
            <a:r>
              <a:rPr lang="fr-FR" dirty="0" err="1" smtClean="0">
                <a:solidFill>
                  <a:prstClr val="white"/>
                </a:solidFill>
              </a:rPr>
              <a:t>Summary</a:t>
            </a:r>
            <a:r>
              <a:rPr lang="fr-FR" dirty="0" smtClean="0">
                <a:solidFill>
                  <a:prstClr val="white"/>
                </a:solidFill>
              </a:rPr>
              <a:t> report</a:t>
            </a:r>
            <a:endParaRPr lang="fr-FR" dirty="0">
              <a:solidFill>
                <a:prstClr val="white"/>
              </a:solidFill>
            </a:endParaRPr>
          </a:p>
        </p:txBody>
      </p:sp>
      <p:sp>
        <p:nvSpPr>
          <p:cNvPr id="53" name="Oval 52"/>
          <p:cNvSpPr/>
          <p:nvPr/>
        </p:nvSpPr>
        <p:spPr>
          <a:xfrm>
            <a:off x="9929174" y="5929082"/>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15</a:t>
            </a:r>
            <a:endParaRPr lang="en-US" dirty="0">
              <a:solidFill>
                <a:prstClr val="white"/>
              </a:solidFill>
            </a:endParaRPr>
          </a:p>
        </p:txBody>
      </p:sp>
      <p:sp>
        <p:nvSpPr>
          <p:cNvPr id="59" name="Right Arrow 58"/>
          <p:cNvSpPr/>
          <p:nvPr/>
        </p:nvSpPr>
        <p:spPr>
          <a:xfrm rot="5400000">
            <a:off x="10880090" y="4072918"/>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60" name="Rectangle 59"/>
          <p:cNvSpPr/>
          <p:nvPr/>
        </p:nvSpPr>
        <p:spPr>
          <a:xfrm>
            <a:off x="10368264" y="4563451"/>
            <a:ext cx="1698794" cy="4830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smtClean="0">
                <a:solidFill>
                  <a:prstClr val="white"/>
                </a:solidFill>
              </a:rPr>
              <a:t>Demo</a:t>
            </a:r>
            <a:endParaRPr lang="fr-FR" sz="1600" dirty="0">
              <a:solidFill>
                <a:prstClr val="white"/>
              </a:solidFill>
            </a:endParaRPr>
          </a:p>
        </p:txBody>
      </p:sp>
      <p:sp>
        <p:nvSpPr>
          <p:cNvPr id="61" name="Rectangle 60"/>
          <p:cNvSpPr/>
          <p:nvPr/>
        </p:nvSpPr>
        <p:spPr>
          <a:xfrm>
            <a:off x="10381556" y="5150557"/>
            <a:ext cx="1698794" cy="4830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prstClr val="white"/>
                </a:solidFill>
              </a:rPr>
              <a:t>Sprint </a:t>
            </a:r>
            <a:r>
              <a:rPr lang="fr-FR" sz="1600" dirty="0" err="1" smtClean="0">
                <a:solidFill>
                  <a:prstClr val="white"/>
                </a:solidFill>
              </a:rPr>
              <a:t>DoD</a:t>
            </a:r>
            <a:endParaRPr lang="fr-FR" sz="1600" dirty="0">
              <a:solidFill>
                <a:prstClr val="white"/>
              </a:solidFill>
            </a:endParaRPr>
          </a:p>
        </p:txBody>
      </p:sp>
    </p:spTree>
    <p:extLst>
      <p:ext uri="{BB962C8B-B14F-4D97-AF65-F5344CB8AC3E}">
        <p14:creationId xmlns:p14="http://schemas.microsoft.com/office/powerpoint/2010/main" val="28835534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nvPr>
        </p:nvGraphicFramePr>
        <p:xfrm>
          <a:off x="5514224" y="1013725"/>
          <a:ext cx="6434454" cy="542163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724077"/>
                <a:gridCol w="626087"/>
                <a:gridCol w="1356265"/>
                <a:gridCol w="1102495"/>
                <a:gridCol w="576988"/>
                <a:gridCol w="1144616"/>
                <a:gridCol w="903926"/>
              </a:tblGrid>
              <a:tr h="187976">
                <a:tc gridSpan="7">
                  <a:txBody>
                    <a:bodyPr/>
                    <a:lstStyle/>
                    <a:p>
                      <a:pPr algn="just" hangingPunct="0">
                        <a:spcAft>
                          <a:spcPts val="0"/>
                        </a:spcAft>
                      </a:pPr>
                      <a:r>
                        <a:rPr lang="en-US" sz="1400" dirty="0">
                          <a:solidFill>
                            <a:schemeClr val="tx1"/>
                          </a:solidFill>
                          <a:effectLst/>
                        </a:rPr>
                        <a:t> </a:t>
                      </a:r>
                      <a:r>
                        <a:rPr lang="en-US" sz="1400" dirty="0" smtClean="0">
                          <a:solidFill>
                            <a:schemeClr val="tx1"/>
                          </a:solidFill>
                          <a:effectLst/>
                        </a:rPr>
                        <a:t>Test </a:t>
                      </a:r>
                      <a:r>
                        <a:rPr lang="en-US" sz="1400" dirty="0">
                          <a:solidFill>
                            <a:schemeClr val="tx1"/>
                          </a:solidFill>
                          <a:effectLst/>
                        </a:rPr>
                        <a:t>Goal</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pPr algn="just" hangingPunct="0">
                        <a:spcAft>
                          <a:spcPts val="0"/>
                        </a:spcAft>
                      </a:pPr>
                      <a:endParaRPr lang="fr-FR" sz="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435610">
                <a:tc>
                  <a:txBody>
                    <a:bodyPr/>
                    <a:lstStyle/>
                    <a:p>
                      <a:pPr algn="just"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6">
                  <a:txBody>
                    <a:bodyPr/>
                    <a:lstStyle/>
                    <a:p>
                      <a:pPr algn="just" hangingPunct="0">
                        <a:spcAft>
                          <a:spcPts val="0"/>
                        </a:spcAft>
                      </a:pPr>
                      <a:r>
                        <a:rPr lang="en-US" sz="1400" dirty="0">
                          <a:solidFill>
                            <a:schemeClr val="tx1"/>
                          </a:solidFill>
                          <a:effectLst/>
                        </a:rPr>
                        <a:t> </a:t>
                      </a:r>
                      <a:endParaRPr lang="fr-FR" sz="1800" dirty="0">
                        <a:solidFill>
                          <a:schemeClr val="tx1"/>
                        </a:solidFill>
                        <a:effectLst/>
                      </a:endParaRPr>
                    </a:p>
                    <a:p>
                      <a:pPr algn="just" hangingPunct="0">
                        <a:spcAft>
                          <a:spcPts val="0"/>
                        </a:spcAft>
                      </a:pPr>
                      <a:r>
                        <a:rPr lang="en-US" sz="1400" dirty="0">
                          <a:solidFill>
                            <a:schemeClr val="tx1"/>
                          </a:solidFill>
                          <a:effectLst/>
                        </a:rPr>
                        <a:t>Description of the goal of the test case.</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40005">
                <a:tc gridSpan="7">
                  <a:txBody>
                    <a:bodyPr/>
                    <a:lstStyle/>
                    <a:p>
                      <a:pPr algn="just" hangingPunct="0">
                        <a:spcAft>
                          <a:spcPts val="0"/>
                        </a:spcAft>
                      </a:pPr>
                      <a:r>
                        <a:rPr lang="en-US" sz="1400" dirty="0">
                          <a:solidFill>
                            <a:schemeClr val="tx1"/>
                          </a:solidFill>
                          <a:effectLst/>
                        </a:rPr>
                        <a:t> </a:t>
                      </a:r>
                      <a:r>
                        <a:rPr lang="en-US" sz="1400" dirty="0" smtClean="0">
                          <a:solidFill>
                            <a:schemeClr val="tx1"/>
                          </a:solidFill>
                          <a:effectLst/>
                        </a:rPr>
                        <a:t>Test </a:t>
                      </a:r>
                      <a:r>
                        <a:rPr lang="en-US" sz="1400" dirty="0">
                          <a:solidFill>
                            <a:schemeClr val="tx1"/>
                          </a:solidFill>
                          <a:effectLst/>
                        </a:rPr>
                        <a:t>Script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pPr algn="just" hangingPunct="0">
                        <a:spcAft>
                          <a:spcPts val="0"/>
                        </a:spcAft>
                      </a:pPr>
                      <a:endParaRPr lang="fr-FR" sz="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974090">
                <a:tc gridSpan="2">
                  <a:txBody>
                    <a:bodyPr/>
                    <a:lstStyle/>
                    <a:p>
                      <a:pPr algn="just" hangingPunct="0">
                        <a:spcAft>
                          <a:spcPts val="0"/>
                        </a:spcAft>
                      </a:pPr>
                      <a:r>
                        <a:rPr lang="en-US" sz="1400" dirty="0">
                          <a:solidFill>
                            <a:schemeClr val="tx1"/>
                          </a:solidFill>
                          <a:effectLst/>
                        </a:rPr>
                        <a:t>Pre-Requisites</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gridSpan="5">
                  <a:txBody>
                    <a:bodyPr/>
                    <a:lstStyle/>
                    <a:p>
                      <a:pPr algn="just"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hangingPunct="0">
                        <a:spcAft>
                          <a:spcPts val="0"/>
                        </a:spcAft>
                      </a:pPr>
                      <a:r>
                        <a:rPr lang="en-US" sz="1400" dirty="0">
                          <a:solidFill>
                            <a:schemeClr val="tx1"/>
                          </a:solidFill>
                          <a:effectLst/>
                        </a:rPr>
                        <a:t> </a:t>
                      </a:r>
                      <a:endParaRPr lang="fr-FR" sz="1800" dirty="0">
                        <a:solidFill>
                          <a:schemeClr val="tx1"/>
                        </a:solidFill>
                        <a:effectLst/>
                      </a:endParaRPr>
                    </a:p>
                    <a:p>
                      <a:pPr algn="just" hangingPunct="0">
                        <a:spcAft>
                          <a:spcPts val="0"/>
                        </a:spcAft>
                      </a:pPr>
                      <a:r>
                        <a:rPr lang="en-US" sz="1400" dirty="0" smtClean="0">
                          <a:solidFill>
                            <a:schemeClr val="tx1"/>
                          </a:solidFill>
                          <a:effectLst/>
                        </a:rPr>
                        <a:t> Define </a:t>
                      </a:r>
                      <a:r>
                        <a:rPr lang="en-US" sz="1400" dirty="0">
                          <a:solidFill>
                            <a:schemeClr val="tx1"/>
                          </a:solidFill>
                          <a:effectLst/>
                        </a:rPr>
                        <a:t>all is needed to be able to execute the whole test case :</a:t>
                      </a:r>
                      <a:endParaRPr lang="fr-FR" sz="1800" dirty="0">
                        <a:solidFill>
                          <a:schemeClr val="tx1"/>
                        </a:solidFill>
                        <a:effectLst/>
                      </a:endParaRPr>
                    </a:p>
                    <a:p>
                      <a:pPr marL="742950" lvl="1" indent="-285750" algn="just" fontAlgn="auto" hangingPunct="1">
                        <a:spcAft>
                          <a:spcPts val="0"/>
                        </a:spcAft>
                        <a:buFont typeface="Calibri" panose="020F0502020204030204" pitchFamily="34" charset="0"/>
                        <a:buChar char="-"/>
                      </a:pPr>
                      <a:r>
                        <a:rPr lang="en-US" sz="1400" dirty="0">
                          <a:solidFill>
                            <a:schemeClr val="tx1"/>
                          </a:solidFill>
                          <a:effectLst/>
                        </a:rPr>
                        <a:t>Qualified environment </a:t>
                      </a:r>
                      <a:endParaRPr lang="fr-FR" sz="1800" dirty="0">
                        <a:solidFill>
                          <a:schemeClr val="tx1"/>
                        </a:solidFill>
                        <a:effectLst/>
                      </a:endParaRPr>
                    </a:p>
                    <a:p>
                      <a:pPr marL="742950" lvl="1" indent="-285750" algn="just" fontAlgn="auto" hangingPunct="1">
                        <a:spcAft>
                          <a:spcPts val="0"/>
                        </a:spcAft>
                        <a:buFont typeface="Calibri" panose="020F0502020204030204" pitchFamily="34" charset="0"/>
                        <a:buChar char="-"/>
                      </a:pPr>
                      <a:r>
                        <a:rPr lang="en-US" sz="1400" dirty="0">
                          <a:solidFill>
                            <a:schemeClr val="tx1"/>
                          </a:solidFill>
                          <a:effectLst/>
                        </a:rPr>
                        <a:t>Test data (</a:t>
                      </a:r>
                      <a:r>
                        <a:rPr lang="en-US" sz="1400" dirty="0" err="1">
                          <a:solidFill>
                            <a:schemeClr val="tx1"/>
                          </a:solidFill>
                          <a:effectLst/>
                        </a:rPr>
                        <a:t>eg</a:t>
                      </a:r>
                      <a:r>
                        <a:rPr lang="en-US" sz="1400" dirty="0">
                          <a:solidFill>
                            <a:schemeClr val="tx1"/>
                          </a:solidFill>
                          <a:effectLst/>
                        </a:rPr>
                        <a:t>. Access credentials, some data in database …)</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50495">
                <a:tc>
                  <a:txBody>
                    <a:bodyPr/>
                    <a:lstStyle/>
                    <a:p>
                      <a:pPr algn="just" hangingPunct="0">
                        <a:spcAft>
                          <a:spcPts val="0"/>
                        </a:spcAft>
                      </a:pPr>
                      <a:r>
                        <a:rPr lang="en-US" sz="1400">
                          <a:solidFill>
                            <a:schemeClr val="tx1"/>
                          </a:solidFill>
                          <a:effectLst/>
                        </a:rPr>
                        <a:t>#</a:t>
                      </a:r>
                      <a:endParaRPr lang="fr-FR"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hangingPunct="0">
                        <a:spcAft>
                          <a:spcPts val="0"/>
                        </a:spcAft>
                      </a:pPr>
                      <a:r>
                        <a:rPr lang="en-US" sz="1400" dirty="0">
                          <a:solidFill>
                            <a:schemeClr val="tx1"/>
                          </a:solidFill>
                          <a:effectLst/>
                        </a:rPr>
                        <a:t>Step action</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hangingPunct="0">
                        <a:spcAft>
                          <a:spcPts val="0"/>
                        </a:spcAft>
                      </a:pPr>
                      <a:r>
                        <a:rPr lang="en-US" sz="1400" dirty="0">
                          <a:solidFill>
                            <a:schemeClr val="tx1"/>
                          </a:solidFill>
                          <a:effectLst/>
                        </a:rPr>
                        <a:t>Expected result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just" hangingPunct="0">
                        <a:spcAft>
                          <a:spcPts val="0"/>
                        </a:spcAft>
                      </a:pPr>
                      <a:r>
                        <a:rPr lang="en-US" sz="1400" dirty="0">
                          <a:solidFill>
                            <a:schemeClr val="tx1"/>
                          </a:solidFill>
                          <a:effectLst/>
                        </a:rPr>
                        <a:t>Observed result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hangingPunct="0">
                        <a:spcAft>
                          <a:spcPts val="0"/>
                        </a:spcAft>
                      </a:pPr>
                      <a:r>
                        <a:rPr lang="en-US" sz="1400" dirty="0" smtClean="0">
                          <a:solidFill>
                            <a:schemeClr val="tx1"/>
                          </a:solidFill>
                          <a:effectLst/>
                        </a:rPr>
                        <a:t>Result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hangingPunct="0">
                        <a:spcAft>
                          <a:spcPts val="0"/>
                        </a:spcAft>
                      </a:pPr>
                      <a:r>
                        <a:rPr lang="en-US" sz="1400" dirty="0">
                          <a:solidFill>
                            <a:schemeClr val="tx1"/>
                          </a:solidFill>
                          <a:effectLst/>
                        </a:rPr>
                        <a:t>Comment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hangingPunct="0">
                        <a:spcAft>
                          <a:spcPts val="0"/>
                        </a:spcAft>
                      </a:pPr>
                      <a:r>
                        <a:rPr lang="en-US" sz="1400" dirty="0">
                          <a:solidFill>
                            <a:schemeClr val="tx1"/>
                          </a:solidFill>
                          <a:effectLst/>
                        </a:rPr>
                        <a:t>Date / Initials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23850">
                <a:tc>
                  <a:txBody>
                    <a:bodyPr/>
                    <a:lstStyle/>
                    <a:p>
                      <a:pPr algn="just" hangingPunct="0">
                        <a:spcAft>
                          <a:spcPts val="0"/>
                        </a:spcAft>
                      </a:pPr>
                      <a:r>
                        <a:rPr lang="en-US" sz="1400" dirty="0" smtClean="0">
                          <a:solidFill>
                            <a:schemeClr val="tx1"/>
                          </a:solidFill>
                          <a:effectLst/>
                        </a:rPr>
                        <a:t>1</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a:solidFill>
                            <a:schemeClr val="tx1"/>
                          </a:solidFill>
                          <a:effectLst/>
                        </a:rPr>
                        <a:t>Step description</a:t>
                      </a:r>
                      <a:endParaRPr lang="fr-FR"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The exact result to be expected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To be filled in with Screen shots or other documented evidence</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Pass or Failed</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a:solidFill>
                            <a:schemeClr val="tx1"/>
                          </a:solidFill>
                          <a:effectLst/>
                        </a:rPr>
                        <a:t>Any comment</a:t>
                      </a:r>
                      <a:endParaRPr lang="fr-FR"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a:solidFill>
                            <a:schemeClr val="tx1"/>
                          </a:solidFill>
                          <a:effectLst/>
                        </a:rPr>
                        <a:t> </a:t>
                      </a:r>
                      <a:endParaRPr lang="fr-FR"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69290">
                <a:tc>
                  <a:txBody>
                    <a:bodyPr/>
                    <a:lstStyle/>
                    <a:p>
                      <a:pPr algn="just" hangingPunct="0">
                        <a:spcAft>
                          <a:spcPts val="0"/>
                        </a:spcAft>
                      </a:pPr>
                      <a:r>
                        <a:rPr lang="en-US" sz="1400" dirty="0" smtClean="0">
                          <a:solidFill>
                            <a:schemeClr val="tx1"/>
                          </a:solidFill>
                          <a:effectLst/>
                        </a:rPr>
                        <a:t>2</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New step description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The exact result to be expected in the step 2…</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1400" dirty="0">
                        <a:solidFill>
                          <a:schemeClr val="tx1"/>
                        </a:solidFill>
                        <a:effectLst/>
                        <a:latin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1400" dirty="0">
                        <a:solidFill>
                          <a:schemeClr val="tx1"/>
                        </a:solidFill>
                        <a:effectLst/>
                        <a:latin typeface="Times New Roman" panose="02020603050405020304" pitchFamily="18" charset="0"/>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2870">
                <a:tc>
                  <a:txBody>
                    <a:bodyPr/>
                    <a:lstStyle/>
                    <a:p>
                      <a:endParaRPr lang="fr-FR" sz="1400">
                        <a:solidFill>
                          <a:schemeClr val="tx1"/>
                        </a:solidFill>
                        <a:effectLst/>
                        <a:latin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1400">
                        <a:solidFill>
                          <a:schemeClr val="tx1"/>
                        </a:solidFill>
                        <a:effectLst/>
                        <a:latin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a:solidFill>
                            <a:schemeClr val="tx1"/>
                          </a:solidFill>
                          <a:effectLst/>
                        </a:rPr>
                        <a:t> </a:t>
                      </a:r>
                      <a:endParaRPr lang="fr-FR" sz="18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1400">
                        <a:solidFill>
                          <a:schemeClr val="tx1"/>
                        </a:solidFill>
                        <a:effectLst/>
                        <a:latin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1400" dirty="0">
                        <a:solidFill>
                          <a:schemeClr val="tx1"/>
                        </a:solidFill>
                        <a:effectLst/>
                        <a:latin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1765">
                <a:tc gridSpan="2">
                  <a:txBody>
                    <a:bodyPr/>
                    <a:lstStyle/>
                    <a:p>
                      <a:pPr algn="just" hangingPunct="0">
                        <a:spcAft>
                          <a:spcPts val="0"/>
                        </a:spcAft>
                        <a:tabLst>
                          <a:tab pos="838835" algn="l"/>
                        </a:tabLst>
                      </a:pPr>
                      <a:r>
                        <a:rPr lang="en-US" sz="1400" dirty="0">
                          <a:solidFill>
                            <a:schemeClr val="tx1"/>
                          </a:solidFill>
                          <a:effectLst/>
                        </a:rPr>
                        <a:t>Test case result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fr-FR"/>
                    </a:p>
                  </a:txBody>
                  <a:tcPr/>
                </a:tc>
                <a:tc gridSpan="5">
                  <a:txBody>
                    <a:bodyPr/>
                    <a:lstStyle/>
                    <a:p>
                      <a:pPr algn="just" hangingPunct="0">
                        <a:spcAft>
                          <a:spcPts val="0"/>
                        </a:spcAft>
                      </a:pPr>
                      <a:r>
                        <a:rPr lang="en-US" sz="1400" dirty="0">
                          <a:solidFill>
                            <a:schemeClr val="tx1"/>
                          </a:solidFill>
                          <a:effectLst/>
                        </a:rPr>
                        <a:t>Pass or Fail</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490220">
                <a:tc gridSpan="2">
                  <a:txBody>
                    <a:bodyPr/>
                    <a:lstStyle/>
                    <a:p>
                      <a:pPr algn="ctr" hangingPunct="0">
                        <a:spcAft>
                          <a:spcPts val="0"/>
                        </a:spcAft>
                      </a:pPr>
                      <a:r>
                        <a:rPr lang="en-US" sz="1400" dirty="0">
                          <a:solidFill>
                            <a:schemeClr val="tx1"/>
                          </a:solidFill>
                          <a:effectLst/>
                        </a:rPr>
                        <a:t>Test case Comment</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gridSpan="5">
                  <a:txBody>
                    <a:bodyPr/>
                    <a:lstStyle/>
                    <a:p>
                      <a:pPr algn="just" hangingPunct="0">
                        <a:spcAft>
                          <a:spcPts val="0"/>
                        </a:spcAft>
                      </a:pPr>
                      <a:r>
                        <a:rPr lang="en-US" sz="1400" dirty="0">
                          <a:solidFill>
                            <a:schemeClr val="tx1"/>
                          </a:solidFill>
                          <a:effectLst/>
                        </a:rPr>
                        <a:t> </a:t>
                      </a:r>
                      <a:endParaRPr lang="fr-FR"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4" name="Rectangle 1"/>
          <p:cNvSpPr>
            <a:spLocks noChangeArrowheads="1"/>
          </p:cNvSpPr>
          <p:nvPr/>
        </p:nvSpPr>
        <p:spPr bwMode="auto">
          <a:xfrm>
            <a:off x="2878138" y="1870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solidFill>
                <a:prstClr val="black"/>
              </a:solidFill>
            </a:endParaRPr>
          </a:p>
        </p:txBody>
      </p:sp>
      <p:sp>
        <p:nvSpPr>
          <p:cNvPr id="3" name="Oval 2"/>
          <p:cNvSpPr/>
          <p:nvPr/>
        </p:nvSpPr>
        <p:spPr>
          <a:xfrm>
            <a:off x="8025114" y="3334127"/>
            <a:ext cx="1414853" cy="12499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cxnSp>
        <p:nvCxnSpPr>
          <p:cNvPr id="9" name="Straight Arrow Connector 8"/>
          <p:cNvCxnSpPr/>
          <p:nvPr/>
        </p:nvCxnSpPr>
        <p:spPr>
          <a:xfrm flipH="1">
            <a:off x="9000744" y="1347057"/>
            <a:ext cx="1111348" cy="20433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394030" y="353701"/>
            <a:ext cx="2250831" cy="646331"/>
          </a:xfrm>
          <a:prstGeom prst="rect">
            <a:avLst/>
          </a:prstGeom>
          <a:noFill/>
        </p:spPr>
        <p:txBody>
          <a:bodyPr wrap="square" rtlCol="0">
            <a:spAutoFit/>
          </a:bodyPr>
          <a:lstStyle/>
          <a:p>
            <a:r>
              <a:rPr lang="fr-FR" dirty="0" smtClean="0">
                <a:solidFill>
                  <a:prstClr val="black"/>
                </a:solidFill>
              </a:rPr>
              <a:t>Good Documentation </a:t>
            </a:r>
            <a:r>
              <a:rPr lang="fr-FR" dirty="0" err="1" smtClean="0">
                <a:solidFill>
                  <a:prstClr val="black"/>
                </a:solidFill>
              </a:rPr>
              <a:t>Pratices</a:t>
            </a:r>
            <a:r>
              <a:rPr lang="fr-FR" dirty="0" smtClean="0">
                <a:solidFill>
                  <a:prstClr val="black"/>
                </a:solidFill>
              </a:rPr>
              <a:t> : </a:t>
            </a:r>
            <a:r>
              <a:rPr lang="fr-FR" dirty="0" err="1" smtClean="0">
                <a:solidFill>
                  <a:prstClr val="black"/>
                </a:solidFill>
              </a:rPr>
              <a:t>Screen</a:t>
            </a:r>
            <a:r>
              <a:rPr lang="fr-FR" dirty="0" smtClean="0">
                <a:solidFill>
                  <a:prstClr val="black"/>
                </a:solidFill>
              </a:rPr>
              <a:t> </a:t>
            </a:r>
            <a:r>
              <a:rPr lang="fr-FR" dirty="0" err="1" smtClean="0">
                <a:solidFill>
                  <a:prstClr val="black"/>
                </a:solidFill>
              </a:rPr>
              <a:t>shot</a:t>
            </a:r>
            <a:endParaRPr lang="fr-FR" dirty="0">
              <a:solidFill>
                <a:prstClr val="black"/>
              </a:solidFill>
            </a:endParaRPr>
          </a:p>
        </p:txBody>
      </p:sp>
      <p:sp>
        <p:nvSpPr>
          <p:cNvPr id="11" name="Text Placeholder 4"/>
          <p:cNvSpPr txBox="1">
            <a:spLocks/>
          </p:cNvSpPr>
          <p:nvPr/>
        </p:nvSpPr>
        <p:spPr>
          <a:xfrm>
            <a:off x="221615" y="232271"/>
            <a:ext cx="9905796"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prstClr val="black"/>
                </a:solidFill>
              </a:rPr>
              <a:t>Test cases execution</a:t>
            </a:r>
            <a:endParaRPr lang="en-US" b="1" dirty="0">
              <a:solidFill>
                <a:prstClr val="black"/>
              </a:solidFill>
            </a:endParaRPr>
          </a:p>
        </p:txBody>
      </p:sp>
      <p:grpSp>
        <p:nvGrpSpPr>
          <p:cNvPr id="13" name="Group 12"/>
          <p:cNvGrpSpPr/>
          <p:nvPr/>
        </p:nvGrpSpPr>
        <p:grpSpPr>
          <a:xfrm>
            <a:off x="3934890" y="321401"/>
            <a:ext cx="494102" cy="1144223"/>
            <a:chOff x="3607784" y="2833234"/>
            <a:chExt cx="494102" cy="1144223"/>
          </a:xfrm>
        </p:grpSpPr>
        <p:pic>
          <p:nvPicPr>
            <p:cNvPr id="14" name="Picture 2" descr="People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0030" y="2833234"/>
              <a:ext cx="351891" cy="707705"/>
            </a:xfrm>
            <a:prstGeom prst="rect">
              <a:avLst/>
            </a:prstGeom>
            <a:noFill/>
            <a:ln>
              <a:noFill/>
            </a:ln>
            <a:effectLst>
              <a:glow rad="127000">
                <a:schemeClr val="accent1">
                  <a:alpha val="53000"/>
                </a:schemeClr>
              </a:glow>
              <a:outerShdw blurRad="50800" dist="50800" dir="5400000" algn="ctr" rotWithShape="0">
                <a:srgbClr val="000000">
                  <a:alpha val="47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3607784" y="3608125"/>
              <a:ext cx="494102" cy="369332"/>
            </a:xfrm>
            <a:prstGeom prst="rect">
              <a:avLst/>
            </a:prstGeom>
            <a:noFill/>
          </p:spPr>
          <p:txBody>
            <a:bodyPr wrap="square" rtlCol="0">
              <a:spAutoFit/>
            </a:bodyPr>
            <a:lstStyle/>
            <a:p>
              <a:r>
                <a:rPr lang="fr-FR" b="1" dirty="0" smtClean="0">
                  <a:solidFill>
                    <a:prstClr val="black"/>
                  </a:solidFill>
                </a:rPr>
                <a:t>T</a:t>
              </a:r>
              <a:endParaRPr lang="fr-FR" b="1" dirty="0">
                <a:solidFill>
                  <a:prstClr val="black"/>
                </a:solidFill>
              </a:endParaRPr>
            </a:p>
          </p:txBody>
        </p:sp>
      </p:grpSp>
      <p:sp>
        <p:nvSpPr>
          <p:cNvPr id="16" name="Flowchart: Document 15"/>
          <p:cNvSpPr/>
          <p:nvPr/>
        </p:nvSpPr>
        <p:spPr>
          <a:xfrm>
            <a:off x="3093126" y="1933681"/>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Acceptance</a:t>
            </a:r>
            <a:r>
              <a:rPr lang="fr-FR" dirty="0" smtClean="0">
                <a:solidFill>
                  <a:prstClr val="white"/>
                </a:solidFill>
              </a:rPr>
              <a:t> test cases</a:t>
            </a:r>
            <a:endParaRPr lang="fr-FR" dirty="0">
              <a:solidFill>
                <a:prstClr val="white"/>
              </a:solidFill>
            </a:endParaRPr>
          </a:p>
        </p:txBody>
      </p:sp>
      <p:sp>
        <p:nvSpPr>
          <p:cNvPr id="17" name="Flowchart: Document 16"/>
          <p:cNvSpPr/>
          <p:nvPr/>
        </p:nvSpPr>
        <p:spPr>
          <a:xfrm>
            <a:off x="3093126" y="2855064"/>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Functional</a:t>
            </a:r>
            <a:r>
              <a:rPr lang="fr-FR" dirty="0" smtClean="0">
                <a:solidFill>
                  <a:prstClr val="white"/>
                </a:solidFill>
              </a:rPr>
              <a:t> test cases</a:t>
            </a:r>
            <a:endParaRPr lang="fr-FR" dirty="0">
              <a:solidFill>
                <a:prstClr val="white"/>
              </a:solidFill>
            </a:endParaRPr>
          </a:p>
        </p:txBody>
      </p:sp>
      <p:sp>
        <p:nvSpPr>
          <p:cNvPr id="18" name="Flowchart: Document 17"/>
          <p:cNvSpPr/>
          <p:nvPr/>
        </p:nvSpPr>
        <p:spPr>
          <a:xfrm>
            <a:off x="3093126" y="3828294"/>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Next</a:t>
            </a:r>
            <a:r>
              <a:rPr lang="fr-FR" dirty="0" smtClean="0">
                <a:solidFill>
                  <a:prstClr val="white"/>
                </a:solidFill>
              </a:rPr>
              <a:t> Design</a:t>
            </a:r>
          </a:p>
          <a:p>
            <a:pPr algn="ctr"/>
            <a:r>
              <a:rPr lang="fr-FR" dirty="0" smtClean="0">
                <a:solidFill>
                  <a:prstClr val="white"/>
                </a:solidFill>
              </a:rPr>
              <a:t>test cases</a:t>
            </a:r>
            <a:endParaRPr lang="fr-FR" dirty="0">
              <a:solidFill>
                <a:prstClr val="white"/>
              </a:solidFill>
            </a:endParaRPr>
          </a:p>
        </p:txBody>
      </p:sp>
      <p:sp>
        <p:nvSpPr>
          <p:cNvPr id="19" name="Rectangle 18"/>
          <p:cNvSpPr/>
          <p:nvPr/>
        </p:nvSpPr>
        <p:spPr>
          <a:xfrm>
            <a:off x="888350" y="5096744"/>
            <a:ext cx="1509210" cy="483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TEST ENVIRONMENT</a:t>
            </a:r>
          </a:p>
          <a:p>
            <a:pPr algn="ctr"/>
            <a:r>
              <a:rPr lang="fr-FR" sz="1200" dirty="0" smtClean="0">
                <a:solidFill>
                  <a:prstClr val="white"/>
                </a:solidFill>
              </a:rPr>
              <a:t>(NOT QUALIFIED)</a:t>
            </a:r>
            <a:endParaRPr lang="fr-FR" sz="1200" dirty="0">
              <a:solidFill>
                <a:prstClr val="white"/>
              </a:solidFill>
            </a:endParaRPr>
          </a:p>
        </p:txBody>
      </p:sp>
      <p:sp>
        <p:nvSpPr>
          <p:cNvPr id="20" name="Flowchart: Document 19"/>
          <p:cNvSpPr/>
          <p:nvPr/>
        </p:nvSpPr>
        <p:spPr>
          <a:xfrm>
            <a:off x="890437" y="3828295"/>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Design</a:t>
            </a:r>
          </a:p>
          <a:p>
            <a:pPr algn="ctr"/>
            <a:r>
              <a:rPr lang="fr-FR" dirty="0" smtClean="0">
                <a:solidFill>
                  <a:prstClr val="white"/>
                </a:solidFill>
              </a:rPr>
              <a:t>test cases</a:t>
            </a:r>
            <a:endParaRPr lang="fr-FR" dirty="0">
              <a:solidFill>
                <a:prstClr val="white"/>
              </a:solidFill>
            </a:endParaRPr>
          </a:p>
        </p:txBody>
      </p:sp>
      <p:sp>
        <p:nvSpPr>
          <p:cNvPr id="21" name="Rectangle 20"/>
          <p:cNvSpPr/>
          <p:nvPr/>
        </p:nvSpPr>
        <p:spPr>
          <a:xfrm>
            <a:off x="3186411" y="5089857"/>
            <a:ext cx="1509210" cy="4830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TEST ENVIRONMENT</a:t>
            </a:r>
          </a:p>
          <a:p>
            <a:pPr algn="ctr"/>
            <a:r>
              <a:rPr lang="fr-FR" sz="1200" dirty="0" smtClean="0">
                <a:solidFill>
                  <a:prstClr val="white"/>
                </a:solidFill>
              </a:rPr>
              <a:t>(QUALIFIED)</a:t>
            </a:r>
            <a:endParaRPr lang="fr-FR" sz="1200" dirty="0">
              <a:solidFill>
                <a:prstClr val="white"/>
              </a:solidFill>
            </a:endParaRPr>
          </a:p>
        </p:txBody>
      </p:sp>
      <p:sp>
        <p:nvSpPr>
          <p:cNvPr id="22" name="Right Arrow 21"/>
          <p:cNvSpPr/>
          <p:nvPr/>
        </p:nvSpPr>
        <p:spPr>
          <a:xfrm>
            <a:off x="2458578" y="5171548"/>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6" name="TextBox 5"/>
          <p:cNvSpPr txBox="1"/>
          <p:nvPr/>
        </p:nvSpPr>
        <p:spPr>
          <a:xfrm>
            <a:off x="3730754" y="3490844"/>
            <a:ext cx="513381" cy="369332"/>
          </a:xfrm>
          <a:prstGeom prst="rect">
            <a:avLst/>
          </a:prstGeom>
          <a:noFill/>
        </p:spPr>
        <p:txBody>
          <a:bodyPr wrap="square" rtlCol="0">
            <a:spAutoFit/>
          </a:bodyPr>
          <a:lstStyle/>
          <a:p>
            <a:r>
              <a:rPr lang="fr-FR" dirty="0" smtClean="0">
                <a:solidFill>
                  <a:prstClr val="black"/>
                </a:solidFill>
              </a:rPr>
              <a:t>+</a:t>
            </a:r>
            <a:endParaRPr lang="fr-FR" dirty="0">
              <a:solidFill>
                <a:prstClr val="black"/>
              </a:solidFill>
            </a:endParaRPr>
          </a:p>
        </p:txBody>
      </p:sp>
      <p:sp>
        <p:nvSpPr>
          <p:cNvPr id="26" name="TextBox 25"/>
          <p:cNvSpPr txBox="1"/>
          <p:nvPr/>
        </p:nvSpPr>
        <p:spPr>
          <a:xfrm>
            <a:off x="3730754" y="2537579"/>
            <a:ext cx="513381" cy="369332"/>
          </a:xfrm>
          <a:prstGeom prst="rect">
            <a:avLst/>
          </a:prstGeom>
          <a:noFill/>
        </p:spPr>
        <p:txBody>
          <a:bodyPr wrap="square" rtlCol="0">
            <a:spAutoFit/>
          </a:bodyPr>
          <a:lstStyle/>
          <a:p>
            <a:r>
              <a:rPr lang="fr-FR" dirty="0" smtClean="0">
                <a:solidFill>
                  <a:prstClr val="black"/>
                </a:solidFill>
              </a:rPr>
              <a:t>+</a:t>
            </a:r>
            <a:endParaRPr lang="fr-FR" dirty="0">
              <a:solidFill>
                <a:prstClr val="black"/>
              </a:solidFill>
            </a:endParaRPr>
          </a:p>
        </p:txBody>
      </p:sp>
      <p:cxnSp>
        <p:nvCxnSpPr>
          <p:cNvPr id="27" name="Straight Arrow Connector 26"/>
          <p:cNvCxnSpPr/>
          <p:nvPr/>
        </p:nvCxnSpPr>
        <p:spPr>
          <a:xfrm>
            <a:off x="3878240" y="4584075"/>
            <a:ext cx="0" cy="4367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675551" y="4584075"/>
            <a:ext cx="0" cy="4367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 name="Image 26"/>
          <p:cNvPicPr>
            <a:picLocks noChangeAspect="1"/>
          </p:cNvPicPr>
          <p:nvPr/>
        </p:nvPicPr>
        <p:blipFill>
          <a:blip r:embed="rId4"/>
          <a:stretch>
            <a:fillRect/>
          </a:stretch>
        </p:blipFill>
        <p:spPr>
          <a:xfrm>
            <a:off x="1223630" y="736853"/>
            <a:ext cx="1030432" cy="406977"/>
          </a:xfrm>
          <a:prstGeom prst="rect">
            <a:avLst/>
          </a:prstGeom>
        </p:spPr>
      </p:pic>
    </p:spTree>
    <p:extLst>
      <p:ext uri="{BB962C8B-B14F-4D97-AF65-F5344CB8AC3E}">
        <p14:creationId xmlns:p14="http://schemas.microsoft.com/office/powerpoint/2010/main" val="2133849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8238" y="780088"/>
            <a:ext cx="5005024" cy="461665"/>
          </a:xfrm>
          <a:prstGeom prst="rect">
            <a:avLst/>
          </a:prstGeom>
        </p:spPr>
        <p:txBody>
          <a:bodyPr wrap="none">
            <a:spAutoFit/>
          </a:bodyPr>
          <a:lstStyle/>
          <a:p>
            <a:r>
              <a:rPr lang="en-US" sz="2400" dirty="0" smtClean="0">
                <a:solidFill>
                  <a:srgbClr val="5B9BD5">
                    <a:lumMod val="75000"/>
                  </a:srgbClr>
                </a:solidFill>
              </a:rPr>
              <a:t>Test cases, Test plan and Test campaign</a:t>
            </a:r>
            <a:endParaRPr lang="en-US" sz="5400" dirty="0">
              <a:solidFill>
                <a:srgbClr val="5B9BD5">
                  <a:lumMod val="75000"/>
                </a:srgbClr>
              </a:solidFill>
            </a:endParaRPr>
          </a:p>
        </p:txBody>
      </p:sp>
      <p:sp>
        <p:nvSpPr>
          <p:cNvPr id="21" name="Rectangle 20"/>
          <p:cNvSpPr/>
          <p:nvPr/>
        </p:nvSpPr>
        <p:spPr>
          <a:xfrm>
            <a:off x="6984122" y="1467466"/>
            <a:ext cx="1509210" cy="483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TEST CAMPAIGN 1</a:t>
            </a:r>
            <a:endParaRPr lang="fr-FR" sz="1200" dirty="0">
              <a:solidFill>
                <a:prstClr val="white"/>
              </a:solidFill>
            </a:endParaRPr>
          </a:p>
        </p:txBody>
      </p:sp>
      <p:sp>
        <p:nvSpPr>
          <p:cNvPr id="23" name="Rectangle 22"/>
          <p:cNvSpPr/>
          <p:nvPr/>
        </p:nvSpPr>
        <p:spPr>
          <a:xfrm>
            <a:off x="7204670" y="2103834"/>
            <a:ext cx="1509210" cy="483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TEST CAMPAIGN 2</a:t>
            </a:r>
            <a:endParaRPr lang="fr-FR" sz="1200" dirty="0">
              <a:solidFill>
                <a:prstClr val="white"/>
              </a:solidFill>
            </a:endParaRPr>
          </a:p>
        </p:txBody>
      </p:sp>
      <p:sp>
        <p:nvSpPr>
          <p:cNvPr id="24" name="Rectangle 23"/>
          <p:cNvSpPr/>
          <p:nvPr/>
        </p:nvSpPr>
        <p:spPr>
          <a:xfrm>
            <a:off x="7543764" y="2734264"/>
            <a:ext cx="1509210" cy="483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TEST CAMPAIGN 3</a:t>
            </a:r>
            <a:endParaRPr lang="fr-FR" sz="1200" dirty="0">
              <a:solidFill>
                <a:prstClr val="white"/>
              </a:solidFill>
            </a:endParaRPr>
          </a:p>
        </p:txBody>
      </p:sp>
      <p:sp>
        <p:nvSpPr>
          <p:cNvPr id="25" name="Rectangle 24"/>
          <p:cNvSpPr/>
          <p:nvPr/>
        </p:nvSpPr>
        <p:spPr>
          <a:xfrm>
            <a:off x="7889802" y="3646814"/>
            <a:ext cx="1509210" cy="483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TEST CAMPAIGN n</a:t>
            </a:r>
            <a:endParaRPr lang="fr-FR" sz="1200" dirty="0">
              <a:solidFill>
                <a:prstClr val="white"/>
              </a:solidFill>
            </a:endParaRPr>
          </a:p>
        </p:txBody>
      </p:sp>
      <p:sp>
        <p:nvSpPr>
          <p:cNvPr id="3" name="TextBox 2"/>
          <p:cNvSpPr txBox="1"/>
          <p:nvPr/>
        </p:nvSpPr>
        <p:spPr>
          <a:xfrm>
            <a:off x="8298369" y="3214004"/>
            <a:ext cx="262988" cy="338554"/>
          </a:xfrm>
          <a:prstGeom prst="rect">
            <a:avLst/>
          </a:prstGeom>
          <a:noFill/>
        </p:spPr>
        <p:txBody>
          <a:bodyPr wrap="square" rtlCol="0">
            <a:spAutoFit/>
          </a:bodyPr>
          <a:lstStyle/>
          <a:p>
            <a:r>
              <a:rPr lang="fr-FR" sz="1600" dirty="0" smtClean="0">
                <a:solidFill>
                  <a:prstClr val="black"/>
                </a:solidFill>
              </a:rPr>
              <a:t>…</a:t>
            </a:r>
            <a:endParaRPr lang="fr-FR" sz="1600" dirty="0">
              <a:solidFill>
                <a:prstClr val="black"/>
              </a:solidFill>
            </a:endParaRPr>
          </a:p>
        </p:txBody>
      </p:sp>
      <p:sp>
        <p:nvSpPr>
          <p:cNvPr id="28" name="Oval 27"/>
          <p:cNvSpPr/>
          <p:nvPr/>
        </p:nvSpPr>
        <p:spPr>
          <a:xfrm>
            <a:off x="5047037" y="3330413"/>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pPr algn="ctr"/>
            <a:r>
              <a:rPr lang="en-US" dirty="0" smtClean="0">
                <a:solidFill>
                  <a:prstClr val="white"/>
                </a:solidFill>
              </a:rPr>
              <a:t>11</a:t>
            </a:r>
            <a:endParaRPr lang="en-US" dirty="0">
              <a:solidFill>
                <a:prstClr val="white"/>
              </a:solidFill>
            </a:endParaRPr>
          </a:p>
        </p:txBody>
      </p:sp>
      <p:sp>
        <p:nvSpPr>
          <p:cNvPr id="29" name="Text Placeholder 4"/>
          <p:cNvSpPr txBox="1">
            <a:spLocks/>
          </p:cNvSpPr>
          <p:nvPr/>
        </p:nvSpPr>
        <p:spPr>
          <a:xfrm>
            <a:off x="221616" y="232271"/>
            <a:ext cx="9177396" cy="54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prstClr val="black"/>
                </a:solidFill>
              </a:rPr>
              <a:t>Innovation and Planning Sprint will be only Formal testing</a:t>
            </a:r>
            <a:endParaRPr lang="en-US" b="1" dirty="0">
              <a:solidFill>
                <a:prstClr val="black"/>
              </a:solidFill>
            </a:endParaRPr>
          </a:p>
        </p:txBody>
      </p:sp>
      <p:sp>
        <p:nvSpPr>
          <p:cNvPr id="31" name="Flowchart: Document 30"/>
          <p:cNvSpPr/>
          <p:nvPr/>
        </p:nvSpPr>
        <p:spPr>
          <a:xfrm>
            <a:off x="4485952" y="2596453"/>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Test Plan (*)</a:t>
            </a:r>
            <a:endParaRPr lang="fr-FR" dirty="0">
              <a:solidFill>
                <a:prstClr val="white"/>
              </a:solidFill>
            </a:endParaRPr>
          </a:p>
        </p:txBody>
      </p:sp>
      <p:sp>
        <p:nvSpPr>
          <p:cNvPr id="33" name="Flowchart: Document 32"/>
          <p:cNvSpPr/>
          <p:nvPr/>
        </p:nvSpPr>
        <p:spPr>
          <a:xfrm>
            <a:off x="227510" y="1752566"/>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Feature</a:t>
            </a:r>
            <a:endParaRPr lang="fr-FR" dirty="0">
              <a:solidFill>
                <a:prstClr val="white"/>
              </a:solidFill>
            </a:endParaRPr>
          </a:p>
        </p:txBody>
      </p:sp>
      <p:sp>
        <p:nvSpPr>
          <p:cNvPr id="34" name="Flowchart: Document 33"/>
          <p:cNvSpPr/>
          <p:nvPr/>
        </p:nvSpPr>
        <p:spPr>
          <a:xfrm>
            <a:off x="224219" y="2600122"/>
            <a:ext cx="1570228"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Capability</a:t>
            </a:r>
            <a:endParaRPr lang="fr-FR" dirty="0">
              <a:solidFill>
                <a:prstClr val="white"/>
              </a:solidFill>
            </a:endParaRPr>
          </a:p>
        </p:txBody>
      </p:sp>
      <p:sp>
        <p:nvSpPr>
          <p:cNvPr id="36" name="Flowchart: Document 35"/>
          <p:cNvSpPr/>
          <p:nvPr/>
        </p:nvSpPr>
        <p:spPr>
          <a:xfrm>
            <a:off x="2138461" y="1752565"/>
            <a:ext cx="1688396"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Acceptance</a:t>
            </a:r>
            <a:r>
              <a:rPr lang="fr-FR" dirty="0" smtClean="0">
                <a:solidFill>
                  <a:prstClr val="white"/>
                </a:solidFill>
              </a:rPr>
              <a:t> / </a:t>
            </a:r>
            <a:r>
              <a:rPr lang="fr-FR" dirty="0" err="1" smtClean="0">
                <a:solidFill>
                  <a:prstClr val="white"/>
                </a:solidFill>
              </a:rPr>
              <a:t>NFRs</a:t>
            </a:r>
            <a:r>
              <a:rPr lang="fr-FR" dirty="0" smtClean="0">
                <a:solidFill>
                  <a:prstClr val="white"/>
                </a:solidFill>
              </a:rPr>
              <a:t> test cases</a:t>
            </a:r>
            <a:endParaRPr lang="fr-FR" dirty="0">
              <a:solidFill>
                <a:prstClr val="white"/>
              </a:solidFill>
            </a:endParaRPr>
          </a:p>
        </p:txBody>
      </p:sp>
      <p:sp>
        <p:nvSpPr>
          <p:cNvPr id="37" name="Flowchart: Document 36"/>
          <p:cNvSpPr/>
          <p:nvPr/>
        </p:nvSpPr>
        <p:spPr>
          <a:xfrm>
            <a:off x="2136707" y="2600558"/>
            <a:ext cx="1690150"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rPr>
              <a:t>E2E </a:t>
            </a:r>
            <a:r>
              <a:rPr lang="fr-FR" dirty="0" err="1" smtClean="0">
                <a:solidFill>
                  <a:prstClr val="white"/>
                </a:solidFill>
              </a:rPr>
              <a:t>integration</a:t>
            </a:r>
            <a:r>
              <a:rPr lang="fr-FR" dirty="0" smtClean="0">
                <a:solidFill>
                  <a:prstClr val="white"/>
                </a:solidFill>
              </a:rPr>
              <a:t> tes cases</a:t>
            </a:r>
            <a:endParaRPr lang="fr-FR" dirty="0">
              <a:solidFill>
                <a:prstClr val="white"/>
              </a:solidFill>
            </a:endParaRPr>
          </a:p>
        </p:txBody>
      </p:sp>
      <p:sp>
        <p:nvSpPr>
          <p:cNvPr id="38" name="Flowchart: Document 37"/>
          <p:cNvSpPr/>
          <p:nvPr/>
        </p:nvSpPr>
        <p:spPr>
          <a:xfrm>
            <a:off x="2136707" y="3426307"/>
            <a:ext cx="1690150"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Regression</a:t>
            </a:r>
            <a:r>
              <a:rPr lang="fr-FR" dirty="0" smtClean="0">
                <a:solidFill>
                  <a:prstClr val="white"/>
                </a:solidFill>
              </a:rPr>
              <a:t> test cases</a:t>
            </a:r>
            <a:endParaRPr lang="fr-FR" dirty="0">
              <a:solidFill>
                <a:prstClr val="white"/>
              </a:solidFill>
            </a:endParaRPr>
          </a:p>
        </p:txBody>
      </p:sp>
      <p:sp>
        <p:nvSpPr>
          <p:cNvPr id="39" name="Right Arrow 38"/>
          <p:cNvSpPr/>
          <p:nvPr/>
        </p:nvSpPr>
        <p:spPr>
          <a:xfrm>
            <a:off x="1682350" y="2790219"/>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0" name="Right Arrow 39"/>
          <p:cNvSpPr/>
          <p:nvPr/>
        </p:nvSpPr>
        <p:spPr>
          <a:xfrm>
            <a:off x="1693163" y="1919322"/>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2" name="Flowchart: Document 41"/>
          <p:cNvSpPr/>
          <p:nvPr/>
        </p:nvSpPr>
        <p:spPr>
          <a:xfrm>
            <a:off x="10368951" y="2606347"/>
            <a:ext cx="1698794"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Sprint </a:t>
            </a:r>
            <a:r>
              <a:rPr lang="fr-FR" dirty="0" err="1" smtClean="0">
                <a:solidFill>
                  <a:prstClr val="white"/>
                </a:solidFill>
              </a:rPr>
              <a:t>Summary</a:t>
            </a:r>
            <a:r>
              <a:rPr lang="fr-FR" dirty="0" smtClean="0">
                <a:solidFill>
                  <a:prstClr val="white"/>
                </a:solidFill>
              </a:rPr>
              <a:t> report</a:t>
            </a:r>
            <a:endParaRPr lang="fr-FR" dirty="0">
              <a:solidFill>
                <a:prstClr val="white"/>
              </a:solidFill>
            </a:endParaRPr>
          </a:p>
        </p:txBody>
      </p:sp>
      <p:sp>
        <p:nvSpPr>
          <p:cNvPr id="2" name="Right Brace 1"/>
          <p:cNvSpPr/>
          <p:nvPr/>
        </p:nvSpPr>
        <p:spPr>
          <a:xfrm>
            <a:off x="3905004" y="1752565"/>
            <a:ext cx="220548" cy="237731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45" name="Right Arrow 44"/>
          <p:cNvSpPr/>
          <p:nvPr/>
        </p:nvSpPr>
        <p:spPr>
          <a:xfrm>
            <a:off x="6327199" y="2774493"/>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6" name="Right Arrow 45"/>
          <p:cNvSpPr/>
          <p:nvPr/>
        </p:nvSpPr>
        <p:spPr>
          <a:xfrm>
            <a:off x="9446784" y="2774493"/>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3" name="Right Arrow 42"/>
          <p:cNvSpPr/>
          <p:nvPr/>
        </p:nvSpPr>
        <p:spPr>
          <a:xfrm rot="5400000">
            <a:off x="10903178" y="3483201"/>
            <a:ext cx="656923" cy="33345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4" name="Rectangle 43"/>
          <p:cNvSpPr/>
          <p:nvPr/>
        </p:nvSpPr>
        <p:spPr>
          <a:xfrm>
            <a:off x="10354972" y="4082431"/>
            <a:ext cx="1698794" cy="483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Solution </a:t>
            </a:r>
            <a:r>
              <a:rPr lang="fr-FR" sz="1200" dirty="0" err="1" smtClean="0">
                <a:solidFill>
                  <a:prstClr val="white"/>
                </a:solidFill>
              </a:rPr>
              <a:t>Demo</a:t>
            </a:r>
            <a:endParaRPr lang="fr-FR" sz="1200" dirty="0">
              <a:solidFill>
                <a:prstClr val="white"/>
              </a:solidFill>
            </a:endParaRPr>
          </a:p>
        </p:txBody>
      </p:sp>
      <p:sp>
        <p:nvSpPr>
          <p:cNvPr id="47" name="Rectangle 46"/>
          <p:cNvSpPr/>
          <p:nvPr/>
        </p:nvSpPr>
        <p:spPr>
          <a:xfrm>
            <a:off x="10368264" y="4669537"/>
            <a:ext cx="1698794" cy="483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prstClr val="white"/>
                </a:solidFill>
              </a:rPr>
              <a:t>PI </a:t>
            </a:r>
            <a:r>
              <a:rPr lang="fr-FR" sz="1200" dirty="0" err="1" smtClean="0">
                <a:solidFill>
                  <a:prstClr val="white"/>
                </a:solidFill>
              </a:rPr>
              <a:t>DoD</a:t>
            </a:r>
            <a:endParaRPr lang="fr-FR" sz="1200" dirty="0">
              <a:solidFill>
                <a:prstClr val="white"/>
              </a:solidFill>
            </a:endParaRPr>
          </a:p>
        </p:txBody>
      </p:sp>
      <p:sp>
        <p:nvSpPr>
          <p:cNvPr id="48" name="Flowchart: Document 47"/>
          <p:cNvSpPr/>
          <p:nvPr/>
        </p:nvSpPr>
        <p:spPr>
          <a:xfrm>
            <a:off x="10354972" y="6031257"/>
            <a:ext cx="1698794"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Sprint </a:t>
            </a:r>
            <a:r>
              <a:rPr lang="fr-FR" dirty="0" err="1" smtClean="0">
                <a:solidFill>
                  <a:prstClr val="white"/>
                </a:solidFill>
              </a:rPr>
              <a:t>Summary</a:t>
            </a:r>
            <a:r>
              <a:rPr lang="fr-FR" dirty="0" smtClean="0">
                <a:solidFill>
                  <a:prstClr val="white"/>
                </a:solidFill>
              </a:rPr>
              <a:t> report</a:t>
            </a:r>
            <a:endParaRPr lang="fr-FR" dirty="0">
              <a:solidFill>
                <a:prstClr val="white"/>
              </a:solidFill>
            </a:endParaRPr>
          </a:p>
        </p:txBody>
      </p:sp>
      <p:sp>
        <p:nvSpPr>
          <p:cNvPr id="50" name="Oval 49"/>
          <p:cNvSpPr/>
          <p:nvPr/>
        </p:nvSpPr>
        <p:spPr>
          <a:xfrm>
            <a:off x="9929174" y="6205130"/>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15</a:t>
            </a:r>
            <a:endParaRPr lang="en-US" dirty="0">
              <a:solidFill>
                <a:prstClr val="white"/>
              </a:solidFill>
            </a:endParaRPr>
          </a:p>
        </p:txBody>
      </p:sp>
      <p:sp>
        <p:nvSpPr>
          <p:cNvPr id="52" name="Flowchart: Document 51"/>
          <p:cNvSpPr/>
          <p:nvPr/>
        </p:nvSpPr>
        <p:spPr>
          <a:xfrm>
            <a:off x="10382243" y="1815295"/>
            <a:ext cx="1698794"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Traceability</a:t>
            </a:r>
            <a:r>
              <a:rPr lang="fr-FR" dirty="0" smtClean="0">
                <a:solidFill>
                  <a:prstClr val="white"/>
                </a:solidFill>
              </a:rPr>
              <a:t> Matrix</a:t>
            </a:r>
            <a:endParaRPr lang="fr-FR" dirty="0">
              <a:solidFill>
                <a:prstClr val="white"/>
              </a:solidFill>
            </a:endParaRPr>
          </a:p>
        </p:txBody>
      </p:sp>
      <p:sp>
        <p:nvSpPr>
          <p:cNvPr id="53" name="Flowchart: Document 52"/>
          <p:cNvSpPr/>
          <p:nvPr/>
        </p:nvSpPr>
        <p:spPr>
          <a:xfrm>
            <a:off x="10354972" y="5279058"/>
            <a:ext cx="1698794"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Traceability</a:t>
            </a:r>
            <a:r>
              <a:rPr lang="fr-FR" dirty="0" smtClean="0">
                <a:solidFill>
                  <a:prstClr val="white"/>
                </a:solidFill>
              </a:rPr>
              <a:t> Matrix</a:t>
            </a:r>
            <a:endParaRPr lang="fr-FR" dirty="0">
              <a:solidFill>
                <a:prstClr val="white"/>
              </a:solidFill>
            </a:endParaRPr>
          </a:p>
        </p:txBody>
      </p:sp>
      <p:sp>
        <p:nvSpPr>
          <p:cNvPr id="54" name="Flowchart: Document 53"/>
          <p:cNvSpPr/>
          <p:nvPr/>
        </p:nvSpPr>
        <p:spPr>
          <a:xfrm>
            <a:off x="10382243" y="293912"/>
            <a:ext cx="1698794"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PI Validation report</a:t>
            </a:r>
            <a:endParaRPr lang="fr-FR" dirty="0">
              <a:solidFill>
                <a:prstClr val="white"/>
              </a:solidFill>
            </a:endParaRPr>
          </a:p>
        </p:txBody>
      </p:sp>
      <p:sp>
        <p:nvSpPr>
          <p:cNvPr id="55" name="Oval 54"/>
          <p:cNvSpPr/>
          <p:nvPr/>
        </p:nvSpPr>
        <p:spPr>
          <a:xfrm>
            <a:off x="9929174" y="5452931"/>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17</a:t>
            </a:r>
            <a:endParaRPr lang="en-US" dirty="0">
              <a:solidFill>
                <a:prstClr val="white"/>
              </a:solidFill>
            </a:endParaRPr>
          </a:p>
        </p:txBody>
      </p:sp>
      <p:sp>
        <p:nvSpPr>
          <p:cNvPr id="56" name="Flowchart: Document 55"/>
          <p:cNvSpPr/>
          <p:nvPr/>
        </p:nvSpPr>
        <p:spPr>
          <a:xfrm>
            <a:off x="10382243" y="1053945"/>
            <a:ext cx="1698794"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Manuals</a:t>
            </a:r>
            <a:r>
              <a:rPr lang="fr-FR" dirty="0" smtClean="0">
                <a:solidFill>
                  <a:prstClr val="white"/>
                </a:solidFill>
              </a:rPr>
              <a:t> (*)</a:t>
            </a:r>
            <a:endParaRPr lang="fr-FR" dirty="0">
              <a:solidFill>
                <a:prstClr val="white"/>
              </a:solidFill>
            </a:endParaRPr>
          </a:p>
        </p:txBody>
      </p:sp>
      <p:sp>
        <p:nvSpPr>
          <p:cNvPr id="57" name="TextBox 56"/>
          <p:cNvSpPr txBox="1"/>
          <p:nvPr/>
        </p:nvSpPr>
        <p:spPr>
          <a:xfrm>
            <a:off x="90060" y="6149285"/>
            <a:ext cx="3407883" cy="400110"/>
          </a:xfrm>
          <a:prstGeom prst="rect">
            <a:avLst/>
          </a:prstGeom>
          <a:noFill/>
        </p:spPr>
        <p:txBody>
          <a:bodyPr wrap="square" rtlCol="0">
            <a:spAutoFit/>
          </a:bodyPr>
          <a:lstStyle/>
          <a:p>
            <a:r>
              <a:rPr lang="fr-FR" sz="2000" dirty="0">
                <a:solidFill>
                  <a:prstClr val="black"/>
                </a:solidFill>
              </a:rPr>
              <a:t> </a:t>
            </a:r>
            <a:r>
              <a:rPr lang="fr-FR" sz="2000" dirty="0" smtClean="0">
                <a:solidFill>
                  <a:prstClr val="black"/>
                </a:solidFill>
              </a:rPr>
              <a:t>(*) For PI or Program release.</a:t>
            </a:r>
            <a:endParaRPr lang="fr-FR" sz="2000" dirty="0">
              <a:solidFill>
                <a:prstClr val="black"/>
              </a:solidFill>
            </a:endParaRPr>
          </a:p>
        </p:txBody>
      </p:sp>
      <p:sp>
        <p:nvSpPr>
          <p:cNvPr id="59" name="Flowchart: Document 58"/>
          <p:cNvSpPr/>
          <p:nvPr/>
        </p:nvSpPr>
        <p:spPr>
          <a:xfrm>
            <a:off x="8061605" y="6031257"/>
            <a:ext cx="1698794"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prstClr val="white"/>
                </a:solidFill>
              </a:rPr>
              <a:t>PI Validation report</a:t>
            </a:r>
            <a:endParaRPr lang="fr-FR" dirty="0">
              <a:solidFill>
                <a:prstClr val="white"/>
              </a:solidFill>
            </a:endParaRPr>
          </a:p>
        </p:txBody>
      </p:sp>
      <p:sp>
        <p:nvSpPr>
          <p:cNvPr id="60" name="Oval 59"/>
          <p:cNvSpPr/>
          <p:nvPr/>
        </p:nvSpPr>
        <p:spPr>
          <a:xfrm>
            <a:off x="7104468" y="6176806"/>
            <a:ext cx="881260" cy="405712"/>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nchor="ctr"/>
          <a:lstStyle/>
          <a:p>
            <a:pPr algn="ctr"/>
            <a:r>
              <a:rPr lang="fr-FR" dirty="0" smtClean="0">
                <a:solidFill>
                  <a:prstClr val="white"/>
                </a:solidFill>
              </a:rPr>
              <a:t>VR</a:t>
            </a:r>
            <a:endParaRPr lang="fr-FR" dirty="0">
              <a:solidFill>
                <a:prstClr val="white"/>
              </a:solidFill>
            </a:endParaRPr>
          </a:p>
        </p:txBody>
      </p:sp>
      <p:sp>
        <p:nvSpPr>
          <p:cNvPr id="61" name="Flowchart: Document 60"/>
          <p:cNvSpPr/>
          <p:nvPr/>
        </p:nvSpPr>
        <p:spPr>
          <a:xfrm>
            <a:off x="8076451" y="5279058"/>
            <a:ext cx="1698794" cy="696813"/>
          </a:xfrm>
          <a:prstGeom prst="flowChartDocumen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prstClr val="white"/>
                </a:solidFill>
              </a:rPr>
              <a:t>Manuals</a:t>
            </a:r>
            <a:r>
              <a:rPr lang="fr-FR" dirty="0" smtClean="0">
                <a:solidFill>
                  <a:prstClr val="white"/>
                </a:solidFill>
              </a:rPr>
              <a:t> (*)</a:t>
            </a:r>
            <a:endParaRPr lang="fr-FR" dirty="0">
              <a:solidFill>
                <a:prstClr val="white"/>
              </a:solidFill>
            </a:endParaRPr>
          </a:p>
        </p:txBody>
      </p:sp>
      <p:sp>
        <p:nvSpPr>
          <p:cNvPr id="62" name="Oval 61"/>
          <p:cNvSpPr/>
          <p:nvPr/>
        </p:nvSpPr>
        <p:spPr>
          <a:xfrm>
            <a:off x="7650421" y="5452043"/>
            <a:ext cx="349065" cy="349065"/>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0" rIns="0" anchor="ctr"/>
          <a:lstStyle/>
          <a:p>
            <a:r>
              <a:rPr lang="en-US" dirty="0" smtClean="0">
                <a:solidFill>
                  <a:prstClr val="white"/>
                </a:solidFill>
              </a:rPr>
              <a:t>16</a:t>
            </a:r>
            <a:endParaRPr lang="en-US" dirty="0">
              <a:solidFill>
                <a:prstClr val="white"/>
              </a:solidFill>
            </a:endParaRPr>
          </a:p>
        </p:txBody>
      </p:sp>
    </p:spTree>
    <p:extLst>
      <p:ext uri="{BB962C8B-B14F-4D97-AF65-F5344CB8AC3E}">
        <p14:creationId xmlns:p14="http://schemas.microsoft.com/office/powerpoint/2010/main" val="26712238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4" y="415128"/>
            <a:ext cx="10944227" cy="398144"/>
          </a:xfrm>
        </p:spPr>
        <p:txBody>
          <a:bodyPr/>
          <a:lstStyle/>
          <a:p>
            <a:r>
              <a:rPr lang="en-US" dirty="0"/>
              <a:t>PART </a:t>
            </a:r>
            <a:r>
              <a:rPr lang="en-US" dirty="0" smtClean="0"/>
              <a:t>5  </a:t>
            </a:r>
            <a:r>
              <a:rPr lang="en-US" dirty="0"/>
              <a:t>– Execution of QA: from creation of test evidence to validation report</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Summary</a:t>
            </a:r>
            <a:endParaRPr lang="en-US" sz="2400" dirty="0"/>
          </a:p>
        </p:txBody>
      </p:sp>
      <p:sp>
        <p:nvSpPr>
          <p:cNvPr id="3" name="Rectangle 2"/>
          <p:cNvSpPr/>
          <p:nvPr/>
        </p:nvSpPr>
        <p:spPr>
          <a:xfrm>
            <a:off x="1082722" y="1537368"/>
            <a:ext cx="6096000" cy="4524315"/>
          </a:xfrm>
          <a:prstGeom prst="rect">
            <a:avLst/>
          </a:prstGeom>
        </p:spPr>
        <p:txBody>
          <a:bodyPr>
            <a:spAutoFit/>
          </a:bodyPr>
          <a:lstStyle/>
          <a:p>
            <a:pPr marL="342900" indent="-342900">
              <a:buFont typeface="+mj-lt"/>
              <a:buAutoNum type="arabicPeriod"/>
            </a:pPr>
            <a:r>
              <a:rPr lang="en-US" dirty="0">
                <a:solidFill>
                  <a:srgbClr val="503291"/>
                </a:solidFill>
              </a:rPr>
              <a:t>Recap : What is the goal of our work ?</a:t>
            </a:r>
          </a:p>
          <a:p>
            <a:pPr marL="342900" indent="-342900">
              <a:buFont typeface="+mj-lt"/>
              <a:buAutoNum type="arabicPeriod"/>
            </a:pPr>
            <a:endParaRPr lang="en-US" dirty="0">
              <a:solidFill>
                <a:srgbClr val="503291"/>
              </a:solidFill>
            </a:endParaRPr>
          </a:p>
          <a:p>
            <a:pPr marL="742950" lvl="1" indent="-285750">
              <a:buFont typeface="Wingdings" panose="05000000000000000000" pitchFamily="2" charset="2"/>
              <a:buChar char="Ø"/>
            </a:pPr>
            <a:r>
              <a:rPr lang="en-US" dirty="0">
                <a:solidFill>
                  <a:srgbClr val="503291"/>
                </a:solidFill>
              </a:rPr>
              <a:t>Epic and Capability approval</a:t>
            </a:r>
          </a:p>
          <a:p>
            <a:pPr marL="742950" lvl="1" indent="-285750">
              <a:buFont typeface="Wingdings" panose="05000000000000000000" pitchFamily="2" charset="2"/>
              <a:buChar char="Ø"/>
            </a:pPr>
            <a:r>
              <a:rPr lang="en-US" dirty="0">
                <a:solidFill>
                  <a:srgbClr val="503291"/>
                </a:solidFill>
              </a:rPr>
              <a:t>QMS tasks by scrum team members</a:t>
            </a:r>
          </a:p>
          <a:p>
            <a:pPr marL="742950" lvl="1" indent="-285750">
              <a:buFont typeface="Wingdings" panose="05000000000000000000" pitchFamily="2" charset="2"/>
              <a:buChar char="Ø"/>
            </a:pPr>
            <a:r>
              <a:rPr lang="en-US" dirty="0">
                <a:solidFill>
                  <a:srgbClr val="503291"/>
                </a:solidFill>
              </a:rPr>
              <a:t>Feature &amp; User Story approval</a:t>
            </a:r>
          </a:p>
          <a:p>
            <a:pPr marL="742950" lvl="1" indent="-285750">
              <a:buFont typeface="Wingdings" panose="05000000000000000000" pitchFamily="2" charset="2"/>
              <a:buChar char="Ø"/>
            </a:pPr>
            <a:endParaRPr lang="en-US" dirty="0">
              <a:solidFill>
                <a:srgbClr val="503291"/>
              </a:solidFill>
            </a:endParaRPr>
          </a:p>
          <a:p>
            <a:pPr marL="342900" indent="-342900">
              <a:buFont typeface="+mj-lt"/>
              <a:buAutoNum type="arabicPeriod"/>
            </a:pPr>
            <a:r>
              <a:rPr lang="en-US" dirty="0">
                <a:solidFill>
                  <a:srgbClr val="503291"/>
                </a:solidFill>
              </a:rPr>
              <a:t>Risk assessment execution</a:t>
            </a:r>
          </a:p>
          <a:p>
            <a:pPr marL="342900" indent="-342900">
              <a:buFont typeface="+mj-lt"/>
              <a:buAutoNum type="arabicPeriod"/>
            </a:pPr>
            <a:r>
              <a:rPr lang="en-US" dirty="0">
                <a:solidFill>
                  <a:srgbClr val="503291"/>
                </a:solidFill>
              </a:rPr>
              <a:t>Creation of Functional Specifications</a:t>
            </a:r>
          </a:p>
          <a:p>
            <a:pPr marL="342900" indent="-342900">
              <a:buFont typeface="+mj-lt"/>
              <a:buAutoNum type="arabicPeriod"/>
            </a:pPr>
            <a:r>
              <a:rPr lang="en-US" dirty="0">
                <a:solidFill>
                  <a:srgbClr val="503291"/>
                </a:solidFill>
              </a:rPr>
              <a:t>Creation of Design Specifications</a:t>
            </a:r>
          </a:p>
          <a:p>
            <a:pPr marL="342900" indent="-342900">
              <a:buFont typeface="+mj-lt"/>
              <a:buAutoNum type="arabicPeriod"/>
            </a:pPr>
            <a:r>
              <a:rPr lang="en-US" dirty="0">
                <a:solidFill>
                  <a:srgbClr val="503291"/>
                </a:solidFill>
              </a:rPr>
              <a:t>Test &amp; Verification</a:t>
            </a:r>
          </a:p>
          <a:p>
            <a:pPr marL="342900" indent="-342900">
              <a:buFont typeface="+mj-lt"/>
              <a:buAutoNum type="arabicPeriod"/>
            </a:pPr>
            <a:endParaRPr lang="en-US" dirty="0">
              <a:solidFill>
                <a:srgbClr val="503291"/>
              </a:solidFill>
            </a:endParaRPr>
          </a:p>
          <a:p>
            <a:pPr marL="742950" lvl="1" indent="-285750">
              <a:buFont typeface="Wingdings" panose="05000000000000000000" pitchFamily="2" charset="2"/>
              <a:buChar char="Ø"/>
            </a:pPr>
            <a:r>
              <a:rPr lang="en-US" dirty="0">
                <a:solidFill>
                  <a:srgbClr val="503291"/>
                </a:solidFill>
              </a:rPr>
              <a:t>Informal testing</a:t>
            </a:r>
          </a:p>
          <a:p>
            <a:pPr marL="742950" lvl="1" indent="-285750">
              <a:buFont typeface="Wingdings" panose="05000000000000000000" pitchFamily="2" charset="2"/>
              <a:buChar char="Ø"/>
            </a:pPr>
            <a:r>
              <a:rPr lang="fr-FR" dirty="0" err="1">
                <a:solidFill>
                  <a:srgbClr val="503291"/>
                </a:solidFill>
              </a:rPr>
              <a:t>Formal</a:t>
            </a:r>
            <a:r>
              <a:rPr lang="fr-FR" dirty="0">
                <a:solidFill>
                  <a:srgbClr val="503291"/>
                </a:solidFill>
              </a:rPr>
              <a:t> </a:t>
            </a:r>
            <a:r>
              <a:rPr lang="en-US" dirty="0">
                <a:solidFill>
                  <a:srgbClr val="503291"/>
                </a:solidFill>
              </a:rPr>
              <a:t>Test Case Artifacts</a:t>
            </a:r>
          </a:p>
          <a:p>
            <a:pPr marL="742950" lvl="1" indent="-285750">
              <a:buFont typeface="Wingdings" panose="05000000000000000000" pitchFamily="2" charset="2"/>
              <a:buChar char="Ø"/>
            </a:pPr>
            <a:r>
              <a:rPr lang="en-US" dirty="0">
                <a:solidFill>
                  <a:srgbClr val="503291"/>
                </a:solidFill>
              </a:rPr>
              <a:t>Design Approval</a:t>
            </a:r>
          </a:p>
          <a:p>
            <a:pPr marL="742950" lvl="1" indent="-285750">
              <a:buFont typeface="Wingdings" panose="05000000000000000000" pitchFamily="2" charset="2"/>
              <a:buChar char="Ø"/>
            </a:pPr>
            <a:r>
              <a:rPr lang="en-US" dirty="0">
                <a:solidFill>
                  <a:srgbClr val="503291"/>
                </a:solidFill>
              </a:rPr>
              <a:t>Sprint Formal test Execution</a:t>
            </a:r>
          </a:p>
          <a:p>
            <a:endParaRPr lang="en-US" dirty="0"/>
          </a:p>
        </p:txBody>
      </p:sp>
    </p:spTree>
    <p:extLst>
      <p:ext uri="{BB962C8B-B14F-4D97-AF65-F5344CB8AC3E}">
        <p14:creationId xmlns:p14="http://schemas.microsoft.com/office/powerpoint/2010/main" val="1289655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23884" y="415128"/>
            <a:ext cx="10944227" cy="398144"/>
          </a:xfrm>
        </p:spPr>
        <p:txBody>
          <a:bodyPr/>
          <a:lstStyle/>
          <a:p>
            <a:r>
              <a:rPr lang="en-US" dirty="0"/>
              <a:t>PART </a:t>
            </a:r>
            <a:r>
              <a:rPr lang="en-US" dirty="0" smtClean="0"/>
              <a:t>5  </a:t>
            </a:r>
            <a:r>
              <a:rPr lang="en-US" dirty="0"/>
              <a:t>– Execution of QA: from creation of test evidence to validation report</a:t>
            </a:r>
          </a:p>
          <a:p>
            <a:endParaRPr lang="en-US" dirty="0"/>
          </a:p>
        </p:txBody>
      </p:sp>
      <p:sp>
        <p:nvSpPr>
          <p:cNvPr id="5" name="Title 4"/>
          <p:cNvSpPr>
            <a:spLocks noGrp="1"/>
          </p:cNvSpPr>
          <p:nvPr>
            <p:ph type="title"/>
          </p:nvPr>
        </p:nvSpPr>
        <p:spPr>
          <a:xfrm>
            <a:off x="623887" y="813272"/>
            <a:ext cx="10944225" cy="325952"/>
          </a:xfrm>
        </p:spPr>
        <p:txBody>
          <a:bodyPr/>
          <a:lstStyle/>
          <a:p>
            <a:r>
              <a:rPr lang="en-US" sz="2400" dirty="0" smtClean="0"/>
              <a:t>Closure</a:t>
            </a:r>
            <a:endParaRPr lang="en-US" sz="2400" dirty="0"/>
          </a:p>
        </p:txBody>
      </p:sp>
      <p:sp>
        <p:nvSpPr>
          <p:cNvPr id="14" name="Content Placeholder 1"/>
          <p:cNvSpPr>
            <a:spLocks noGrp="1"/>
          </p:cNvSpPr>
          <p:nvPr>
            <p:ph sz="quarter" idx="14"/>
          </p:nvPr>
        </p:nvSpPr>
        <p:spPr>
          <a:xfrm>
            <a:off x="623884" y="1736105"/>
            <a:ext cx="10944227" cy="4608511"/>
          </a:xfrm>
        </p:spPr>
        <p:txBody>
          <a:bodyPr/>
          <a:lstStyle/>
          <a:p>
            <a:endParaRPr lang="en-US" sz="2000" dirty="0"/>
          </a:p>
          <a:p>
            <a:endParaRPr lang="fr-FR" sz="2000" dirty="0"/>
          </a:p>
        </p:txBody>
      </p:sp>
      <p:sp>
        <p:nvSpPr>
          <p:cNvPr id="2" name="Rectangle 1"/>
          <p:cNvSpPr/>
          <p:nvPr/>
        </p:nvSpPr>
        <p:spPr>
          <a:xfrm>
            <a:off x="954154" y="2563032"/>
            <a:ext cx="10283686" cy="2308324"/>
          </a:xfrm>
          <a:prstGeom prst="rect">
            <a:avLst/>
          </a:prstGeom>
        </p:spPr>
        <p:txBody>
          <a:bodyPr wrap="square">
            <a:spAutoFit/>
          </a:bodyPr>
          <a:lstStyle/>
          <a:p>
            <a:pPr algn="ctr"/>
            <a:r>
              <a:rPr lang="en-US" sz="2400" dirty="0">
                <a:solidFill>
                  <a:srgbClr val="503291"/>
                </a:solidFill>
              </a:rPr>
              <a:t>QUESTIONS </a:t>
            </a:r>
            <a:r>
              <a:rPr lang="en-US" sz="2400" dirty="0" smtClean="0">
                <a:solidFill>
                  <a:srgbClr val="503291"/>
                </a:solidFill>
              </a:rPr>
              <a:t>?</a:t>
            </a:r>
          </a:p>
          <a:p>
            <a:pPr algn="ctr"/>
            <a:endParaRPr lang="en-US" sz="2400" dirty="0">
              <a:solidFill>
                <a:srgbClr val="503291"/>
              </a:solidFill>
            </a:endParaRPr>
          </a:p>
          <a:p>
            <a:pPr algn="ctr"/>
            <a:endParaRPr lang="en-US" sz="2400" dirty="0" smtClean="0">
              <a:solidFill>
                <a:srgbClr val="503291"/>
              </a:solidFill>
            </a:endParaRPr>
          </a:p>
          <a:p>
            <a:pPr algn="ctr"/>
            <a:r>
              <a:rPr lang="en-US" sz="2400" dirty="0">
                <a:solidFill>
                  <a:srgbClr val="503291"/>
                </a:solidFill>
              </a:rPr>
              <a:t>DON’T FORGET TO FILL IN THE TRAINING SESSION REGISTRATION FORM …</a:t>
            </a:r>
            <a:endParaRPr lang="en-US" sz="1000" dirty="0">
              <a:solidFill>
                <a:srgbClr val="503291"/>
              </a:solidFill>
            </a:endParaRPr>
          </a:p>
          <a:p>
            <a:pPr algn="ctr"/>
            <a:endParaRPr lang="en-US" sz="2400" dirty="0">
              <a:solidFill>
                <a:srgbClr val="503291"/>
              </a:solidFill>
            </a:endParaRPr>
          </a:p>
        </p:txBody>
      </p:sp>
    </p:spTree>
    <p:extLst>
      <p:ext uri="{BB962C8B-B14F-4D97-AF65-F5344CB8AC3E}">
        <p14:creationId xmlns:p14="http://schemas.microsoft.com/office/powerpoint/2010/main" val="1392145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6</a:t>
            </a:fld>
            <a:endParaRPr lang="en-US"/>
          </a:p>
        </p:txBody>
      </p:sp>
      <p:sp>
        <p:nvSpPr>
          <p:cNvPr id="4" name="Text Placeholder 3"/>
          <p:cNvSpPr>
            <a:spLocks noGrp="1"/>
          </p:cNvSpPr>
          <p:nvPr>
            <p:ph type="body" sz="quarter" idx="13"/>
          </p:nvPr>
        </p:nvSpPr>
        <p:spPr/>
        <p:txBody>
          <a:bodyPr/>
          <a:lstStyle/>
          <a:p>
            <a:r>
              <a:rPr lang="en-US" dirty="0"/>
              <a:t>PART 1 – QA Introduction</a:t>
            </a:r>
          </a:p>
        </p:txBody>
      </p:sp>
      <p:sp>
        <p:nvSpPr>
          <p:cNvPr id="5" name="Title 4"/>
          <p:cNvSpPr>
            <a:spLocks noGrp="1"/>
          </p:cNvSpPr>
          <p:nvPr>
            <p:ph type="title"/>
          </p:nvPr>
        </p:nvSpPr>
        <p:spPr>
          <a:xfrm>
            <a:off x="623888" y="730800"/>
            <a:ext cx="10944225" cy="325952"/>
          </a:xfrm>
        </p:spPr>
        <p:txBody>
          <a:bodyPr/>
          <a:lstStyle/>
          <a:p>
            <a:r>
              <a:rPr lang="en-US" sz="2400" dirty="0"/>
              <a:t>Quality and Regulatory Culture Pyramid </a:t>
            </a:r>
            <a:endParaRPr lang="en-US" dirty="0"/>
          </a:p>
        </p:txBody>
      </p:sp>
      <p:pic>
        <p:nvPicPr>
          <p:cNvPr id="6" name="Picture 5"/>
          <p:cNvPicPr>
            <a:picLocks noChangeAspect="1"/>
          </p:cNvPicPr>
          <p:nvPr/>
        </p:nvPicPr>
        <p:blipFill>
          <a:blip r:embed="rId3"/>
          <a:stretch>
            <a:fillRect/>
          </a:stretch>
        </p:blipFill>
        <p:spPr>
          <a:xfrm>
            <a:off x="769257" y="1427014"/>
            <a:ext cx="9710057" cy="2360576"/>
          </a:xfrm>
          <a:prstGeom prst="rect">
            <a:avLst/>
          </a:prstGeom>
        </p:spPr>
      </p:pic>
      <p:pic>
        <p:nvPicPr>
          <p:cNvPr id="7" name="Picture 6"/>
          <p:cNvPicPr>
            <a:picLocks noChangeAspect="1"/>
          </p:cNvPicPr>
          <p:nvPr/>
        </p:nvPicPr>
        <p:blipFill>
          <a:blip r:embed="rId4"/>
          <a:stretch>
            <a:fillRect/>
          </a:stretch>
        </p:blipFill>
        <p:spPr>
          <a:xfrm>
            <a:off x="850097" y="3737439"/>
            <a:ext cx="9513103" cy="2265396"/>
          </a:xfrm>
          <a:prstGeom prst="rect">
            <a:avLst/>
          </a:prstGeom>
        </p:spPr>
      </p:pic>
    </p:spTree>
    <p:extLst>
      <p:ext uri="{BB962C8B-B14F-4D97-AF65-F5344CB8AC3E}">
        <p14:creationId xmlns:p14="http://schemas.microsoft.com/office/powerpoint/2010/main" val="569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7</a:t>
            </a:fld>
            <a:endParaRPr lang="en-US"/>
          </a:p>
        </p:txBody>
      </p:sp>
      <p:sp>
        <p:nvSpPr>
          <p:cNvPr id="3" name="Content Placeholder 2"/>
          <p:cNvSpPr>
            <a:spLocks noGrp="1"/>
          </p:cNvSpPr>
          <p:nvPr>
            <p:ph sz="quarter" idx="14"/>
          </p:nvPr>
        </p:nvSpPr>
        <p:spPr>
          <a:xfrm>
            <a:off x="619125" y="1159963"/>
            <a:ext cx="10944227" cy="4608511"/>
          </a:xfrm>
        </p:spPr>
        <p:txBody>
          <a:bodyPr/>
          <a:lstStyle/>
          <a:p>
            <a:r>
              <a:rPr lang="en-US" sz="2000" b="1" dirty="0">
                <a:solidFill>
                  <a:srgbClr val="503291"/>
                </a:solidFill>
              </a:rPr>
              <a:t>Why quality ?</a:t>
            </a:r>
          </a:p>
          <a:p>
            <a:endParaRPr lang="en-US" b="1" dirty="0" smtClean="0">
              <a:solidFill>
                <a:prstClr val="black"/>
              </a:solidFill>
            </a:endParaRPr>
          </a:p>
          <a:p>
            <a:pPr marL="457200" indent="-457200">
              <a:buFont typeface="Wingdings" panose="05000000000000000000" pitchFamily="2" charset="2"/>
              <a:buChar char="Ø"/>
            </a:pPr>
            <a:r>
              <a:rPr lang="en-US" b="1" dirty="0" smtClean="0">
                <a:solidFill>
                  <a:srgbClr val="503291"/>
                </a:solidFill>
              </a:rPr>
              <a:t>Merck LS products </a:t>
            </a:r>
            <a:r>
              <a:rPr lang="en-US" b="1" dirty="0">
                <a:solidFill>
                  <a:srgbClr val="503291"/>
                </a:solidFill>
              </a:rPr>
              <a:t>= Pharmaceutical Industry</a:t>
            </a:r>
          </a:p>
          <a:p>
            <a:pPr algn="ctr"/>
            <a:endParaRPr lang="en-US" b="1" dirty="0">
              <a:solidFill>
                <a:srgbClr val="503291"/>
              </a:solidFill>
            </a:endParaRPr>
          </a:p>
          <a:p>
            <a:pPr marL="457200" indent="-457200">
              <a:buFont typeface="Wingdings" panose="05000000000000000000" pitchFamily="2" charset="2"/>
              <a:buChar char="Ø"/>
            </a:pPr>
            <a:r>
              <a:rPr lang="en-US" b="1" dirty="0">
                <a:solidFill>
                  <a:srgbClr val="503291"/>
                </a:solidFill>
              </a:rPr>
              <a:t>Pharmaceutical Industry = Regulated High Quality Environment</a:t>
            </a:r>
          </a:p>
          <a:p>
            <a:pPr algn="ctr"/>
            <a:endParaRPr lang="en-US" b="1" dirty="0">
              <a:solidFill>
                <a:srgbClr val="503291"/>
              </a:solidFill>
            </a:endParaRPr>
          </a:p>
          <a:p>
            <a:pPr algn="ctr"/>
            <a:r>
              <a:rPr lang="en-US" b="1" dirty="0">
                <a:solidFill>
                  <a:srgbClr val="503291"/>
                </a:solidFill>
              </a:rPr>
              <a:t>Regulated Environment = laws, rules (*</a:t>
            </a:r>
            <a:r>
              <a:rPr lang="en-US" b="1" dirty="0" err="1">
                <a:solidFill>
                  <a:srgbClr val="503291"/>
                </a:solidFill>
              </a:rPr>
              <a:t>GxP</a:t>
            </a:r>
            <a:r>
              <a:rPr lang="en-US" b="1" dirty="0">
                <a:solidFill>
                  <a:srgbClr val="503291"/>
                </a:solidFill>
              </a:rPr>
              <a:t>)</a:t>
            </a:r>
          </a:p>
          <a:p>
            <a:pPr algn="ctr"/>
            <a:r>
              <a:rPr lang="en-US" sz="1400" dirty="0" err="1">
                <a:solidFill>
                  <a:srgbClr val="503291"/>
                </a:solidFill>
              </a:rPr>
              <a:t>GxP</a:t>
            </a:r>
            <a:r>
              <a:rPr lang="en-US" sz="1400" dirty="0">
                <a:solidFill>
                  <a:srgbClr val="503291"/>
                </a:solidFill>
              </a:rPr>
              <a:t> stands for </a:t>
            </a:r>
            <a:r>
              <a:rPr lang="en-US" sz="1400" i="1" dirty="0">
                <a:solidFill>
                  <a:srgbClr val="503291"/>
                </a:solidFill>
              </a:rPr>
              <a:t>Good (x = any) Practices </a:t>
            </a:r>
            <a:r>
              <a:rPr lang="en-US" sz="1400" dirty="0">
                <a:solidFill>
                  <a:srgbClr val="503291"/>
                </a:solidFill>
              </a:rPr>
              <a:t>where x = M for Manufacturing</a:t>
            </a:r>
          </a:p>
          <a:p>
            <a:pPr algn="ctr"/>
            <a:endParaRPr lang="en-US" b="1" dirty="0">
              <a:solidFill>
                <a:srgbClr val="503291"/>
              </a:solidFill>
            </a:endParaRPr>
          </a:p>
          <a:p>
            <a:pPr marL="457200" indent="-457200">
              <a:buFont typeface="Wingdings" panose="05000000000000000000" pitchFamily="2" charset="2"/>
              <a:buChar char="Ø"/>
            </a:pPr>
            <a:r>
              <a:rPr lang="en-US" b="1" dirty="0">
                <a:solidFill>
                  <a:srgbClr val="503291"/>
                </a:solidFill>
              </a:rPr>
              <a:t>Ratio behind Regulated law texts = avoid future accidents based on historical </a:t>
            </a:r>
            <a:r>
              <a:rPr lang="en-US" b="1" dirty="0" smtClean="0">
                <a:solidFill>
                  <a:srgbClr val="503291"/>
                </a:solidFill>
              </a:rPr>
              <a:t>casualties </a:t>
            </a:r>
            <a:r>
              <a:rPr lang="en-US" b="1" dirty="0">
                <a:solidFill>
                  <a:srgbClr val="503291"/>
                </a:solidFill>
              </a:rPr>
              <a:t>with </a:t>
            </a:r>
            <a:r>
              <a:rPr lang="en-US" b="1" dirty="0" smtClean="0">
                <a:solidFill>
                  <a:srgbClr val="503291"/>
                </a:solidFill>
              </a:rPr>
              <a:t>aim </a:t>
            </a:r>
            <a:r>
              <a:rPr lang="en-US" b="1" dirty="0">
                <a:solidFill>
                  <a:srgbClr val="503291"/>
                </a:solidFill>
              </a:rPr>
              <a:t>to protect consumers and </a:t>
            </a:r>
            <a:r>
              <a:rPr lang="en-US" b="1" dirty="0" smtClean="0">
                <a:solidFill>
                  <a:srgbClr val="503291"/>
                </a:solidFill>
              </a:rPr>
              <a:t>workers</a:t>
            </a:r>
            <a:r>
              <a:rPr lang="en-US" dirty="0" smtClean="0">
                <a:solidFill>
                  <a:srgbClr val="503291"/>
                </a:solidFill>
              </a:rPr>
              <a:t> </a:t>
            </a:r>
          </a:p>
          <a:p>
            <a:pPr marL="457200" indent="-457200">
              <a:buFont typeface="Wingdings" panose="05000000000000000000" pitchFamily="2" charset="2"/>
              <a:buChar char="Ø"/>
            </a:pPr>
            <a:endParaRPr lang="en-US" dirty="0">
              <a:solidFill>
                <a:srgbClr val="503291"/>
              </a:solidFill>
            </a:endParaRPr>
          </a:p>
        </p:txBody>
      </p:sp>
      <p:sp>
        <p:nvSpPr>
          <p:cNvPr id="4" name="Text Placeholder 3"/>
          <p:cNvSpPr>
            <a:spLocks noGrp="1"/>
          </p:cNvSpPr>
          <p:nvPr>
            <p:ph type="body" sz="quarter" idx="13"/>
          </p:nvPr>
        </p:nvSpPr>
        <p:spPr/>
        <p:txBody>
          <a:bodyPr/>
          <a:lstStyle/>
          <a:p>
            <a:r>
              <a:rPr lang="en-US" dirty="0"/>
              <a:t>PART 1 – QA Introduction</a:t>
            </a:r>
          </a:p>
        </p:txBody>
      </p:sp>
      <p:sp>
        <p:nvSpPr>
          <p:cNvPr id="5" name="Title 4"/>
          <p:cNvSpPr>
            <a:spLocks noGrp="1"/>
          </p:cNvSpPr>
          <p:nvPr>
            <p:ph type="title"/>
          </p:nvPr>
        </p:nvSpPr>
        <p:spPr>
          <a:xfrm>
            <a:off x="623888" y="730800"/>
            <a:ext cx="10944225" cy="325952"/>
          </a:xfrm>
        </p:spPr>
        <p:txBody>
          <a:bodyPr/>
          <a:lstStyle/>
          <a:p>
            <a:r>
              <a:rPr lang="en-US" sz="2400" dirty="0"/>
              <a:t>Quality </a:t>
            </a:r>
            <a:r>
              <a:rPr lang="en-US" sz="2400" dirty="0" smtClean="0"/>
              <a:t>Principles</a:t>
            </a:r>
            <a:endParaRPr lang="en-US" dirty="0"/>
          </a:p>
        </p:txBody>
      </p:sp>
      <p:pic>
        <p:nvPicPr>
          <p:cNvPr id="6" name="Picture 5" descr="logo1c">
            <a:hlinkClick r:id="rId3"/>
          </p:cNvPr>
          <p:cNvPicPr>
            <a:picLocks noChangeAspect="1" noChangeArrowheads="1"/>
          </p:cNvPicPr>
          <p:nvPr/>
        </p:nvPicPr>
        <p:blipFill>
          <a:blip r:embed="rId4" cstate="print"/>
          <a:srcRect/>
          <a:stretch>
            <a:fillRect/>
          </a:stretch>
        </p:blipFill>
        <p:spPr bwMode="auto">
          <a:xfrm>
            <a:off x="8958719" y="2950405"/>
            <a:ext cx="1162050" cy="542925"/>
          </a:xfrm>
          <a:prstGeom prst="rect">
            <a:avLst/>
          </a:prstGeom>
          <a:noFill/>
          <a:ln w="9525">
            <a:noFill/>
            <a:miter lim="800000"/>
            <a:headEnd/>
            <a:tailEnd/>
          </a:ln>
        </p:spPr>
      </p:pic>
      <p:pic>
        <p:nvPicPr>
          <p:cNvPr id="7" name="Picture 6" descr="emealogo">
            <a:hlinkClick r:id="rId5"/>
          </p:cNvPr>
          <p:cNvPicPr>
            <a:picLocks noChangeAspect="1" noChangeArrowheads="1"/>
          </p:cNvPicPr>
          <p:nvPr/>
        </p:nvPicPr>
        <p:blipFill>
          <a:blip r:embed="rId6" cstate="print"/>
          <a:srcRect/>
          <a:stretch>
            <a:fillRect/>
          </a:stretch>
        </p:blipFill>
        <p:spPr bwMode="auto">
          <a:xfrm>
            <a:off x="1396143" y="3221868"/>
            <a:ext cx="1490663" cy="447675"/>
          </a:xfrm>
          <a:prstGeom prst="rect">
            <a:avLst/>
          </a:prstGeom>
          <a:noFill/>
          <a:ln w="9525">
            <a:noFill/>
            <a:miter lim="800000"/>
            <a:headEnd/>
            <a:tailEnd/>
          </a:ln>
        </p:spPr>
      </p:pic>
      <p:sp>
        <p:nvSpPr>
          <p:cNvPr id="8" name="Rectangle 7"/>
          <p:cNvSpPr/>
          <p:nvPr/>
        </p:nvSpPr>
        <p:spPr>
          <a:xfrm>
            <a:off x="7502344" y="5867580"/>
            <a:ext cx="3821880" cy="369332"/>
          </a:xfrm>
          <a:prstGeom prst="rect">
            <a:avLst/>
          </a:prstGeom>
        </p:spPr>
        <p:txBody>
          <a:bodyPr wrap="none">
            <a:spAutoFit/>
          </a:bodyPr>
          <a:lstStyle/>
          <a:p>
            <a:r>
              <a:rPr lang="fr-FR" b="1" dirty="0">
                <a:solidFill>
                  <a:prstClr val="black"/>
                </a:solidFill>
              </a:rPr>
              <a:t>(* </a:t>
            </a:r>
            <a:r>
              <a:rPr lang="fr-FR" b="1" dirty="0" err="1">
                <a:solidFill>
                  <a:prstClr val="black"/>
                </a:solidFill>
              </a:rPr>
              <a:t>GxP</a:t>
            </a:r>
            <a:r>
              <a:rPr lang="fr-FR" b="1" dirty="0">
                <a:solidFill>
                  <a:prstClr val="black"/>
                </a:solidFill>
              </a:rPr>
              <a:t>) = GMP,  GLP or GCP</a:t>
            </a:r>
          </a:p>
        </p:txBody>
      </p:sp>
    </p:spTree>
    <p:extLst>
      <p:ext uri="{BB962C8B-B14F-4D97-AF65-F5344CB8AC3E}">
        <p14:creationId xmlns:p14="http://schemas.microsoft.com/office/powerpoint/2010/main" val="2258037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8</a:t>
            </a:fld>
            <a:endParaRPr lang="en-US"/>
          </a:p>
        </p:txBody>
      </p:sp>
      <p:sp>
        <p:nvSpPr>
          <p:cNvPr id="3" name="Content Placeholder 2"/>
          <p:cNvSpPr>
            <a:spLocks noGrp="1"/>
          </p:cNvSpPr>
          <p:nvPr>
            <p:ph sz="quarter" idx="14"/>
          </p:nvPr>
        </p:nvSpPr>
        <p:spPr/>
        <p:txBody>
          <a:bodyPr/>
          <a:lstStyle/>
          <a:p>
            <a:r>
              <a:rPr lang="en-US" dirty="0" smtClean="0"/>
              <a:t> </a:t>
            </a:r>
            <a:endParaRPr lang="en-US" dirty="0"/>
          </a:p>
        </p:txBody>
      </p:sp>
      <p:sp>
        <p:nvSpPr>
          <p:cNvPr id="4" name="Text Placeholder 3"/>
          <p:cNvSpPr>
            <a:spLocks noGrp="1"/>
          </p:cNvSpPr>
          <p:nvPr>
            <p:ph type="body" sz="quarter" idx="13"/>
          </p:nvPr>
        </p:nvSpPr>
        <p:spPr/>
        <p:txBody>
          <a:bodyPr/>
          <a:lstStyle/>
          <a:p>
            <a:r>
              <a:rPr lang="en-US" dirty="0"/>
              <a:t>PART 1 – QA Introduction</a:t>
            </a:r>
          </a:p>
        </p:txBody>
      </p:sp>
      <p:sp>
        <p:nvSpPr>
          <p:cNvPr id="5" name="Title 4"/>
          <p:cNvSpPr>
            <a:spLocks noGrp="1"/>
          </p:cNvSpPr>
          <p:nvPr>
            <p:ph type="title"/>
          </p:nvPr>
        </p:nvSpPr>
        <p:spPr>
          <a:xfrm>
            <a:off x="623888" y="730800"/>
            <a:ext cx="10944225" cy="325952"/>
          </a:xfrm>
        </p:spPr>
        <p:txBody>
          <a:bodyPr/>
          <a:lstStyle/>
          <a:p>
            <a:r>
              <a:rPr lang="en-US" sz="2400" dirty="0"/>
              <a:t>Quality </a:t>
            </a:r>
            <a:r>
              <a:rPr lang="en-US" sz="2400" dirty="0" smtClean="0"/>
              <a:t>Principles</a:t>
            </a:r>
            <a:endParaRPr lang="en-US" dirty="0"/>
          </a:p>
        </p:txBody>
      </p:sp>
      <p:sp>
        <p:nvSpPr>
          <p:cNvPr id="9" name="Rectangle 8"/>
          <p:cNvSpPr/>
          <p:nvPr/>
        </p:nvSpPr>
        <p:spPr>
          <a:xfrm>
            <a:off x="623887" y="1228397"/>
            <a:ext cx="10812551" cy="3231654"/>
          </a:xfrm>
          <a:prstGeom prst="rect">
            <a:avLst/>
          </a:prstGeom>
        </p:spPr>
        <p:txBody>
          <a:bodyPr wrap="square">
            <a:spAutoFit/>
          </a:bodyPr>
          <a:lstStyle/>
          <a:p>
            <a:r>
              <a:rPr lang="en-US" sz="2000" b="1" dirty="0" smtClean="0">
                <a:solidFill>
                  <a:srgbClr val="503291"/>
                </a:solidFill>
              </a:rPr>
              <a:t>How to be compliant with the Law (compliant to regulatory)?</a:t>
            </a:r>
          </a:p>
          <a:p>
            <a:endParaRPr lang="en-US" sz="2000" b="1" dirty="0">
              <a:solidFill>
                <a:srgbClr val="503291"/>
              </a:solidFill>
            </a:endParaRPr>
          </a:p>
          <a:p>
            <a:endParaRPr lang="en-US" sz="2000" b="1" dirty="0" smtClean="0">
              <a:solidFill>
                <a:srgbClr val="503291"/>
              </a:solidFill>
            </a:endParaRPr>
          </a:p>
          <a:p>
            <a:pPr marL="457200" indent="-457200">
              <a:buFont typeface="Wingdings" panose="05000000000000000000" pitchFamily="2" charset="2"/>
              <a:buChar char="Ø"/>
            </a:pPr>
            <a:r>
              <a:rPr lang="en-US" sz="1600" b="1" dirty="0" smtClean="0">
                <a:solidFill>
                  <a:srgbClr val="503291"/>
                </a:solidFill>
              </a:rPr>
              <a:t>Quality </a:t>
            </a:r>
            <a:r>
              <a:rPr lang="en-US" sz="1600" b="1" dirty="0">
                <a:solidFill>
                  <a:srgbClr val="503291"/>
                </a:solidFill>
              </a:rPr>
              <a:t>Assurance = Patient safety </a:t>
            </a:r>
            <a:r>
              <a:rPr lang="en-US" sz="1600" b="1" u="sng" dirty="0">
                <a:solidFill>
                  <a:srgbClr val="503291"/>
                </a:solidFill>
              </a:rPr>
              <a:t>and</a:t>
            </a:r>
            <a:r>
              <a:rPr lang="en-US" sz="1600" b="1" dirty="0">
                <a:solidFill>
                  <a:srgbClr val="503291"/>
                </a:solidFill>
              </a:rPr>
              <a:t> product quality </a:t>
            </a:r>
            <a:r>
              <a:rPr lang="en-US" sz="1600" b="1" u="sng" dirty="0">
                <a:solidFill>
                  <a:srgbClr val="503291"/>
                </a:solidFill>
              </a:rPr>
              <a:t>and</a:t>
            </a:r>
            <a:r>
              <a:rPr lang="en-US" sz="1600" b="1" dirty="0">
                <a:solidFill>
                  <a:srgbClr val="503291"/>
                </a:solidFill>
              </a:rPr>
              <a:t> data </a:t>
            </a:r>
            <a:r>
              <a:rPr lang="en-US" sz="1600" b="1" dirty="0" smtClean="0">
                <a:solidFill>
                  <a:srgbClr val="503291"/>
                </a:solidFill>
              </a:rPr>
              <a:t>integrity</a:t>
            </a:r>
          </a:p>
          <a:p>
            <a:pPr marL="457200" indent="-457200">
              <a:buFont typeface="Wingdings" panose="05000000000000000000" pitchFamily="2" charset="2"/>
              <a:buChar char="Ø"/>
            </a:pPr>
            <a:endParaRPr lang="en-US" sz="1600" b="1" dirty="0">
              <a:solidFill>
                <a:srgbClr val="503291"/>
              </a:solidFill>
            </a:endParaRPr>
          </a:p>
          <a:p>
            <a:pPr marL="457200" indent="-457200">
              <a:buFont typeface="Wingdings" panose="05000000000000000000" pitchFamily="2" charset="2"/>
              <a:buChar char="Ø"/>
            </a:pPr>
            <a:r>
              <a:rPr lang="en-US" sz="1600" b="1" dirty="0">
                <a:solidFill>
                  <a:srgbClr val="503291"/>
                </a:solidFill>
              </a:rPr>
              <a:t>Quality Assurance  </a:t>
            </a:r>
            <a:r>
              <a:rPr lang="en-US" sz="1600" dirty="0">
                <a:solidFill>
                  <a:srgbClr val="503291"/>
                </a:solidFill>
              </a:rPr>
              <a:t>=  </a:t>
            </a:r>
            <a:endParaRPr lang="en-US" sz="1600" dirty="0" smtClean="0">
              <a:solidFill>
                <a:srgbClr val="503291"/>
              </a:solidFill>
            </a:endParaRPr>
          </a:p>
          <a:p>
            <a:pPr marL="457200" indent="-457200">
              <a:buFont typeface="Wingdings" panose="05000000000000000000" pitchFamily="2" charset="2"/>
              <a:buChar char="Ø"/>
            </a:pPr>
            <a:endParaRPr lang="en-US" sz="1600" dirty="0">
              <a:solidFill>
                <a:srgbClr val="503291"/>
              </a:solidFill>
            </a:endParaRPr>
          </a:p>
          <a:p>
            <a:pPr lvl="1"/>
            <a:r>
              <a:rPr lang="en-US" sz="1600" dirty="0">
                <a:solidFill>
                  <a:srgbClr val="503291"/>
                </a:solidFill>
              </a:rPr>
              <a:t>	execute</a:t>
            </a:r>
            <a:r>
              <a:rPr lang="en-US" sz="1600" i="1" dirty="0">
                <a:solidFill>
                  <a:srgbClr val="503291"/>
                </a:solidFill>
              </a:rPr>
              <a:t> </a:t>
            </a:r>
            <a:r>
              <a:rPr lang="en-US" sz="1600" b="1" dirty="0">
                <a:solidFill>
                  <a:srgbClr val="503291"/>
                </a:solidFill>
              </a:rPr>
              <a:t>Quality System </a:t>
            </a:r>
            <a:r>
              <a:rPr lang="en-US" sz="1600" dirty="0">
                <a:solidFill>
                  <a:srgbClr val="503291"/>
                </a:solidFill>
              </a:rPr>
              <a:t>(of administrative and procedural activities) </a:t>
            </a:r>
            <a:r>
              <a:rPr lang="en-US" sz="1600" dirty="0" smtClean="0">
                <a:solidFill>
                  <a:srgbClr val="503291"/>
                </a:solidFill>
              </a:rPr>
              <a:t>for</a:t>
            </a:r>
          </a:p>
          <a:p>
            <a:pPr lvl="1"/>
            <a:r>
              <a:rPr lang="en-US" sz="1600" dirty="0" smtClean="0">
                <a:solidFill>
                  <a:srgbClr val="503291"/>
                </a:solidFill>
              </a:rPr>
              <a:t> </a:t>
            </a:r>
            <a:endParaRPr lang="en-US" sz="1600" dirty="0">
              <a:solidFill>
                <a:srgbClr val="503291"/>
              </a:solidFill>
            </a:endParaRPr>
          </a:p>
          <a:p>
            <a:pPr lvl="1"/>
            <a:r>
              <a:rPr lang="en-US" sz="1600" dirty="0" smtClean="0">
                <a:solidFill>
                  <a:srgbClr val="503291"/>
                </a:solidFill>
              </a:rPr>
              <a:t>		a </a:t>
            </a:r>
            <a:r>
              <a:rPr lang="en-US" sz="1600" b="1" dirty="0">
                <a:solidFill>
                  <a:srgbClr val="503291"/>
                </a:solidFill>
              </a:rPr>
              <a:t>product</a:t>
            </a:r>
            <a:r>
              <a:rPr lang="en-US" sz="1600" dirty="0">
                <a:solidFill>
                  <a:srgbClr val="503291"/>
                </a:solidFill>
              </a:rPr>
              <a:t>/service (development) </a:t>
            </a:r>
            <a:r>
              <a:rPr lang="en-US" sz="1600" dirty="0" smtClean="0">
                <a:solidFill>
                  <a:srgbClr val="503291"/>
                </a:solidFill>
              </a:rPr>
              <a:t>activity</a:t>
            </a:r>
          </a:p>
          <a:p>
            <a:pPr lvl="1"/>
            <a:endParaRPr lang="en-US" sz="1600" dirty="0" smtClean="0">
              <a:solidFill>
                <a:srgbClr val="503291"/>
              </a:solidFill>
            </a:endParaRPr>
          </a:p>
          <a:p>
            <a:pPr lvl="1"/>
            <a:r>
              <a:rPr lang="en-US" sz="1600" dirty="0" smtClean="0">
                <a:solidFill>
                  <a:srgbClr val="503291"/>
                </a:solidFill>
              </a:rPr>
              <a:t>			to ensure </a:t>
            </a:r>
            <a:r>
              <a:rPr lang="en-US" sz="1600" b="1" i="1" dirty="0" smtClean="0">
                <a:solidFill>
                  <a:srgbClr val="503291"/>
                </a:solidFill>
              </a:rPr>
              <a:t>the </a:t>
            </a:r>
            <a:r>
              <a:rPr lang="en-US" sz="1600" i="1" dirty="0" smtClean="0">
                <a:solidFill>
                  <a:srgbClr val="503291"/>
                </a:solidFill>
              </a:rPr>
              <a:t> </a:t>
            </a:r>
            <a:r>
              <a:rPr lang="en-US" sz="1600" b="1" i="1" dirty="0" smtClean="0">
                <a:solidFill>
                  <a:srgbClr val="503291"/>
                </a:solidFill>
              </a:rPr>
              <a:t>fulfillment of </a:t>
            </a:r>
            <a:r>
              <a:rPr lang="en-US" sz="1600" i="1" dirty="0" smtClean="0">
                <a:solidFill>
                  <a:srgbClr val="503291"/>
                </a:solidFill>
              </a:rPr>
              <a:t> </a:t>
            </a:r>
            <a:r>
              <a:rPr lang="en-US" sz="1600" b="1" i="1" dirty="0" smtClean="0">
                <a:solidFill>
                  <a:srgbClr val="503291"/>
                </a:solidFill>
              </a:rPr>
              <a:t>requirements</a:t>
            </a:r>
            <a:endParaRPr lang="en-US" sz="1600" i="1" dirty="0">
              <a:solidFill>
                <a:srgbClr val="503291"/>
              </a:solidFill>
            </a:endParaRPr>
          </a:p>
        </p:txBody>
      </p:sp>
      <p:grpSp>
        <p:nvGrpSpPr>
          <p:cNvPr id="13" name="Group 12"/>
          <p:cNvGrpSpPr/>
          <p:nvPr/>
        </p:nvGrpSpPr>
        <p:grpSpPr>
          <a:xfrm>
            <a:off x="1049804" y="4686461"/>
            <a:ext cx="9278951" cy="1631216"/>
            <a:chOff x="1049804" y="4686461"/>
            <a:chExt cx="9278951" cy="1631216"/>
          </a:xfrm>
        </p:grpSpPr>
        <p:sp>
          <p:nvSpPr>
            <p:cNvPr id="10" name="Rectangle 9"/>
            <p:cNvSpPr/>
            <p:nvPr/>
          </p:nvSpPr>
          <p:spPr>
            <a:xfrm>
              <a:off x="4519970" y="4686461"/>
              <a:ext cx="5808785" cy="1631216"/>
            </a:xfrm>
            <a:prstGeom prst="rect">
              <a:avLst/>
            </a:prstGeom>
          </p:spPr>
          <p:txBody>
            <a:bodyPr wrap="square">
              <a:spAutoFit/>
            </a:bodyPr>
            <a:lstStyle/>
            <a:p>
              <a:r>
                <a:rPr lang="en-US" sz="2000" b="1" dirty="0" smtClean="0">
                  <a:solidFill>
                    <a:srgbClr val="503291"/>
                  </a:solidFill>
                </a:rPr>
                <a:t>1 : </a:t>
              </a:r>
              <a:r>
                <a:rPr lang="en-US" sz="2000" b="1" i="1" dirty="0" smtClean="0">
                  <a:solidFill>
                    <a:srgbClr val="503291"/>
                  </a:solidFill>
                </a:rPr>
                <a:t>Write what to do</a:t>
              </a:r>
            </a:p>
            <a:p>
              <a:endParaRPr lang="en-US" sz="2000" b="1" dirty="0">
                <a:solidFill>
                  <a:srgbClr val="503291"/>
                </a:solidFill>
              </a:endParaRPr>
            </a:p>
            <a:p>
              <a:r>
                <a:rPr lang="en-US" sz="2000" b="1" dirty="0" smtClean="0">
                  <a:solidFill>
                    <a:srgbClr val="503291"/>
                  </a:solidFill>
                </a:rPr>
                <a:t>2 : </a:t>
              </a:r>
              <a:r>
                <a:rPr lang="en-US" sz="2000" b="1" i="1" dirty="0" smtClean="0">
                  <a:solidFill>
                    <a:srgbClr val="503291"/>
                  </a:solidFill>
                </a:rPr>
                <a:t>Do what is written</a:t>
              </a:r>
              <a:endParaRPr lang="en-US" sz="2000" i="1" dirty="0" smtClean="0">
                <a:solidFill>
                  <a:srgbClr val="503291"/>
                </a:solidFill>
              </a:endParaRPr>
            </a:p>
            <a:p>
              <a:endParaRPr lang="en-US" sz="2000" b="1" dirty="0" smtClean="0">
                <a:solidFill>
                  <a:srgbClr val="503291"/>
                </a:solidFill>
              </a:endParaRPr>
            </a:p>
            <a:p>
              <a:r>
                <a:rPr lang="en-US" sz="2000" b="1" dirty="0" smtClean="0">
                  <a:solidFill>
                    <a:srgbClr val="503291"/>
                  </a:solidFill>
                </a:rPr>
                <a:t>3 : </a:t>
              </a:r>
              <a:r>
                <a:rPr lang="en-US" sz="2000" b="1" i="1" dirty="0" smtClean="0">
                  <a:solidFill>
                    <a:srgbClr val="503291"/>
                  </a:solidFill>
                </a:rPr>
                <a:t>Document what has been done</a:t>
              </a:r>
              <a:endParaRPr lang="en-US" sz="2000" b="1" i="1" dirty="0">
                <a:solidFill>
                  <a:srgbClr val="503291"/>
                </a:solidFill>
              </a:endParaRPr>
            </a:p>
          </p:txBody>
        </p:sp>
        <p:sp>
          <p:nvSpPr>
            <p:cNvPr id="11" name="TextBox 10"/>
            <p:cNvSpPr txBox="1"/>
            <p:nvPr/>
          </p:nvSpPr>
          <p:spPr>
            <a:xfrm>
              <a:off x="1049804" y="5221249"/>
              <a:ext cx="3290376" cy="400110"/>
            </a:xfrm>
            <a:prstGeom prst="rect">
              <a:avLst/>
            </a:prstGeom>
            <a:noFill/>
          </p:spPr>
          <p:txBody>
            <a:bodyPr wrap="square" rtlCol="0">
              <a:spAutoFit/>
            </a:bodyPr>
            <a:lstStyle/>
            <a:p>
              <a:r>
                <a:rPr lang="fr-FR" sz="2000" b="1" dirty="0" err="1" smtClean="0">
                  <a:solidFill>
                    <a:srgbClr val="503291"/>
                  </a:solidFill>
                </a:rPr>
                <a:t>Three</a:t>
              </a:r>
              <a:r>
                <a:rPr lang="fr-FR" sz="2000" b="1" dirty="0" smtClean="0">
                  <a:solidFill>
                    <a:srgbClr val="503291"/>
                  </a:solidFill>
                </a:rPr>
                <a:t> QA </a:t>
              </a:r>
              <a:r>
                <a:rPr lang="fr-FR" sz="2000" b="1" dirty="0" err="1" smtClean="0">
                  <a:solidFill>
                    <a:srgbClr val="503291"/>
                  </a:solidFill>
                </a:rPr>
                <a:t>Principles</a:t>
              </a:r>
              <a:endParaRPr lang="fr-FR" sz="2000" b="1" dirty="0">
                <a:solidFill>
                  <a:srgbClr val="503291"/>
                </a:solidFill>
              </a:endParaRPr>
            </a:p>
          </p:txBody>
        </p:sp>
        <p:sp>
          <p:nvSpPr>
            <p:cNvPr id="12" name="Left Brace 11"/>
            <p:cNvSpPr/>
            <p:nvPr/>
          </p:nvSpPr>
          <p:spPr>
            <a:xfrm>
              <a:off x="3969500" y="4808757"/>
              <a:ext cx="370680" cy="133918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400">
                <a:solidFill>
                  <a:prstClr val="black"/>
                </a:solidFill>
              </a:endParaRPr>
            </a:p>
          </p:txBody>
        </p:sp>
      </p:grpSp>
    </p:spTree>
    <p:extLst>
      <p:ext uri="{BB962C8B-B14F-4D97-AF65-F5344CB8AC3E}">
        <p14:creationId xmlns:p14="http://schemas.microsoft.com/office/powerpoint/2010/main" val="194410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p>
            <a:fld id="{FD5E7EB4-4CDF-47BB-AF16-07782904B863}" type="slidenum">
              <a:rPr lang="en-US" smtClean="0"/>
              <a:pPr/>
              <a:t>9</a:t>
            </a:fld>
            <a:endParaRPr lang="en-US"/>
          </a:p>
        </p:txBody>
      </p:sp>
      <p:sp>
        <p:nvSpPr>
          <p:cNvPr id="4" name="Text Placeholder 3"/>
          <p:cNvSpPr>
            <a:spLocks noGrp="1"/>
          </p:cNvSpPr>
          <p:nvPr>
            <p:ph type="body" sz="quarter" idx="13"/>
          </p:nvPr>
        </p:nvSpPr>
        <p:spPr/>
        <p:txBody>
          <a:bodyPr/>
          <a:lstStyle/>
          <a:p>
            <a:r>
              <a:rPr lang="en-US" dirty="0"/>
              <a:t>PART 1 – QA Introduction</a:t>
            </a:r>
          </a:p>
        </p:txBody>
      </p:sp>
      <p:sp>
        <p:nvSpPr>
          <p:cNvPr id="5" name="Title 4"/>
          <p:cNvSpPr>
            <a:spLocks noGrp="1"/>
          </p:cNvSpPr>
          <p:nvPr>
            <p:ph type="title"/>
          </p:nvPr>
        </p:nvSpPr>
        <p:spPr>
          <a:xfrm>
            <a:off x="623888" y="730800"/>
            <a:ext cx="10944225" cy="325952"/>
          </a:xfrm>
        </p:spPr>
        <p:txBody>
          <a:bodyPr/>
          <a:lstStyle/>
          <a:p>
            <a:r>
              <a:rPr lang="en-US" sz="2400" dirty="0"/>
              <a:t>Quality </a:t>
            </a:r>
            <a:r>
              <a:rPr lang="en-US" sz="2400" dirty="0" smtClean="0"/>
              <a:t>Principles</a:t>
            </a:r>
            <a:endParaRPr lang="en-US" dirty="0"/>
          </a:p>
        </p:txBody>
      </p:sp>
      <p:sp>
        <p:nvSpPr>
          <p:cNvPr id="6" name="Content Placeholder 5"/>
          <p:cNvSpPr>
            <a:spLocks noGrp="1"/>
          </p:cNvSpPr>
          <p:nvPr>
            <p:ph sz="quarter" idx="14"/>
          </p:nvPr>
        </p:nvSpPr>
        <p:spPr/>
        <p:txBody>
          <a:bodyPr/>
          <a:lstStyle/>
          <a:p>
            <a:r>
              <a:rPr lang="en-US" sz="2400" b="1" dirty="0" smtClean="0">
                <a:solidFill>
                  <a:srgbClr val="503291"/>
                </a:solidFill>
              </a:rPr>
              <a:t>1</a:t>
            </a:r>
            <a:r>
              <a:rPr lang="en-US" sz="2400" b="1" baseline="30000" dirty="0" smtClean="0">
                <a:solidFill>
                  <a:srgbClr val="503291"/>
                </a:solidFill>
              </a:rPr>
              <a:t>st</a:t>
            </a:r>
            <a:r>
              <a:rPr lang="en-US" sz="2400" b="1" dirty="0" smtClean="0">
                <a:solidFill>
                  <a:srgbClr val="503291"/>
                </a:solidFill>
              </a:rPr>
              <a:t> Principle: </a:t>
            </a:r>
            <a:r>
              <a:rPr lang="en-US" sz="2400" b="1" dirty="0">
                <a:solidFill>
                  <a:srgbClr val="503291"/>
                </a:solidFill>
              </a:rPr>
              <a:t>Write what to do </a:t>
            </a:r>
            <a:r>
              <a:rPr lang="en-US" sz="2400" b="1" dirty="0" smtClean="0">
                <a:solidFill>
                  <a:srgbClr val="503291"/>
                </a:solidFill>
              </a:rPr>
              <a:t>…</a:t>
            </a:r>
          </a:p>
          <a:p>
            <a:endParaRPr lang="fr-FR" sz="2400" dirty="0">
              <a:solidFill>
                <a:srgbClr val="503291"/>
              </a:solidFill>
            </a:endParaRPr>
          </a:p>
          <a:p>
            <a:pPr marL="457200" indent="-457200">
              <a:buFont typeface="Wingdings" panose="05000000000000000000" pitchFamily="2" charset="2"/>
              <a:buChar char="Ø"/>
            </a:pPr>
            <a:r>
              <a:rPr lang="en-US" b="1" dirty="0" smtClean="0">
                <a:solidFill>
                  <a:srgbClr val="503291"/>
                </a:solidFill>
              </a:rPr>
              <a:t>First </a:t>
            </a:r>
            <a:r>
              <a:rPr lang="en-US" b="1" dirty="0">
                <a:solidFill>
                  <a:srgbClr val="503291"/>
                </a:solidFill>
              </a:rPr>
              <a:t>document(s) = Documented requirements</a:t>
            </a:r>
          </a:p>
          <a:p>
            <a:endParaRPr lang="en-US" b="1" dirty="0">
              <a:solidFill>
                <a:srgbClr val="503291"/>
              </a:solidFill>
            </a:endParaRPr>
          </a:p>
          <a:p>
            <a:pPr marL="457200" indent="-457200">
              <a:buFont typeface="Wingdings" panose="05000000000000000000" pitchFamily="2" charset="2"/>
              <a:buChar char="Ø"/>
            </a:pPr>
            <a:r>
              <a:rPr lang="en-US" b="1" dirty="0">
                <a:solidFill>
                  <a:srgbClr val="503291"/>
                </a:solidFill>
              </a:rPr>
              <a:t>Documented requirements = </a:t>
            </a:r>
            <a:r>
              <a:rPr lang="en-US" b="1" dirty="0" smtClean="0">
                <a:solidFill>
                  <a:srgbClr val="503291"/>
                </a:solidFill>
              </a:rPr>
              <a:t>are written in such way </a:t>
            </a:r>
            <a:r>
              <a:rPr lang="en-US" dirty="0" smtClean="0">
                <a:solidFill>
                  <a:srgbClr val="503291"/>
                </a:solidFill>
              </a:rPr>
              <a:t>to be </a:t>
            </a:r>
            <a:r>
              <a:rPr lang="en-US" dirty="0">
                <a:solidFill>
                  <a:srgbClr val="503291"/>
                </a:solidFill>
              </a:rPr>
              <a:t>understood by </a:t>
            </a:r>
            <a:r>
              <a:rPr lang="en-US" b="1" dirty="0">
                <a:solidFill>
                  <a:srgbClr val="503291"/>
                </a:solidFill>
              </a:rPr>
              <a:t>all stakeholders</a:t>
            </a:r>
          </a:p>
          <a:p>
            <a:endParaRPr lang="en-US" b="1" dirty="0">
              <a:solidFill>
                <a:srgbClr val="503291"/>
              </a:solidFill>
            </a:endParaRPr>
          </a:p>
          <a:p>
            <a:pPr marL="457200" indent="-457200">
              <a:buFont typeface="Wingdings" panose="05000000000000000000" pitchFamily="2" charset="2"/>
              <a:buChar char="Ø"/>
            </a:pPr>
            <a:r>
              <a:rPr lang="en-US" b="1" dirty="0">
                <a:solidFill>
                  <a:srgbClr val="503291"/>
                </a:solidFill>
              </a:rPr>
              <a:t>Understood by everybody = </a:t>
            </a:r>
            <a:r>
              <a:rPr lang="en-US" dirty="0">
                <a:solidFill>
                  <a:srgbClr val="503291"/>
                </a:solidFill>
              </a:rPr>
              <a:t>accompanied risks are </a:t>
            </a:r>
            <a:r>
              <a:rPr lang="en-US" b="1" dirty="0">
                <a:solidFill>
                  <a:srgbClr val="503291"/>
                </a:solidFill>
              </a:rPr>
              <a:t>defined -&gt; anticipated -&gt; mitigated or eliminated</a:t>
            </a:r>
          </a:p>
        </p:txBody>
      </p:sp>
    </p:spTree>
    <p:extLst>
      <p:ext uri="{BB962C8B-B14F-4D97-AF65-F5344CB8AC3E}">
        <p14:creationId xmlns:p14="http://schemas.microsoft.com/office/powerpoint/2010/main" val="31882614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GENUMBER" val="1"/>
  <p:tag name="AGENDAHEIGHT" val="295,574961853027"/>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31"/>
  <p:tag name="MIO_SHOW_DATE" val="False"/>
  <p:tag name="MIO_SHOW_FOOTER" val="True"/>
  <p:tag name="MIO_SHOW_PAGENUMBER" val="True"/>
  <p:tag name="MIO_AVOID_BLANK_LAYOUT" val="False"/>
  <p:tag name="MIO_NUMBER_OF_VALID_LAYOUTS" val="32"/>
  <p:tag name="MIO_MST_COLOR_1" val="0,0,0,Dunkel 1"/>
  <p:tag name="MIO_MST_COLOR_2" val="255,255,255,Hell 1"/>
  <p:tag name="MIO_MST_COLOR_3" val="235,30,79,Dunkel 2"/>
  <p:tag name="MIO_MST_COLOR_4" val="40,190,205,Hell 2"/>
  <p:tag name="MIO_MST_COLOR_5" val="82,50,143,Akzent 1"/>
  <p:tag name="MIO_MST_COLOR_6" val="0,104,176,Akzent 2"/>
  <p:tag name="MIO_MST_COLOR_7" val="166,205,77,Akzent 3"/>
  <p:tag name="MIO_MST_COLOR_8" val="255,202,48,Akzent 4"/>
  <p:tag name="MIO_MST_COLOR_9" val="235,66,150,Akzent 5"/>
  <p:tag name="MIO_MST_COLOR_10" val="0,153,92,Akzent 6"/>
  <p:tag name="MIO_MST_COLOR_11" val="82,50,143,"/>
  <p:tag name="MIO_MST_COLOR_12" val="82,50,143,"/>
  <p:tag name="MIO_HDS" val="True"/>
  <p:tag name="MIO_EK" val="2155"/>
  <p:tag name="MIO_UPDATE" val="True"/>
  <p:tag name="MIO_VERSION" val="22.09.2015 11:37:56"/>
  <p:tag name="MIO_DBID" val="218709A9-2117-4AF1-A1EA-309C9A305E57"/>
  <p:tag name="MIO_LASTDOWNLOADED" val="22.09.2015 11:40:52"/>
  <p:tag name="MIO_OBJECTNAME" val="MERCK Folienmaster EN 16:9"/>
  <p:tag name="MIO_LASTEDITORNAME" val="empower enterprise"/>
</p:tagLst>
</file>

<file path=ppt/tags/tag2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31"/>
  <p:tag name="MIO_SHOW_DATE" val="False"/>
  <p:tag name="MIO_SHOW_FOOTER" val="True"/>
  <p:tag name="MIO_SHOW_PAGENUMBER" val="True"/>
  <p:tag name="MIO_AVOID_BLANK_LAYOUT" val="False"/>
  <p:tag name="MIO_NUMBER_OF_VALID_LAYOUTS" val="32"/>
  <p:tag name="MIO_MST_COLOR_1" val="0,0,0,Dunkel 1"/>
  <p:tag name="MIO_MST_COLOR_2" val="255,255,255,Hell 1"/>
  <p:tag name="MIO_MST_COLOR_3" val="235,30,79,Dunkel 2"/>
  <p:tag name="MIO_MST_COLOR_4" val="40,190,205,Hell 2"/>
  <p:tag name="MIO_MST_COLOR_5" val="82,50,143,Akzent 1"/>
  <p:tag name="MIO_MST_COLOR_6" val="0,104,176,Akzent 2"/>
  <p:tag name="MIO_MST_COLOR_7" val="166,205,77,Akzent 3"/>
  <p:tag name="MIO_MST_COLOR_8" val="255,202,48,Akzent 4"/>
  <p:tag name="MIO_MST_COLOR_9" val="235,66,150,Akzent 5"/>
  <p:tag name="MIO_MST_COLOR_10" val="0,153,92,Akzent 6"/>
  <p:tag name="MIO_MST_COLOR_11" val="82,50,143,"/>
  <p:tag name="MIO_MST_COLOR_12" val="82,50,143,"/>
  <p:tag name="MIO_HDS" val="True"/>
  <p:tag name="MIO_EK" val="2155"/>
  <p:tag name="MIO_UPDATE" val="True"/>
  <p:tag name="MIO_VERSION" val="22.09.2015 11:37:56"/>
  <p:tag name="MIO_DBID" val="218709A9-2117-4AF1-A1EA-309C9A305E57"/>
  <p:tag name="MIO_LASTDOWNLOADED" val="22.09.2015 11:40:52"/>
  <p:tag name="MIO_OBJECTNAME" val="MERCK Folienmaster EN 16:9"/>
  <p:tag name="MIO_LASTEDITORNAME" val="empower enterprise"/>
</p:tagLst>
</file>

<file path=ppt/tags/tag30.xml><?xml version="1.0" encoding="utf-8"?>
<p:tagLst xmlns:a="http://schemas.openxmlformats.org/drawingml/2006/main" xmlns:r="http://schemas.openxmlformats.org/officeDocument/2006/relationships" xmlns:p="http://schemas.openxmlformats.org/presentationml/2006/main">
  <p:tag name="STYLE" val="AcnSubjectTitle"/>
  <p:tag name="DATE" val="24.05.2016 13:32:50"/>
</p:tagLst>
</file>

<file path=ppt/tags/tag31.xml><?xml version="1.0" encoding="utf-8"?>
<p:tagLst xmlns:a="http://schemas.openxmlformats.org/drawingml/2006/main" xmlns:r="http://schemas.openxmlformats.org/officeDocument/2006/relationships" xmlns:p="http://schemas.openxmlformats.org/presentationml/2006/main">
  <p:tag name="STYLE" val="AcnFootnote"/>
  <p:tag name="DATE" val="24.05.2016 13:32:50"/>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STYLE" val="AcnSubjectTitle"/>
  <p:tag name="DATE" val="24.05.2016 13:32:50"/>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MIO_GUID" val="eea125b0-662d-4138-8e68-9c230e0e47e1"/>
</p:tagLst>
</file>

<file path=ppt/tags/tag6.xml><?xml version="1.0" encoding="utf-8"?>
<p:tagLst xmlns:a="http://schemas.openxmlformats.org/drawingml/2006/main" xmlns:r="http://schemas.openxmlformats.org/officeDocument/2006/relationships" xmlns:p="http://schemas.openxmlformats.org/presentationml/2006/main">
  <p:tag name="STYLE" val="AcnFootnote"/>
  <p:tag name="DATE" val="24.05.2016 13:32:50"/>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erck">
  <a:themeElements>
    <a:clrScheme name="Merck neu">
      <a:dk1>
        <a:srgbClr val="000000"/>
      </a:dk1>
      <a:lt1>
        <a:srgbClr val="FFFFFF"/>
      </a:lt1>
      <a:dk2>
        <a:srgbClr val="EB3C96"/>
      </a:dk2>
      <a:lt2>
        <a:srgbClr val="2DBECD"/>
      </a:lt2>
      <a:accent1>
        <a:srgbClr val="503291"/>
      </a:accent1>
      <a:accent2>
        <a:srgbClr val="0F69AF"/>
      </a:accent2>
      <a:accent3>
        <a:srgbClr val="A5CD50"/>
      </a:accent3>
      <a:accent4>
        <a:srgbClr val="FFC832"/>
      </a:accent4>
      <a:accent5>
        <a:srgbClr val="EB3C96"/>
      </a:accent5>
      <a:accent6>
        <a:srgbClr val="149B5F"/>
      </a:accent6>
      <a:hlink>
        <a:srgbClr val="503291"/>
      </a:hlink>
      <a:folHlink>
        <a:srgbClr val="503291"/>
      </a:folHlink>
    </a:clrScheme>
    <a:fontScheme name="Merck">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9525" cap="flat" cmpd="sng" algn="ctr">
          <a:noFill/>
          <a:prstDash val="solid"/>
        </a:ln>
        <a:effectLst/>
      </a:spPr>
      <a:bodyPr rtlCol="0" anchor="ctr" anchorCtr="0"/>
      <a:lstStyle>
        <a:defPPr marL="0" indent="0" algn="ctr">
          <a:spcBef>
            <a:spcPts val="300"/>
          </a:spcBef>
          <a:spcAft>
            <a:spcPts val="300"/>
          </a:spcAft>
          <a:buClr>
            <a:schemeClr val="bg1"/>
          </a:buClr>
          <a:buSzPct val="100000"/>
          <a:buFont typeface="Arial" panose="020B0604020202020204" pitchFamily="34" charset="0"/>
          <a:buNone/>
          <a:defRPr sz="1600" kern="0" dirty="0" err="1" smtClean="0">
            <a:solidFill>
              <a:srgbClr val="FFFFFF"/>
            </a:solidFill>
            <a:latin typeface="Verdana"/>
          </a:defRPr>
        </a:defPPr>
      </a:lst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marL="180000" marR="0" indent="-180000" algn="l" defTabSz="914400" rtl="0" eaLnBrk="1" fontAlgn="auto" latinLnBrk="0" hangingPunct="1">
          <a:lnSpc>
            <a:spcPct val="100000"/>
          </a:lnSpc>
          <a:spcBef>
            <a:spcPts val="300"/>
          </a:spcBef>
          <a:spcAft>
            <a:spcPts val="300"/>
          </a:spcAft>
          <a:buClr>
            <a:schemeClr val="accent1"/>
          </a:buClr>
          <a:buSzTx/>
          <a:buFont typeface="Wingdings" panose="05000000000000000000" pitchFamily="2" charset="2"/>
          <a:buChar char=""/>
          <a:tabLst/>
          <a:defRPr kumimoji="0" sz="1600" b="0" i="0" u="none" strike="noStrike" kern="120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custClrLst>
    <a:custClr name="Rich Purple">
      <a:srgbClr val="503291"/>
    </a:custClr>
    <a:custClr name="Rich Blue">
      <a:srgbClr val="0F69AF"/>
    </a:custClr>
    <a:custClr name="Rich Green">
      <a:srgbClr val="149B5F"/>
    </a:custClr>
    <a:custClr name="Rich Red">
      <a:srgbClr val="E61E50"/>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Vibrant Magenta">
      <a:srgbClr val="EB3C96"/>
    </a:custClr>
    <a:custClr name="Vibrant Cyan">
      <a:srgbClr val="2DBECD"/>
    </a:custClr>
    <a:custClr name="Vibrant Green">
      <a:srgbClr val="A5CD50"/>
    </a:custClr>
    <a:custClr name="Vibrant Yellow">
      <a:srgbClr val="FFC832"/>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Sensitive Pink">
      <a:srgbClr val="E1C3CD"/>
    </a:custClr>
    <a:custClr name="Sensitive Blue">
      <a:srgbClr val="96D7D2"/>
    </a:custClr>
    <a:custClr name="Sensitive Green">
      <a:srgbClr val="B4DC96"/>
    </a:custClr>
    <a:custClr name="Sensitive Yellow">
      <a:srgbClr val="FFDCB9"/>
    </a:custClr>
    <a:custClr name=" ">
      <a:srgbClr val="FFFFFF"/>
    </a:custClr>
    <a:custClr name=" ">
      <a:srgbClr val="FFFFFF"/>
    </a:custClr>
    <a:custClr name=" ">
      <a:srgbClr val="FFFFFF"/>
    </a:custClr>
    <a:custClr name=" ">
      <a:srgbClr val="FFFFFF"/>
    </a:custClr>
    <a:custClr name=" ">
      <a:srgbClr val="FFFFFF"/>
    </a:custClr>
    <a:custClr name=" ">
      <a:srgbClr val="FFFFFF"/>
    </a:custClr>
  </a:custClrLst>
  <a:extLst>
    <a:ext uri="{05A4C25C-085E-4340-85A3-A5531E510DB2}">
      <thm15:themeFamily xmlns:thm15="http://schemas.microsoft.com/office/thememl/2012/main" name="Merck Master EN 16_9.potx" id="{CB3CB928-E6FA-4A0C-920A-772997EA9978}" vid="{C77D71CE-B93D-4A46-B8D0-5D8D8D356D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Merck">
  <a:themeElements>
    <a:clrScheme name="Merck neu">
      <a:dk1>
        <a:srgbClr val="000000"/>
      </a:dk1>
      <a:lt1>
        <a:srgbClr val="FFFFFF"/>
      </a:lt1>
      <a:dk2>
        <a:srgbClr val="EB3C96"/>
      </a:dk2>
      <a:lt2>
        <a:srgbClr val="2DBECD"/>
      </a:lt2>
      <a:accent1>
        <a:srgbClr val="503291"/>
      </a:accent1>
      <a:accent2>
        <a:srgbClr val="0F69AF"/>
      </a:accent2>
      <a:accent3>
        <a:srgbClr val="A5CD50"/>
      </a:accent3>
      <a:accent4>
        <a:srgbClr val="FFC832"/>
      </a:accent4>
      <a:accent5>
        <a:srgbClr val="EB3C96"/>
      </a:accent5>
      <a:accent6>
        <a:srgbClr val="149B5F"/>
      </a:accent6>
      <a:hlink>
        <a:srgbClr val="503291"/>
      </a:hlink>
      <a:folHlink>
        <a:srgbClr val="503291"/>
      </a:folHlink>
    </a:clrScheme>
    <a:fontScheme name="Merck">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9525" cap="flat" cmpd="sng" algn="ctr">
          <a:noFill/>
          <a:prstDash val="solid"/>
        </a:ln>
        <a:effectLst/>
      </a:spPr>
      <a:bodyPr rtlCol="0" anchor="ctr" anchorCtr="0"/>
      <a:lstStyle>
        <a:defPPr marL="0" indent="0" algn="ctr">
          <a:spcBef>
            <a:spcPts val="300"/>
          </a:spcBef>
          <a:spcAft>
            <a:spcPts val="300"/>
          </a:spcAft>
          <a:buClr>
            <a:schemeClr val="bg1"/>
          </a:buClr>
          <a:buSzPct val="100000"/>
          <a:buFont typeface="Arial" panose="020B0604020202020204" pitchFamily="34" charset="0"/>
          <a:buNone/>
          <a:defRPr sz="1600" kern="0" dirty="0" err="1" smtClean="0">
            <a:solidFill>
              <a:srgbClr val="FFFFFF"/>
            </a:solidFill>
            <a:latin typeface="Verdana"/>
          </a:defRPr>
        </a:defPPr>
      </a:lst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marL="180000" marR="0" indent="-180000" algn="l" defTabSz="914400" rtl="0" eaLnBrk="1" fontAlgn="auto" latinLnBrk="0" hangingPunct="1">
          <a:lnSpc>
            <a:spcPct val="100000"/>
          </a:lnSpc>
          <a:spcBef>
            <a:spcPts val="300"/>
          </a:spcBef>
          <a:spcAft>
            <a:spcPts val="300"/>
          </a:spcAft>
          <a:buClr>
            <a:schemeClr val="accent1"/>
          </a:buClr>
          <a:buSzTx/>
          <a:buFont typeface="Wingdings" panose="05000000000000000000" pitchFamily="2" charset="2"/>
          <a:buChar char=""/>
          <a:tabLst/>
          <a:defRPr kumimoji="0" sz="1600" b="0" i="0" u="none" strike="noStrike" kern="1200" cap="none" spc="0" normalizeH="0" baseline="0" noProof="0" dirty="0" err="1"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custClrLst>
    <a:custClr name="Rich Purple">
      <a:srgbClr val="503291"/>
    </a:custClr>
    <a:custClr name="Rich Blue">
      <a:srgbClr val="0F69AF"/>
    </a:custClr>
    <a:custClr name="Rich Green">
      <a:srgbClr val="149B5F"/>
    </a:custClr>
    <a:custClr name="Rich Red">
      <a:srgbClr val="E61E50"/>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Vibrant Magenta">
      <a:srgbClr val="EB3C96"/>
    </a:custClr>
    <a:custClr name="Vibrant Cyan">
      <a:srgbClr val="2DBECD"/>
    </a:custClr>
    <a:custClr name="Vibrant Green">
      <a:srgbClr val="A5CD50"/>
    </a:custClr>
    <a:custClr name="Vibrant Yellow">
      <a:srgbClr val="FFC832"/>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Sensitive Pink">
      <a:srgbClr val="E1C3CD"/>
    </a:custClr>
    <a:custClr name="Sensitive Blue">
      <a:srgbClr val="96D7D2"/>
    </a:custClr>
    <a:custClr name="Sensitive Green">
      <a:srgbClr val="B4DC96"/>
    </a:custClr>
    <a:custClr name="Sensitive Yellow">
      <a:srgbClr val="FFDCB9"/>
    </a:custClr>
    <a:custClr name=" ">
      <a:srgbClr val="FFFFFF"/>
    </a:custClr>
    <a:custClr name=" ">
      <a:srgbClr val="FFFFFF"/>
    </a:custClr>
    <a:custClr name=" ">
      <a:srgbClr val="FFFFFF"/>
    </a:custClr>
    <a:custClr name=" ">
      <a:srgbClr val="FFFFFF"/>
    </a:custClr>
    <a:custClr name=" ">
      <a:srgbClr val="FFFFFF"/>
    </a:custClr>
    <a:custClr name=" ">
      <a:srgbClr val="FFFFFF"/>
    </a:custClr>
  </a:custClrLst>
  <a:extLst>
    <a:ext uri="{05A4C25C-085E-4340-85A3-A5531E510DB2}">
      <thm15:themeFamily xmlns:thm15="http://schemas.microsoft.com/office/thememl/2012/main" name="Merck Master EN 16_9.potx" id="{CB3CB928-E6FA-4A0C-920A-772997EA9978}" vid="{C77D71CE-B93D-4A46-B8D0-5D8D8D356DB7}"/>
    </a:ext>
  </a:extLst>
</a:theme>
</file>

<file path=ppt/theme/theme4.xml><?xml version="1.0" encoding="utf-8"?>
<a:theme xmlns:a="http://schemas.openxmlformats.org/drawingml/2006/main" name="Office Theme">
  <a:themeElements>
    <a:clrScheme name="Custom 1">
      <a:dk1>
        <a:srgbClr val="000000"/>
      </a:dk1>
      <a:lt1>
        <a:srgbClr val="FFFFFF"/>
      </a:lt1>
      <a:dk2>
        <a:srgbClr val="EB1E4F"/>
      </a:dk2>
      <a:lt2>
        <a:srgbClr val="28BECD"/>
      </a:lt2>
      <a:accent1>
        <a:srgbClr val="52328F"/>
      </a:accent1>
      <a:accent2>
        <a:srgbClr val="0068B0"/>
      </a:accent2>
      <a:accent3>
        <a:srgbClr val="A6CD4D"/>
      </a:accent3>
      <a:accent4>
        <a:srgbClr val="FFCA30"/>
      </a:accent4>
      <a:accent5>
        <a:srgbClr val="EB4296"/>
      </a:accent5>
      <a:accent6>
        <a:srgbClr val="00995C"/>
      </a:accent6>
      <a:hlink>
        <a:srgbClr val="52328F"/>
      </a:hlink>
      <a:folHlink>
        <a:srgbClr val="52328F"/>
      </a:folHlink>
    </a:clrScheme>
    <a:fontScheme name="Merck">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2">
      <a:dk1>
        <a:srgbClr val="000000"/>
      </a:dk1>
      <a:lt1>
        <a:srgbClr val="FFFFFF"/>
      </a:lt1>
      <a:dk2>
        <a:srgbClr val="EB1E4F"/>
      </a:dk2>
      <a:lt2>
        <a:srgbClr val="28BECD"/>
      </a:lt2>
      <a:accent1>
        <a:srgbClr val="52328F"/>
      </a:accent1>
      <a:accent2>
        <a:srgbClr val="0068B0"/>
      </a:accent2>
      <a:accent3>
        <a:srgbClr val="A6CD4D"/>
      </a:accent3>
      <a:accent4>
        <a:srgbClr val="FFCA30"/>
      </a:accent4>
      <a:accent5>
        <a:srgbClr val="EB4296"/>
      </a:accent5>
      <a:accent6>
        <a:srgbClr val="00995C"/>
      </a:accent6>
      <a:hlink>
        <a:srgbClr val="52328F"/>
      </a:hlink>
      <a:folHlink>
        <a:srgbClr val="52328F"/>
      </a:folHlink>
    </a:clrScheme>
    <a:fontScheme name="Merck">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FDD42D354A3F4C8046CFBC36BB4B13" ma:contentTypeVersion="5" ma:contentTypeDescription="Create a new document." ma:contentTypeScope="" ma:versionID="a5e2b7395148dd8631dac0a529df488e">
  <xsd:schema xmlns:xsd="http://www.w3.org/2001/XMLSchema" xmlns:xs="http://www.w3.org/2001/XMLSchema" xmlns:p="http://schemas.microsoft.com/office/2006/metadata/properties" xmlns:ns2="099d9a4d-bc9e-453f-bb8d-7bc294671b62" targetNamespace="http://schemas.microsoft.com/office/2006/metadata/properties" ma:root="true" ma:fieldsID="423ad0edfeef8a3187537d02a8d6c7a7" ns2:_="">
    <xsd:import namespace="099d9a4d-bc9e-453f-bb8d-7bc294671b62"/>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9d9a4d-bc9e-453f-bb8d-7bc294671b6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350F05-340A-4541-92FA-4F0FF6852871}">
  <ds:schemaRefs>
    <ds:schemaRef ds:uri="http://schemas.microsoft.com/sharepoint/v3/contenttype/forms"/>
  </ds:schemaRefs>
</ds:datastoreItem>
</file>

<file path=customXml/itemProps2.xml><?xml version="1.0" encoding="utf-8"?>
<ds:datastoreItem xmlns:ds="http://schemas.openxmlformats.org/officeDocument/2006/customXml" ds:itemID="{F5AFE3BF-F66C-4A15-9371-F8CDE69B91C1}">
  <ds:schemaRefs>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 ds:uri="http://purl.org/dc/dcmitype/"/>
    <ds:schemaRef ds:uri="http://schemas.microsoft.com/office/infopath/2007/PartnerControls"/>
    <ds:schemaRef ds:uri="099d9a4d-bc9e-453f-bb8d-7bc294671b62"/>
    <ds:schemaRef ds:uri="http://schemas.microsoft.com/office/2006/metadata/properties"/>
  </ds:schemaRefs>
</ds:datastoreItem>
</file>

<file path=customXml/itemProps3.xml><?xml version="1.0" encoding="utf-8"?>
<ds:datastoreItem xmlns:ds="http://schemas.openxmlformats.org/officeDocument/2006/customXml" ds:itemID="{A44C6B39-86FD-4475-9835-81E2F9321C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9d9a4d-bc9e-453f-bb8d-7bc294671b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53327</TotalTime>
  <Words>8282</Words>
  <Application>Microsoft Office PowerPoint</Application>
  <PresentationFormat>Widescreen</PresentationFormat>
  <Paragraphs>1954</Paragraphs>
  <Slides>58</Slides>
  <Notes>58</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58</vt:i4>
      </vt:variant>
    </vt:vector>
  </HeadingPairs>
  <TitlesOfParts>
    <vt:vector size="71" baseType="lpstr">
      <vt:lpstr>Arial</vt:lpstr>
      <vt:lpstr>Arial</vt:lpstr>
      <vt:lpstr>Calibri</vt:lpstr>
      <vt:lpstr>Calibri Light</vt:lpstr>
      <vt:lpstr>Merck</vt:lpstr>
      <vt:lpstr>Symbol</vt:lpstr>
      <vt:lpstr>Times New Roman</vt:lpstr>
      <vt:lpstr>Verdana</vt:lpstr>
      <vt:lpstr>Wingdings</vt:lpstr>
      <vt:lpstr>Merck</vt:lpstr>
      <vt:lpstr>Office Theme</vt:lpstr>
      <vt:lpstr>1_Merck</vt:lpstr>
      <vt:lpstr>think-cell Slide</vt:lpstr>
      <vt:lpstr> Merck IOT/Automation Platform</vt:lpstr>
      <vt:lpstr>AGENDA</vt:lpstr>
      <vt:lpstr>Overview</vt:lpstr>
      <vt:lpstr>Merck Group Quality Vision</vt:lpstr>
      <vt:lpstr>LS Quality Mission statement</vt:lpstr>
      <vt:lpstr>Quality and Regulatory Culture Pyramid </vt:lpstr>
      <vt:lpstr>Quality Principles</vt:lpstr>
      <vt:lpstr>Quality Principles</vt:lpstr>
      <vt:lpstr>Quality Principles</vt:lpstr>
      <vt:lpstr>Quality Principles</vt:lpstr>
      <vt:lpstr>Quality Principles</vt:lpstr>
      <vt:lpstr>Quality Principles</vt:lpstr>
      <vt:lpstr>Good Documentation Practices</vt:lpstr>
      <vt:lpstr>Good Documentation Practices</vt:lpstr>
      <vt:lpstr>CSV, GAMP5, V-Model</vt:lpstr>
      <vt:lpstr>CSV, GAMP5, V-Model</vt:lpstr>
      <vt:lpstr>Summary</vt:lpstr>
      <vt:lpstr>Overview</vt:lpstr>
      <vt:lpstr>Overview</vt:lpstr>
      <vt:lpstr>Table of content</vt:lpstr>
      <vt:lpstr>Process, Quality and Tools, areas of Software Development Plan</vt:lpstr>
      <vt:lpstr>Overview</vt:lpstr>
      <vt:lpstr>Table of content - SAFe</vt:lpstr>
      <vt:lpstr>Table of content - QMS</vt:lpstr>
      <vt:lpstr>Table of content - Tools</vt:lpstr>
      <vt:lpstr>Table of content - Tools</vt:lpstr>
      <vt:lpstr>Overview</vt:lpstr>
      <vt:lpstr>Risk Management &amp; Validation</vt:lpstr>
      <vt:lpstr>PowerPoint Presentation</vt:lpstr>
      <vt:lpstr>Test strategy</vt:lpstr>
      <vt:lpstr>Teststrategy (2/2)</vt:lpstr>
      <vt:lpstr>Incident &amp; Change management : Observation workflow</vt:lpstr>
      <vt:lpstr>Overview</vt:lpstr>
      <vt:lpstr>PowerPoint Presentation</vt:lpstr>
      <vt:lpstr>Quality Artifact RACI Matrix 1/3</vt:lpstr>
      <vt:lpstr>Quality Artifact RACI Matrix 2/3</vt:lpstr>
      <vt:lpstr>Quality Artifact RACI Matrix 2/3</vt:lpstr>
      <vt:lpstr>Approval procedure JAMA and ManGo</vt:lpstr>
      <vt:lpstr>Quality Artifact handling</vt:lpstr>
      <vt:lpstr>PowerPoint Presentation</vt:lpstr>
      <vt:lpstr>PowerPoint Presentation</vt:lpstr>
      <vt:lpstr>PowerPoint Presentation</vt:lpstr>
      <vt:lpstr>Overview</vt:lpstr>
      <vt:lpstr>Small recap : What is the goal of our work ? </vt:lpstr>
      <vt:lpstr>PowerPoint Presentation</vt:lpstr>
      <vt:lpstr>PowerPoint Presentation</vt:lpstr>
      <vt:lpstr>User Story is written, also a related risk assessment is executed following the approval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Closure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Outputs Summary</dc:title>
  <dc:creator>Jean-Luc Gerling</dc:creator>
  <cp:lastModifiedBy>Bob Verhoeff</cp:lastModifiedBy>
  <cp:revision>239</cp:revision>
  <cp:lastPrinted>2017-03-22T13:47:45Z</cp:lastPrinted>
  <dcterms:modified xsi:type="dcterms:W3CDTF">2017-04-19T17:21:20Z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0x01010014FDD42D354A3F4C8046CFBC36BB4B13</vt:lpwstr>
  </property>
</Properties>
</file>