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2" r:id="rId2"/>
    <p:sldId id="292" r:id="rId3"/>
    <p:sldId id="297" r:id="rId4"/>
    <p:sldId id="294" r:id="rId5"/>
    <p:sldId id="296" r:id="rId6"/>
    <p:sldId id="298" r:id="rId7"/>
    <p:sldId id="302" r:id="rId8"/>
  </p:sldIdLst>
  <p:sldSz cx="9144000" cy="6858000" type="screen4x3"/>
  <p:notesSz cx="9928225" cy="143033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093">
          <p15:clr>
            <a:srgbClr val="A4A3A4"/>
          </p15:clr>
        </p15:guide>
        <p15:guide id="2" orient="horz" pos="4088">
          <p15:clr>
            <a:srgbClr val="A4A3A4"/>
          </p15:clr>
        </p15:guide>
        <p15:guide id="3" orient="horz" pos="1272">
          <p15:clr>
            <a:srgbClr val="A4A3A4"/>
          </p15:clr>
        </p15:guide>
        <p15:guide id="4" orient="horz" pos="2471">
          <p15:clr>
            <a:srgbClr val="A4A3A4"/>
          </p15:clr>
        </p15:guide>
        <p15:guide id="5" orient="horz" pos="1706">
          <p15:clr>
            <a:srgbClr val="A4A3A4"/>
          </p15:clr>
        </p15:guide>
        <p15:guide id="6" orient="horz" pos="3748">
          <p15:clr>
            <a:srgbClr val="A4A3A4"/>
          </p15:clr>
        </p15:guide>
        <p15:guide id="7" pos="289">
          <p15:clr>
            <a:srgbClr val="A4A3A4"/>
          </p15:clr>
        </p15:guide>
        <p15:guide id="8" pos="5148">
          <p15:clr>
            <a:srgbClr val="A4A3A4"/>
          </p15:clr>
        </p15:guide>
        <p15:guide id="9" pos="3787">
          <p15:clr>
            <a:srgbClr val="A4A3A4"/>
          </p15:clr>
        </p15:guide>
        <p15:guide id="10" pos="4223">
          <p15:clr>
            <a:srgbClr val="A4A3A4"/>
          </p15:clr>
        </p15:guide>
        <p15:guide id="11" pos="3560">
          <p15:clr>
            <a:srgbClr val="A4A3A4"/>
          </p15:clr>
        </p15:guide>
        <p15:guide id="12" pos="55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FB21"/>
    <a:srgbClr val="A2FF7D"/>
    <a:srgbClr val="C9FD8B"/>
    <a:srgbClr val="78F1FF"/>
    <a:srgbClr val="FFD653"/>
    <a:srgbClr val="FFCA21"/>
    <a:srgbClr val="FFB512"/>
    <a:srgbClr val="00CCFF"/>
    <a:srgbClr val="C5BCAF"/>
    <a:srgbClr val="AAD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51" autoAdjust="0"/>
    <p:restoredTop sz="99287" autoAdjust="0"/>
  </p:normalViewPr>
  <p:slideViewPr>
    <p:cSldViewPr snapToGrid="0" snapToObjects="1" showGuides="1">
      <p:cViewPr varScale="1">
        <p:scale>
          <a:sx n="112" d="100"/>
          <a:sy n="112" d="100"/>
        </p:scale>
        <p:origin x="744" y="108"/>
      </p:cViewPr>
      <p:guideLst>
        <p:guide orient="horz" pos="2093"/>
        <p:guide orient="horz" pos="4088"/>
        <p:guide orient="horz" pos="1272"/>
        <p:guide orient="horz" pos="2471"/>
        <p:guide orient="horz" pos="1706"/>
        <p:guide orient="horz" pos="3748"/>
        <p:guide pos="289"/>
        <p:guide pos="5148"/>
        <p:guide pos="3787"/>
        <p:guide pos="4223"/>
        <p:guide pos="3560"/>
        <p:guide pos="55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313" cy="715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9" tIns="66449" rIns="132899" bIns="66449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7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594" y="1"/>
            <a:ext cx="4303313" cy="715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9" tIns="66449" rIns="132899" bIns="6644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700"/>
            </a:lvl1pPr>
          </a:lstStyle>
          <a:p>
            <a:pPr>
              <a:defRPr/>
            </a:pPr>
            <a:fld id="{F8FD4584-A5E5-42E3-B6BF-A81F78433AA3}" type="datetimeFigureOut">
              <a:rPr lang="en-GB"/>
              <a:pPr>
                <a:defRPr/>
              </a:pPr>
              <a:t>23/07/2015</a:t>
            </a:fld>
            <a:endParaRPr lang="en-GB"/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3585234"/>
            <a:ext cx="4303313" cy="715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9" tIns="66449" rIns="132899" bIns="66449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7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3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594" y="13585234"/>
            <a:ext cx="4303313" cy="715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9" tIns="66449" rIns="132899" bIns="6644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700"/>
            </a:lvl1pPr>
          </a:lstStyle>
          <a:p>
            <a:pPr>
              <a:defRPr/>
            </a:pPr>
            <a:fld id="{C3E2B103-95A0-4591-9B1F-DD9524A7E32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695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300995" cy="713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5326" tIns="67663" rIns="135326" bIns="67663" numCol="1" anchor="t" anchorCtr="0" compatLnSpc="1">
            <a:prstTxWarp prst="textNoShape">
              <a:avLst/>
            </a:prstTxWarp>
          </a:bodyPr>
          <a:lstStyle>
            <a:lvl1pPr defTabSz="1352062">
              <a:defRPr sz="17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4914" y="1"/>
            <a:ext cx="4300995" cy="713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5326" tIns="67663" rIns="135326" bIns="67663" numCol="1" anchor="t" anchorCtr="0" compatLnSpc="1">
            <a:prstTxWarp prst="textNoShape">
              <a:avLst/>
            </a:prstTxWarp>
          </a:bodyPr>
          <a:lstStyle>
            <a:lvl1pPr algn="r" defTabSz="1352062">
              <a:defRPr sz="17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7475" y="1071563"/>
            <a:ext cx="7158038" cy="5367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360" y="6792617"/>
            <a:ext cx="7943507" cy="6438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5326" tIns="67663" rIns="135326" bIns="676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13587521"/>
            <a:ext cx="4300995" cy="713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5326" tIns="67663" rIns="135326" bIns="67663" numCol="1" anchor="b" anchorCtr="0" compatLnSpc="1">
            <a:prstTxWarp prst="textNoShape">
              <a:avLst/>
            </a:prstTxWarp>
          </a:bodyPr>
          <a:lstStyle>
            <a:lvl1pPr defTabSz="1352062">
              <a:defRPr sz="17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4914" y="13587521"/>
            <a:ext cx="4300995" cy="713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5326" tIns="67663" rIns="135326" bIns="67663" numCol="1" anchor="b" anchorCtr="0" compatLnSpc="1">
            <a:prstTxWarp prst="textNoShape">
              <a:avLst/>
            </a:prstTxWarp>
          </a:bodyPr>
          <a:lstStyle>
            <a:lvl1pPr algn="r" defTabSz="1352062">
              <a:defRPr sz="1700"/>
            </a:lvl1pPr>
          </a:lstStyle>
          <a:p>
            <a:pPr>
              <a:defRPr/>
            </a:pPr>
            <a:fld id="{DA0B5F53-64AC-42BE-BC06-E1653D484FC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9804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566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page with 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ME_TG_RGB_300.png"/>
          <p:cNvPicPr>
            <a:picLocks noChangeAspect="1"/>
          </p:cNvPicPr>
          <p:nvPr userDrawn="1"/>
        </p:nvPicPr>
        <p:blipFill>
          <a:blip r:embed="rId2" cstate="print"/>
          <a:srcRect l="7539" t="11746" r="16250" b="12624"/>
          <a:stretch>
            <a:fillRect/>
          </a:stretch>
        </p:blipFill>
        <p:spPr>
          <a:xfrm>
            <a:off x="7145298" y="161927"/>
            <a:ext cx="1888207" cy="1280613"/>
          </a:xfrm>
          <a:prstGeom prst="rect">
            <a:avLst/>
          </a:prstGeom>
        </p:spPr>
      </p:pic>
      <p:pic>
        <p:nvPicPr>
          <p:cNvPr id="5" name="Picture 42"/>
          <p:cNvPicPr>
            <a:picLocks noChangeAspect="1" noChangeArrowheads="1"/>
          </p:cNvPicPr>
          <p:nvPr userDrawn="1"/>
        </p:nvPicPr>
        <p:blipFill>
          <a:blip r:embed="rId3" cstate="print"/>
          <a:srcRect l="9749" r="110" b="30777"/>
          <a:stretch>
            <a:fillRect/>
          </a:stretch>
        </p:blipFill>
        <p:spPr bwMode="auto">
          <a:xfrm>
            <a:off x="0" y="1820863"/>
            <a:ext cx="8850313" cy="503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2" descr="M_SG_RGB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84938" y="4600575"/>
            <a:ext cx="1695450" cy="193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16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8788" y="2130425"/>
            <a:ext cx="7772400" cy="1017588"/>
          </a:xfrm>
        </p:spPr>
        <p:txBody>
          <a:bodyPr/>
          <a:lstStyle>
            <a:lvl1pPr>
              <a:defRPr smtClean="0"/>
            </a:lvl1pPr>
          </a:lstStyle>
          <a:p>
            <a:r>
              <a:rPr lang="de-DE" smtClean="0"/>
              <a:t>Titelmasterformat durch Klicken bearbeiten</a:t>
            </a:r>
            <a:endParaRPr lang="en-GB" smtClean="0"/>
          </a:p>
        </p:txBody>
      </p:sp>
      <p:sp>
        <p:nvSpPr>
          <p:cNvPr id="1116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8788" y="3148013"/>
            <a:ext cx="6400800" cy="531812"/>
          </a:xfrm>
        </p:spPr>
        <p:txBody>
          <a:bodyPr/>
          <a:lstStyle>
            <a:lvl1pPr marL="0" indent="0">
              <a:defRPr sz="2200" smtClean="0"/>
            </a:lvl1pPr>
          </a:lstStyle>
          <a:p>
            <a:r>
              <a:rPr lang="de-DE" smtClean="0"/>
              <a:t>Formatvorlage des Untertitelmasters durch Klicken bearbeiten</a:t>
            </a:r>
            <a:endParaRPr lang="en-GB" dirty="0" smtClean="0"/>
          </a:p>
        </p:txBody>
      </p:sp>
      <p:sp>
        <p:nvSpPr>
          <p:cNvPr id="8" name="Textplatzhalter 12"/>
          <p:cNvSpPr>
            <a:spLocks noGrp="1"/>
          </p:cNvSpPr>
          <p:nvPr>
            <p:ph type="body" sz="quarter" idx="10"/>
          </p:nvPr>
        </p:nvSpPr>
        <p:spPr>
          <a:xfrm>
            <a:off x="458788" y="5999163"/>
            <a:ext cx="5746750" cy="531812"/>
          </a:xfrm>
        </p:spPr>
        <p:txBody>
          <a:bodyPr anchor="b"/>
          <a:lstStyle>
            <a:lvl1pPr marL="0" indent="0">
              <a:defRPr sz="16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rea rounded corn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/>
          </p:cNvSpPr>
          <p:nvPr userDrawn="1"/>
        </p:nvSpPr>
        <p:spPr bwMode="auto">
          <a:xfrm>
            <a:off x="-3175" y="809625"/>
            <a:ext cx="8943975" cy="6051550"/>
          </a:xfrm>
          <a:custGeom>
            <a:avLst/>
            <a:gdLst/>
            <a:ahLst/>
            <a:cxnLst>
              <a:cxn ang="0">
                <a:pos x="0" y="3800"/>
              </a:cxn>
              <a:cxn ang="0">
                <a:pos x="0" y="35"/>
              </a:cxn>
              <a:cxn ang="0">
                <a:pos x="4877" y="35"/>
              </a:cxn>
              <a:cxn ang="0">
                <a:pos x="5602" y="548"/>
              </a:cxn>
              <a:cxn ang="0">
                <a:pos x="5602" y="3812"/>
              </a:cxn>
              <a:cxn ang="0">
                <a:pos x="0" y="3800"/>
              </a:cxn>
            </a:cxnLst>
            <a:rect l="0" t="0" r="r" b="b"/>
            <a:pathLst>
              <a:path w="5604" h="3812">
                <a:moveTo>
                  <a:pt x="0" y="3800"/>
                </a:moveTo>
                <a:lnTo>
                  <a:pt x="0" y="35"/>
                </a:lnTo>
                <a:cubicBezTo>
                  <a:pt x="0" y="35"/>
                  <a:pt x="4115" y="41"/>
                  <a:pt x="4877" y="35"/>
                </a:cubicBezTo>
                <a:cubicBezTo>
                  <a:pt x="5390" y="0"/>
                  <a:pt x="5560" y="304"/>
                  <a:pt x="5602" y="548"/>
                </a:cubicBezTo>
                <a:cubicBezTo>
                  <a:pt x="5604" y="1170"/>
                  <a:pt x="5599" y="2955"/>
                  <a:pt x="5602" y="3812"/>
                </a:cubicBezTo>
                <a:cubicBezTo>
                  <a:pt x="2800" y="3806"/>
                  <a:pt x="0" y="3800"/>
                  <a:pt x="0" y="3800"/>
                </a:cubicBezTo>
                <a:close/>
              </a:path>
            </a:pathLst>
          </a:custGeom>
          <a:solidFill>
            <a:schemeClr val="bg2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Presentation title in footer | 00 Month 0000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478F6-6FE1-4921-9480-0E8B9B3EAA3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3 picture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1" y="2014538"/>
            <a:ext cx="5194299" cy="4462462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3"/>
          </p:nvPr>
        </p:nvSpPr>
        <p:spPr>
          <a:xfrm>
            <a:off x="6010275" y="3559969"/>
            <a:ext cx="2162175" cy="1371600"/>
          </a:xfrm>
        </p:spPr>
        <p:txBody>
          <a:bodyPr/>
          <a:lstStyle/>
          <a:p>
            <a:pPr lvl="0"/>
            <a:r>
              <a:rPr lang="de-DE" noProof="0" smtClean="0"/>
              <a:t>Bild durch Klicken auf Symbol hinzufügen</a:t>
            </a:r>
            <a:endParaRPr lang="de-DE" noProof="0"/>
          </a:p>
        </p:txBody>
      </p:sp>
      <p:sp>
        <p:nvSpPr>
          <p:cNvPr id="13" name="Bildplatzhalter 11"/>
          <p:cNvSpPr>
            <a:spLocks noGrp="1"/>
          </p:cNvSpPr>
          <p:nvPr>
            <p:ph type="pic" sz="quarter" idx="14"/>
          </p:nvPr>
        </p:nvSpPr>
        <p:spPr>
          <a:xfrm>
            <a:off x="6010275" y="5105400"/>
            <a:ext cx="2162175" cy="1371600"/>
          </a:xfrm>
        </p:spPr>
        <p:txBody>
          <a:bodyPr/>
          <a:lstStyle/>
          <a:p>
            <a:pPr lvl="0"/>
            <a:r>
              <a:rPr lang="de-DE" noProof="0" smtClean="0"/>
              <a:t>Bild durch Klicken auf Symbol hinzufügen</a:t>
            </a:r>
            <a:endParaRPr lang="de-DE" noProof="0"/>
          </a:p>
        </p:txBody>
      </p:sp>
      <p:sp>
        <p:nvSpPr>
          <p:cNvPr id="14" name="Bildplatzhalter 11"/>
          <p:cNvSpPr>
            <a:spLocks noGrp="1"/>
          </p:cNvSpPr>
          <p:nvPr>
            <p:ph type="pic" sz="quarter" idx="15"/>
          </p:nvPr>
        </p:nvSpPr>
        <p:spPr>
          <a:xfrm>
            <a:off x="6010275" y="2014538"/>
            <a:ext cx="2162175" cy="1371600"/>
          </a:xfrm>
        </p:spPr>
        <p:txBody>
          <a:bodyPr/>
          <a:lstStyle/>
          <a:p>
            <a:pPr lvl="0"/>
            <a:r>
              <a:rPr lang="de-DE" noProof="0" smtClean="0"/>
              <a:t>Bild durch Klicken auf Symbol hinzufügen</a:t>
            </a:r>
            <a:endParaRPr lang="de-DE" noProof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Presentation title in footer | 00 Month 0000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D8995-5CD3-41C5-95F0-C9958FAAF8D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picture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1" y="2014538"/>
            <a:ext cx="5194299" cy="4462462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6011863" y="4999301"/>
            <a:ext cx="2162175" cy="296863"/>
          </a:xfrm>
        </p:spPr>
        <p:txBody>
          <a:bodyPr/>
          <a:lstStyle>
            <a:lvl1pPr>
              <a:defRPr sz="900" b="1"/>
            </a:lvl1pPr>
            <a:lvl2pPr>
              <a:defRPr sz="1100" b="1"/>
            </a:lvl2pPr>
            <a:lvl3pPr>
              <a:defRPr sz="1100" b="1"/>
            </a:lvl3pPr>
            <a:lvl4pPr>
              <a:defRPr sz="1100" b="1"/>
            </a:lvl4pPr>
            <a:lvl5pPr>
              <a:defRPr sz="1100" b="1"/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Presentation title in footer | 00 Month 0000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B24AE5-7837-4EB7-A376-2FDD30565B2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9" name="Bildplatzhalter 11"/>
          <p:cNvSpPr>
            <a:spLocks noGrp="1"/>
          </p:cNvSpPr>
          <p:nvPr>
            <p:ph type="pic" sz="quarter" idx="13"/>
          </p:nvPr>
        </p:nvSpPr>
        <p:spPr>
          <a:xfrm>
            <a:off x="6010275" y="3559969"/>
            <a:ext cx="2162175" cy="1371600"/>
          </a:xfrm>
        </p:spPr>
        <p:txBody>
          <a:bodyPr/>
          <a:lstStyle/>
          <a:p>
            <a:pPr lvl="0"/>
            <a:r>
              <a:rPr lang="de-DE" noProof="0" smtClean="0"/>
              <a:t>Bild durch Klicken auf Symbol hinzufügen</a:t>
            </a:r>
            <a:endParaRPr lang="de-DE" noProof="0"/>
          </a:p>
        </p:txBody>
      </p:sp>
      <p:sp>
        <p:nvSpPr>
          <p:cNvPr id="10" name="Bildplatzhalter 11"/>
          <p:cNvSpPr>
            <a:spLocks noGrp="1"/>
          </p:cNvSpPr>
          <p:nvPr>
            <p:ph type="pic" sz="quarter" idx="21"/>
          </p:nvPr>
        </p:nvSpPr>
        <p:spPr>
          <a:xfrm>
            <a:off x="6010275" y="2014538"/>
            <a:ext cx="2162175" cy="1371600"/>
          </a:xfrm>
        </p:spPr>
        <p:txBody>
          <a:bodyPr/>
          <a:lstStyle/>
          <a:p>
            <a:pPr lvl="0"/>
            <a:r>
              <a:rPr lang="de-DE" noProof="0" smtClean="0"/>
              <a:t>Bild durch Klicken auf Symbol hinzufügen</a:t>
            </a:r>
            <a:endParaRPr lang="de-DE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2014538"/>
            <a:ext cx="2880000" cy="44624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824013" y="2014538"/>
            <a:ext cx="2880000" cy="44624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Presentation title in footer | 00 Month 0000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AC6DF-5D42-4C6B-BC0F-7540D19B0E4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textboxes over whole s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8" name="Inhaltsplatzhalter 3"/>
          <p:cNvSpPr>
            <a:spLocks noGrp="1"/>
          </p:cNvSpPr>
          <p:nvPr>
            <p:ph sz="half" idx="2"/>
          </p:nvPr>
        </p:nvSpPr>
        <p:spPr>
          <a:xfrm>
            <a:off x="458787" y="2016125"/>
            <a:ext cx="3600000" cy="4464049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0" name="Inhaltsplatzhalter 5"/>
          <p:cNvSpPr>
            <a:spLocks noGrp="1"/>
          </p:cNvSpPr>
          <p:nvPr>
            <p:ph sz="quarter" idx="4"/>
          </p:nvPr>
        </p:nvSpPr>
        <p:spPr>
          <a:xfrm>
            <a:off x="4572450" y="2016125"/>
            <a:ext cx="3600000" cy="4464049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Presentation title in footer | 00 Month 0000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3B0D5-D39B-45F7-9469-9502C38C030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boxes over whole site two sub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7" name="Textplatzhalter 2"/>
          <p:cNvSpPr>
            <a:spLocks noGrp="1"/>
          </p:cNvSpPr>
          <p:nvPr>
            <p:ph type="body" idx="1"/>
          </p:nvPr>
        </p:nvSpPr>
        <p:spPr>
          <a:xfrm>
            <a:off x="457200" y="2016125"/>
            <a:ext cx="3600000" cy="639762"/>
          </a:xfrm>
        </p:spPr>
        <p:txBody>
          <a:bodyPr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8" name="Inhaltsplatzhalter 3"/>
          <p:cNvSpPr>
            <a:spLocks noGrp="1"/>
          </p:cNvSpPr>
          <p:nvPr>
            <p:ph sz="half" idx="2"/>
          </p:nvPr>
        </p:nvSpPr>
        <p:spPr>
          <a:xfrm>
            <a:off x="457200" y="2655887"/>
            <a:ext cx="3600000" cy="3824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572450" y="2016125"/>
            <a:ext cx="3600000" cy="639762"/>
          </a:xfrm>
        </p:spPr>
        <p:txBody>
          <a:bodyPr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0" name="Inhaltsplatzhalter 5"/>
          <p:cNvSpPr>
            <a:spLocks noGrp="1"/>
          </p:cNvSpPr>
          <p:nvPr>
            <p:ph sz="quarter" idx="4"/>
          </p:nvPr>
        </p:nvSpPr>
        <p:spPr>
          <a:xfrm>
            <a:off x="4572450" y="2655887"/>
            <a:ext cx="3600000" cy="3824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Presentation title in footer | 00 Month 0000</a:t>
            </a: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EF7ABF-11A1-43D9-BDFB-D30F08DDEC7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Presentation title in footer | 00 Month 0000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E6DC5-2491-4A57-B210-379B10698B3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title and textbox-action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>
          <a:xfrm>
            <a:off x="457199" y="2016125"/>
            <a:ext cx="7707313" cy="639762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455613" y="2713038"/>
            <a:ext cx="2448000" cy="538162"/>
          </a:xfrm>
          <a:solidFill>
            <a:schemeClr val="accent1">
              <a:lumMod val="75000"/>
              <a:alpha val="80000"/>
            </a:schemeClr>
          </a:solidFill>
        </p:spPr>
        <p:txBody>
          <a:bodyPr lIns="54000" tIns="54000" rIns="54000" bIns="54000" anchor="ctr"/>
          <a:lstStyle>
            <a:lvl1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457200" y="3319574"/>
            <a:ext cx="2448000" cy="2554064"/>
          </a:xfrm>
          <a:solidFill>
            <a:srgbClr val="F7B512">
              <a:alpha val="80000"/>
            </a:srgbClr>
          </a:solidFill>
        </p:spPr>
        <p:txBody>
          <a:bodyPr lIns="54000" tIns="54000" rIns="54000" bIns="54000"/>
          <a:lstStyle>
            <a:lvl1pPr marL="0" indent="0">
              <a:defRPr sz="1400" b="1"/>
            </a:lvl1pPr>
            <a:lvl2pPr>
              <a:defRPr sz="1400" b="1"/>
            </a:lvl2pPr>
            <a:lvl3pPr>
              <a:defRPr sz="1100" b="1"/>
            </a:lvl3pPr>
            <a:lvl4pPr>
              <a:defRPr sz="1100" b="1"/>
            </a:lvl4pPr>
            <a:lvl5pPr>
              <a:defRPr sz="1100" b="1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455613" y="5942013"/>
            <a:ext cx="2448000" cy="538162"/>
          </a:xfrm>
          <a:solidFill>
            <a:srgbClr val="002680"/>
          </a:solidFill>
        </p:spPr>
        <p:txBody>
          <a:bodyPr lIns="36000" tIns="36000" rIns="36000" bIns="36000" anchor="ctr"/>
          <a:lstStyle>
            <a:lvl1pPr algn="ctr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5" name="Textplatzhalter 6"/>
          <p:cNvSpPr>
            <a:spLocks noGrp="1"/>
          </p:cNvSpPr>
          <p:nvPr>
            <p:ph type="body" sz="quarter" idx="15"/>
          </p:nvPr>
        </p:nvSpPr>
        <p:spPr>
          <a:xfrm>
            <a:off x="3085269" y="2713038"/>
            <a:ext cx="2448000" cy="538162"/>
          </a:xfrm>
          <a:solidFill>
            <a:schemeClr val="accent1">
              <a:lumMod val="75000"/>
              <a:alpha val="80000"/>
            </a:schemeClr>
          </a:solidFill>
        </p:spPr>
        <p:txBody>
          <a:bodyPr lIns="54000" tIns="54000" rIns="54000" bIns="54000" anchor="ctr"/>
          <a:lstStyle>
            <a:lvl1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6" name="Textplatzhalter 12"/>
          <p:cNvSpPr>
            <a:spLocks noGrp="1"/>
          </p:cNvSpPr>
          <p:nvPr>
            <p:ph type="body" sz="quarter" idx="16"/>
          </p:nvPr>
        </p:nvSpPr>
        <p:spPr>
          <a:xfrm>
            <a:off x="3086856" y="3319574"/>
            <a:ext cx="2448000" cy="2554064"/>
          </a:xfrm>
          <a:solidFill>
            <a:srgbClr val="F7B512">
              <a:alpha val="80000"/>
            </a:srgbClr>
          </a:solidFill>
        </p:spPr>
        <p:txBody>
          <a:bodyPr lIns="54000" tIns="54000" rIns="54000" bIns="54000"/>
          <a:lstStyle>
            <a:lvl1pPr marL="0" indent="0">
              <a:defRPr sz="1400" b="1"/>
            </a:lvl1pPr>
            <a:lvl2pPr>
              <a:defRPr sz="1400" b="1"/>
            </a:lvl2pPr>
            <a:lvl3pPr>
              <a:defRPr sz="1100" b="1"/>
            </a:lvl3pPr>
            <a:lvl4pPr>
              <a:defRPr sz="1100" b="1"/>
            </a:lvl4pPr>
            <a:lvl5pPr>
              <a:defRPr sz="1100" b="1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3085269" y="5942013"/>
            <a:ext cx="2448000" cy="538162"/>
          </a:xfrm>
          <a:solidFill>
            <a:srgbClr val="002680"/>
          </a:solidFill>
        </p:spPr>
        <p:txBody>
          <a:bodyPr lIns="36000" tIns="36000" rIns="36000" bIns="36000" anchor="ctr"/>
          <a:lstStyle>
            <a:lvl1pPr algn="ctr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8" name="Textplatzhalter 6"/>
          <p:cNvSpPr>
            <a:spLocks noGrp="1"/>
          </p:cNvSpPr>
          <p:nvPr>
            <p:ph type="body" sz="quarter" idx="18"/>
          </p:nvPr>
        </p:nvSpPr>
        <p:spPr>
          <a:xfrm>
            <a:off x="5714925" y="2713038"/>
            <a:ext cx="2448000" cy="538162"/>
          </a:xfrm>
          <a:solidFill>
            <a:schemeClr val="accent1">
              <a:lumMod val="75000"/>
              <a:alpha val="80000"/>
            </a:schemeClr>
          </a:solidFill>
        </p:spPr>
        <p:txBody>
          <a:bodyPr lIns="54000" tIns="54000" rIns="54000" bIns="54000" anchor="ctr"/>
          <a:lstStyle>
            <a:lvl1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9" name="Textplatzhalter 12"/>
          <p:cNvSpPr>
            <a:spLocks noGrp="1"/>
          </p:cNvSpPr>
          <p:nvPr>
            <p:ph type="body" sz="quarter" idx="19"/>
          </p:nvPr>
        </p:nvSpPr>
        <p:spPr>
          <a:xfrm>
            <a:off x="5716512" y="3319574"/>
            <a:ext cx="2448000" cy="2554064"/>
          </a:xfrm>
          <a:solidFill>
            <a:srgbClr val="F7B512">
              <a:alpha val="80000"/>
            </a:srgbClr>
          </a:solidFill>
        </p:spPr>
        <p:txBody>
          <a:bodyPr lIns="54000" tIns="54000" rIns="54000" bIns="54000"/>
          <a:lstStyle>
            <a:lvl1pPr>
              <a:defRPr sz="1400" b="1"/>
            </a:lvl1pPr>
            <a:lvl2pPr>
              <a:defRPr sz="1400" b="1"/>
            </a:lvl2pPr>
            <a:lvl3pPr>
              <a:defRPr sz="1100" b="1"/>
            </a:lvl3pPr>
            <a:lvl4pPr>
              <a:defRPr sz="1100" b="1"/>
            </a:lvl4pPr>
            <a:lvl5pPr>
              <a:defRPr sz="1100" b="1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20"/>
          </p:nvPr>
        </p:nvSpPr>
        <p:spPr>
          <a:xfrm>
            <a:off x="5714925" y="5942013"/>
            <a:ext cx="2448000" cy="538162"/>
          </a:xfrm>
          <a:solidFill>
            <a:srgbClr val="002680"/>
          </a:solidFill>
        </p:spPr>
        <p:txBody>
          <a:bodyPr lIns="36000" tIns="36000" rIns="36000" bIns="36000" anchor="ctr"/>
          <a:lstStyle>
            <a:lvl1pPr algn="ctr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1" name="Rectangle 5"/>
          <p:cNvSpPr>
            <a:spLocks noGrp="1" noChangeArrowheads="1"/>
          </p:cNvSpPr>
          <p:nvPr>
            <p:ph type="ftr" sz="quarter" idx="2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Presentation title in footer | 00 Month 0000</a:t>
            </a:r>
          </a:p>
        </p:txBody>
      </p:sp>
      <p:sp>
        <p:nvSpPr>
          <p:cNvPr id="22" name="Rectangle 6"/>
          <p:cNvSpPr>
            <a:spLocks noGrp="1" noChangeArrowheads="1"/>
          </p:cNvSpPr>
          <p:nvPr>
            <p:ph type="sldNum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A65B68-E9D1-4C6F-8B41-0C910CE0E2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" name="Bildplatzhalter 2"/>
          <p:cNvSpPr>
            <a:spLocks noGrp="1"/>
          </p:cNvSpPr>
          <p:nvPr>
            <p:ph type="pic" idx="1"/>
          </p:nvPr>
        </p:nvSpPr>
        <p:spPr>
          <a:xfrm>
            <a:off x="458787" y="2016125"/>
            <a:ext cx="7705726" cy="4464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Presentation title in footer | 00 Month 0000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6E47C-7B49-452E-949A-3805D3C00E3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textboxes over whole site two sub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7" name="Textplatzhalter 2"/>
          <p:cNvSpPr>
            <a:spLocks noGrp="1"/>
          </p:cNvSpPr>
          <p:nvPr>
            <p:ph type="body" idx="1"/>
          </p:nvPr>
        </p:nvSpPr>
        <p:spPr>
          <a:xfrm>
            <a:off x="457200" y="2016125"/>
            <a:ext cx="3600000" cy="639762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572450" y="2016125"/>
            <a:ext cx="3600000" cy="639762"/>
          </a:xfrm>
        </p:spPr>
        <p:txBody>
          <a:bodyPr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0" name="Inhaltsplatzhalter 5"/>
          <p:cNvSpPr>
            <a:spLocks noGrp="1"/>
          </p:cNvSpPr>
          <p:nvPr>
            <p:ph sz="quarter" idx="4"/>
          </p:nvPr>
        </p:nvSpPr>
        <p:spPr>
          <a:xfrm>
            <a:off x="4572450" y="2655887"/>
            <a:ext cx="3600000" cy="3824288"/>
          </a:xfrm>
        </p:spPr>
        <p:txBody>
          <a:bodyPr/>
          <a:lstStyle>
            <a:lvl1pPr marL="0" indent="0"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Bildplatzhalter 11"/>
          <p:cNvSpPr>
            <a:spLocks noGrp="1"/>
          </p:cNvSpPr>
          <p:nvPr>
            <p:ph type="pic" sz="quarter" idx="12"/>
          </p:nvPr>
        </p:nvSpPr>
        <p:spPr>
          <a:xfrm>
            <a:off x="457200" y="2719388"/>
            <a:ext cx="3600000" cy="3760787"/>
          </a:xfrm>
        </p:spPr>
        <p:txBody>
          <a:bodyPr/>
          <a:lstStyle/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Presentation title in footer | 00 Month 0000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5929D-D6FC-46D6-92FF-FCB8D791D0B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pagepicture with 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 descr="Motiv4"/>
          <p:cNvSpPr>
            <a:spLocks/>
          </p:cNvSpPr>
          <p:nvPr userDrawn="1"/>
        </p:nvSpPr>
        <p:spPr bwMode="auto">
          <a:xfrm>
            <a:off x="-31749" y="1819274"/>
            <a:ext cx="8891588" cy="5038726"/>
          </a:xfrm>
          <a:custGeom>
            <a:avLst/>
            <a:gdLst/>
            <a:ahLst/>
            <a:cxnLst>
              <a:cxn ang="0">
                <a:pos x="0" y="3172"/>
              </a:cxn>
              <a:cxn ang="0">
                <a:pos x="1" y="1"/>
              </a:cxn>
              <a:cxn ang="0">
                <a:pos x="4979" y="0"/>
              </a:cxn>
              <a:cxn ang="0">
                <a:pos x="5573" y="562"/>
              </a:cxn>
              <a:cxn ang="0">
                <a:pos x="5571" y="3169"/>
              </a:cxn>
              <a:cxn ang="0">
                <a:pos x="0" y="3172"/>
              </a:cxn>
            </a:cxnLst>
            <a:rect l="0" t="0" r="r" b="b"/>
            <a:pathLst>
              <a:path w="5579" h="3172">
                <a:moveTo>
                  <a:pt x="0" y="3172"/>
                </a:moveTo>
                <a:cubicBezTo>
                  <a:pt x="3" y="1585"/>
                  <a:pt x="1" y="1"/>
                  <a:pt x="1" y="1"/>
                </a:cubicBezTo>
                <a:cubicBezTo>
                  <a:pt x="911" y="1"/>
                  <a:pt x="4214" y="3"/>
                  <a:pt x="4979" y="0"/>
                </a:cubicBezTo>
                <a:cubicBezTo>
                  <a:pt x="5460" y="4"/>
                  <a:pt x="5579" y="433"/>
                  <a:pt x="5573" y="562"/>
                </a:cubicBezTo>
                <a:cubicBezTo>
                  <a:pt x="5573" y="1183"/>
                  <a:pt x="5568" y="2312"/>
                  <a:pt x="5571" y="3169"/>
                </a:cubicBezTo>
                <a:cubicBezTo>
                  <a:pt x="2757" y="3169"/>
                  <a:pt x="2793" y="3169"/>
                  <a:pt x="0" y="3172"/>
                </a:cubicBez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de-DE"/>
          </a:p>
        </p:txBody>
      </p:sp>
      <p:pic>
        <p:nvPicPr>
          <p:cNvPr id="7" name="Picture 22" descr="M_SG_RGB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84938" y="4600575"/>
            <a:ext cx="1695450" cy="193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16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8788" y="2130425"/>
            <a:ext cx="7772400" cy="1017588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GB" dirty="0" smtClean="0"/>
          </a:p>
        </p:txBody>
      </p:sp>
      <p:sp>
        <p:nvSpPr>
          <p:cNvPr id="1116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8788" y="3148013"/>
            <a:ext cx="6400800" cy="531812"/>
          </a:xfrm>
        </p:spPr>
        <p:txBody>
          <a:bodyPr/>
          <a:lstStyle>
            <a:lvl1pPr marL="0" indent="0">
              <a:defRPr sz="2200" smtClean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Formatvorlage des Untertitelmasters durch Klicken bearbeiten</a:t>
            </a:r>
            <a:endParaRPr lang="en-GB" dirty="0" smtClean="0"/>
          </a:p>
        </p:txBody>
      </p:sp>
      <p:sp>
        <p:nvSpPr>
          <p:cNvPr id="14" name="Textplatzhalter 12"/>
          <p:cNvSpPr>
            <a:spLocks noGrp="1"/>
          </p:cNvSpPr>
          <p:nvPr>
            <p:ph type="body" sz="quarter" idx="10"/>
          </p:nvPr>
        </p:nvSpPr>
        <p:spPr>
          <a:xfrm>
            <a:off x="458788" y="5999163"/>
            <a:ext cx="5746750" cy="531812"/>
          </a:xfrm>
        </p:spPr>
        <p:txBody>
          <a:bodyPr anchor="b"/>
          <a:lstStyle>
            <a:lvl1pPr marL="0" indent="0"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pic>
        <p:nvPicPr>
          <p:cNvPr id="8" name="Grafik 7" descr="ME_TG_RGB_300.png"/>
          <p:cNvPicPr>
            <a:picLocks noChangeAspect="1"/>
          </p:cNvPicPr>
          <p:nvPr userDrawn="1"/>
        </p:nvPicPr>
        <p:blipFill>
          <a:blip r:embed="rId4" cstate="print"/>
          <a:srcRect l="7539" t="11746" r="16250" b="12624"/>
          <a:stretch>
            <a:fillRect/>
          </a:stretch>
        </p:blipFill>
        <p:spPr>
          <a:xfrm>
            <a:off x="7145298" y="161927"/>
            <a:ext cx="1888207" cy="1280613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Presentation title in footer | 00 Month 0000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BA4826-493B-43C0-ABA8-170B34B9B21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ctiontitle and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7" name="Textplatzhalter 2"/>
          <p:cNvSpPr>
            <a:spLocks noGrp="1"/>
          </p:cNvSpPr>
          <p:nvPr>
            <p:ph type="body" idx="1"/>
          </p:nvPr>
        </p:nvSpPr>
        <p:spPr>
          <a:xfrm>
            <a:off x="457199" y="2016125"/>
            <a:ext cx="7707313" cy="639762"/>
          </a:xfrm>
        </p:spPr>
        <p:txBody>
          <a:bodyPr/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9" name="SmartArt-Platzhalter 8"/>
          <p:cNvSpPr>
            <a:spLocks noGrp="1"/>
          </p:cNvSpPr>
          <p:nvPr>
            <p:ph type="dgm" sz="quarter" idx="12"/>
          </p:nvPr>
        </p:nvSpPr>
        <p:spPr>
          <a:xfrm>
            <a:off x="455613" y="2713038"/>
            <a:ext cx="7708899" cy="3767137"/>
          </a:xfrm>
        </p:spPr>
        <p:txBody>
          <a:bodyPr/>
          <a:lstStyle/>
          <a:p>
            <a:pPr lvl="0"/>
            <a:r>
              <a:rPr lang="de-DE" noProof="0" smtClean="0"/>
              <a:t>Klicken Sie auf das Symbol, um die SmartArt-Grafik hinzuzufügen</a:t>
            </a:r>
            <a:endParaRPr lang="de-DE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Presentation title in footer | 00 Month 0000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6565F6-B79C-4F82-B342-BF48128D3DB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ontitle and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0"/>
          <p:cNvSpPr>
            <a:spLocks noChangeArrowheads="1"/>
          </p:cNvSpPr>
          <p:nvPr userDrawn="1"/>
        </p:nvSpPr>
        <p:spPr bwMode="auto">
          <a:xfrm>
            <a:off x="457201" y="5297488"/>
            <a:ext cx="7715250" cy="1181100"/>
          </a:xfrm>
          <a:prstGeom prst="rect">
            <a:avLst/>
          </a:prstGeom>
          <a:solidFill>
            <a:srgbClr val="94948F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4" name="Rectangle 2"/>
          <p:cNvSpPr>
            <a:spLocks noChangeArrowheads="1"/>
          </p:cNvSpPr>
          <p:nvPr userDrawn="1"/>
        </p:nvSpPr>
        <p:spPr bwMode="auto">
          <a:xfrm>
            <a:off x="457201" y="2709863"/>
            <a:ext cx="7715250" cy="1181100"/>
          </a:xfrm>
          <a:prstGeom prst="rect">
            <a:avLst/>
          </a:prstGeom>
          <a:solidFill>
            <a:srgbClr val="94948F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5" name="Rectangle 19"/>
          <p:cNvSpPr>
            <a:spLocks noChangeArrowheads="1"/>
          </p:cNvSpPr>
          <p:nvPr userDrawn="1"/>
        </p:nvSpPr>
        <p:spPr bwMode="auto">
          <a:xfrm>
            <a:off x="457201" y="4003675"/>
            <a:ext cx="7715250" cy="1181100"/>
          </a:xfrm>
          <a:prstGeom prst="rect">
            <a:avLst/>
          </a:prstGeom>
          <a:solidFill>
            <a:srgbClr val="94948F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7" name="Textplatzhalter 2"/>
          <p:cNvSpPr>
            <a:spLocks noGrp="1"/>
          </p:cNvSpPr>
          <p:nvPr>
            <p:ph type="body" idx="1"/>
          </p:nvPr>
        </p:nvSpPr>
        <p:spPr>
          <a:xfrm>
            <a:off x="457199" y="2016125"/>
            <a:ext cx="7707313" cy="639762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4"/>
          </p:nvPr>
        </p:nvSpPr>
        <p:spPr>
          <a:xfrm>
            <a:off x="3675063" y="2709863"/>
            <a:ext cx="4489450" cy="1181100"/>
          </a:xfrm>
        </p:spPr>
        <p:txBody>
          <a:bodyPr anchor="ctr"/>
          <a:lstStyle>
            <a:lvl1pPr marL="0" indent="0">
              <a:defRPr sz="1600"/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3675063" y="4004469"/>
            <a:ext cx="4489450" cy="1181100"/>
          </a:xfrm>
        </p:spPr>
        <p:txBody>
          <a:bodyPr anchor="ctr"/>
          <a:lstStyle>
            <a:lvl1pPr marL="0" indent="0">
              <a:defRPr sz="1600"/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6"/>
          </p:nvPr>
        </p:nvSpPr>
        <p:spPr>
          <a:xfrm>
            <a:off x="3675063" y="5299075"/>
            <a:ext cx="4489450" cy="1181100"/>
          </a:xfrm>
        </p:spPr>
        <p:txBody>
          <a:bodyPr anchor="ctr"/>
          <a:lstStyle>
            <a:lvl1pPr marL="0" indent="0">
              <a:defRPr sz="1600"/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31" name="Textplatzhalter 29"/>
          <p:cNvSpPr>
            <a:spLocks noGrp="1"/>
          </p:cNvSpPr>
          <p:nvPr>
            <p:ph type="body" sz="quarter" idx="17"/>
          </p:nvPr>
        </p:nvSpPr>
        <p:spPr>
          <a:xfrm>
            <a:off x="1114425" y="2709863"/>
            <a:ext cx="2368550" cy="1181100"/>
          </a:xfrm>
        </p:spPr>
        <p:txBody>
          <a:bodyPr anchor="ctr"/>
          <a:lstStyle>
            <a:lvl1pPr marL="0" indent="0"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32" name="Textplatzhalter 29"/>
          <p:cNvSpPr>
            <a:spLocks noGrp="1"/>
          </p:cNvSpPr>
          <p:nvPr>
            <p:ph type="body" sz="quarter" idx="18"/>
          </p:nvPr>
        </p:nvSpPr>
        <p:spPr>
          <a:xfrm>
            <a:off x="1114425" y="4003675"/>
            <a:ext cx="2368550" cy="1181100"/>
          </a:xfrm>
        </p:spPr>
        <p:txBody>
          <a:bodyPr anchor="ctr"/>
          <a:lstStyle>
            <a:lvl1pPr marL="0" indent="0"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34" name="Textplatzhalter 29"/>
          <p:cNvSpPr>
            <a:spLocks noGrp="1"/>
          </p:cNvSpPr>
          <p:nvPr>
            <p:ph type="body" sz="quarter" idx="20"/>
          </p:nvPr>
        </p:nvSpPr>
        <p:spPr>
          <a:xfrm>
            <a:off x="1114425" y="5299075"/>
            <a:ext cx="2368550" cy="1181100"/>
          </a:xfrm>
        </p:spPr>
        <p:txBody>
          <a:bodyPr anchor="ctr"/>
          <a:lstStyle>
            <a:lvl1pPr marL="0" indent="0"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36" name="ClipArt-Platzhalter 35"/>
          <p:cNvSpPr>
            <a:spLocks noGrp="1"/>
          </p:cNvSpPr>
          <p:nvPr>
            <p:ph type="clipArt" sz="quarter" idx="21"/>
          </p:nvPr>
        </p:nvSpPr>
        <p:spPr>
          <a:xfrm>
            <a:off x="571499" y="3086100"/>
            <a:ext cx="432000" cy="432000"/>
          </a:xfrm>
        </p:spPr>
        <p:txBody>
          <a:bodyPr>
            <a:spAutoFit/>
          </a:bodyPr>
          <a:lstStyle>
            <a:lvl1pPr>
              <a:defRPr sz="800"/>
            </a:lvl1pPr>
          </a:lstStyle>
          <a:p>
            <a:pPr lvl="0"/>
            <a:r>
              <a:rPr lang="de-DE" noProof="0" smtClean="0"/>
              <a:t>ClipArt durch Klicken auf Symbol hinzufügen</a:t>
            </a:r>
            <a:endParaRPr lang="de-DE" noProof="0"/>
          </a:p>
        </p:txBody>
      </p:sp>
      <p:sp>
        <p:nvSpPr>
          <p:cNvPr id="37" name="ClipArt-Platzhalter 35"/>
          <p:cNvSpPr>
            <a:spLocks noGrp="1"/>
          </p:cNvSpPr>
          <p:nvPr>
            <p:ph type="clipArt" sz="quarter" idx="22"/>
          </p:nvPr>
        </p:nvSpPr>
        <p:spPr>
          <a:xfrm>
            <a:off x="571499" y="4379912"/>
            <a:ext cx="432000" cy="432000"/>
          </a:xfr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20000"/>
              </a:spcAft>
              <a:buFont typeface="Wingdings" pitchFamily="16" charset="2"/>
              <a:defRPr lang="de-DE" sz="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noProof="0" smtClean="0"/>
              <a:t>ClipArt durch Klicken auf Symbol hinzufügen</a:t>
            </a:r>
            <a:endParaRPr lang="de-DE" noProof="0"/>
          </a:p>
        </p:txBody>
      </p:sp>
      <p:sp>
        <p:nvSpPr>
          <p:cNvPr id="40" name="ClipArt-Platzhalter 35"/>
          <p:cNvSpPr>
            <a:spLocks noGrp="1"/>
          </p:cNvSpPr>
          <p:nvPr>
            <p:ph type="clipArt" sz="quarter" idx="23"/>
          </p:nvPr>
        </p:nvSpPr>
        <p:spPr>
          <a:xfrm>
            <a:off x="571499" y="5673725"/>
            <a:ext cx="432000" cy="432000"/>
          </a:xfr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20000"/>
              </a:spcAft>
              <a:buFont typeface="Wingdings" pitchFamily="16" charset="2"/>
              <a:defRPr lang="de-DE" sz="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noProof="0" smtClean="0"/>
              <a:t>ClipArt durch Klicken auf Symbol hinzufügen</a:t>
            </a:r>
            <a:endParaRPr lang="de-DE" noProof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Presentation title in footer | 00 Month 0000</a:t>
            </a: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C46EBD-A12F-4063-88D4-DC75B88828F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ctiontitle and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457201" y="2709863"/>
            <a:ext cx="7715250" cy="1819275"/>
          </a:xfrm>
          <a:prstGeom prst="rect">
            <a:avLst/>
          </a:prstGeom>
          <a:solidFill>
            <a:srgbClr val="94948F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457201" y="4660900"/>
            <a:ext cx="7715250" cy="1819275"/>
          </a:xfrm>
          <a:prstGeom prst="rect">
            <a:avLst/>
          </a:prstGeom>
          <a:solidFill>
            <a:srgbClr val="94948F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7" name="Textplatzhalter 2"/>
          <p:cNvSpPr>
            <a:spLocks noGrp="1"/>
          </p:cNvSpPr>
          <p:nvPr>
            <p:ph type="body" idx="1"/>
          </p:nvPr>
        </p:nvSpPr>
        <p:spPr>
          <a:xfrm>
            <a:off x="457199" y="2016125"/>
            <a:ext cx="7707313" cy="639762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3" name="Bildplatzhalter 22"/>
          <p:cNvSpPr>
            <a:spLocks noGrp="1"/>
          </p:cNvSpPr>
          <p:nvPr>
            <p:ph type="pic" sz="quarter" idx="22"/>
          </p:nvPr>
        </p:nvSpPr>
        <p:spPr>
          <a:xfrm>
            <a:off x="455613" y="2709863"/>
            <a:ext cx="3937000" cy="1819275"/>
          </a:xfrm>
        </p:spPr>
        <p:txBody>
          <a:bodyPr/>
          <a:lstStyle/>
          <a:p>
            <a:pPr lvl="0"/>
            <a:r>
              <a:rPr lang="de-DE" noProof="0" smtClean="0"/>
              <a:t>Bild durch Klicken auf Symbol hinzufügen</a:t>
            </a:r>
            <a:endParaRPr lang="de-DE" noProof="0"/>
          </a:p>
        </p:txBody>
      </p:sp>
      <p:sp>
        <p:nvSpPr>
          <p:cNvPr id="29" name="Bildplatzhalter 22"/>
          <p:cNvSpPr>
            <a:spLocks noGrp="1"/>
          </p:cNvSpPr>
          <p:nvPr>
            <p:ph type="pic" sz="quarter" idx="23"/>
          </p:nvPr>
        </p:nvSpPr>
        <p:spPr>
          <a:xfrm>
            <a:off x="455613" y="4660900"/>
            <a:ext cx="3937000" cy="1819275"/>
          </a:xfrm>
        </p:spPr>
        <p:txBody>
          <a:bodyPr/>
          <a:lstStyle/>
          <a:p>
            <a:pPr lvl="0"/>
            <a:r>
              <a:rPr lang="de-DE" noProof="0" smtClean="0"/>
              <a:t>Bild durch Klicken auf Symbol hinzufügen</a:t>
            </a:r>
            <a:endParaRPr lang="de-DE" noProof="0"/>
          </a:p>
        </p:txBody>
      </p:sp>
      <p:sp>
        <p:nvSpPr>
          <p:cNvPr id="39" name="Textplatzhalter 37"/>
          <p:cNvSpPr>
            <a:spLocks noGrp="1"/>
          </p:cNvSpPr>
          <p:nvPr>
            <p:ph type="body" sz="quarter" idx="25"/>
          </p:nvPr>
        </p:nvSpPr>
        <p:spPr>
          <a:xfrm>
            <a:off x="4392613" y="2709863"/>
            <a:ext cx="3779838" cy="1819275"/>
          </a:xfrm>
        </p:spPr>
        <p:txBody>
          <a:bodyPr lIns="144000" tIns="144000" rIns="36000" bIns="36000"/>
          <a:lstStyle>
            <a:lvl1pPr marL="0" indent="0">
              <a:defRPr sz="1400" b="1"/>
            </a:lvl1pPr>
            <a:lvl2pPr marL="0" indent="0">
              <a:buFont typeface="Wingdings" pitchFamily="2" charset="2"/>
              <a:buNone/>
              <a:defRPr sz="1400"/>
            </a:lvl2pPr>
            <a:lvl3pPr marL="227013" indent="-227013">
              <a:buFont typeface="Wingdings" pitchFamily="2" charset="2"/>
              <a:buChar char=""/>
              <a:defRPr sz="1400"/>
            </a:lvl3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41" name="Textplatzhalter 37"/>
          <p:cNvSpPr>
            <a:spLocks noGrp="1"/>
          </p:cNvSpPr>
          <p:nvPr>
            <p:ph type="body" sz="quarter" idx="26"/>
          </p:nvPr>
        </p:nvSpPr>
        <p:spPr>
          <a:xfrm>
            <a:off x="4392613" y="4660900"/>
            <a:ext cx="3779838" cy="1819275"/>
          </a:xfrm>
        </p:spPr>
        <p:txBody>
          <a:bodyPr lIns="144000" tIns="144000" rIns="36000" bIns="36000"/>
          <a:lstStyle>
            <a:lvl1pPr marL="0" indent="0">
              <a:defRPr sz="1400" b="1"/>
            </a:lvl1pPr>
            <a:lvl2pPr marL="0" indent="0">
              <a:buFont typeface="Wingdings" pitchFamily="2" charset="2"/>
              <a:buNone/>
              <a:defRPr sz="1400"/>
            </a:lvl2pPr>
            <a:lvl3pPr marL="227013" indent="-227013">
              <a:buFont typeface="Wingdings" pitchFamily="2" charset="2"/>
              <a:buChar char=""/>
              <a:defRPr sz="1400"/>
            </a:lvl3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Presentation title in footer | 00 Month 0000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BB4962-B393-4FAF-BA38-CA0CA5DF6C6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033463"/>
            <a:ext cx="7715250" cy="77628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457200" y="2014538"/>
            <a:ext cx="7715250" cy="4462462"/>
          </a:xfrm>
        </p:spPr>
        <p:txBody>
          <a:bodyPr/>
          <a:lstStyle/>
          <a:p>
            <a:pPr lvl="0"/>
            <a:r>
              <a:rPr lang="de-DE" noProof="0" smtClean="0"/>
              <a:t>Tabelle durch Klicken auf Symbol hinzufügen</a:t>
            </a:r>
            <a:endParaRPr lang="de-DE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Presentation title in footer | 00 Month 0000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FEA431-BFAB-4E85-9282-2173D6BE602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033463"/>
            <a:ext cx="7715250" cy="77628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57200" y="2713038"/>
            <a:ext cx="7715250" cy="3763962"/>
          </a:xfrm>
        </p:spPr>
        <p:txBody>
          <a:bodyPr/>
          <a:lstStyle/>
          <a:p>
            <a:pPr lvl="0"/>
            <a:r>
              <a:rPr lang="de-DE" noProof="0" smtClean="0"/>
              <a:t>Diagramm durch Klicken auf Symbol hinzufügen</a:t>
            </a:r>
            <a:endParaRPr lang="de-DE" noProof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455613" y="2016125"/>
            <a:ext cx="7708900" cy="466725"/>
          </a:xfrm>
        </p:spPr>
        <p:txBody>
          <a:bodyPr/>
          <a:lstStyle>
            <a:lvl1pPr>
              <a:defRPr sz="1400" b="1"/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6003925" y="5989955"/>
            <a:ext cx="2160588" cy="487045"/>
          </a:xfrm>
        </p:spPr>
        <p:txBody>
          <a:bodyPr lIns="3600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Presentation title in footer | 00 Month 0000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1E57C-1AE5-4C7C-9661-1B2D791B37B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 userDrawn="1"/>
        </p:nvPicPr>
        <p:blipFill>
          <a:blip r:embed="rId2" cstate="print"/>
          <a:srcRect l="14543" b="17694"/>
          <a:stretch>
            <a:fillRect/>
          </a:stretch>
        </p:blipFill>
        <p:spPr bwMode="auto">
          <a:xfrm>
            <a:off x="0" y="869950"/>
            <a:ext cx="8945563" cy="598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1033463"/>
            <a:ext cx="6102113" cy="776287"/>
          </a:xfrm>
        </p:spPr>
        <p:txBody>
          <a:bodyPr anchor="b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6559314" y="1196753"/>
            <a:ext cx="1747836" cy="776287"/>
          </a:xfrm>
        </p:spPr>
        <p:txBody>
          <a:bodyPr anchor="b"/>
          <a:lstStyle>
            <a:lvl1pPr algn="r">
              <a:defRPr sz="5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Presentation title in footer | 00 Month 0000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C050C9-CBE3-46E2-9FC3-7428072A2E6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7" name="Picture 22" descr="M_SG_RGB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84938" y="4600575"/>
            <a:ext cx="1695450" cy="193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pagepicture textcolor whiteb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 descr="Motiv4"/>
          <p:cNvSpPr>
            <a:spLocks/>
          </p:cNvSpPr>
          <p:nvPr userDrawn="1"/>
        </p:nvSpPr>
        <p:spPr bwMode="auto">
          <a:xfrm>
            <a:off x="-7938" y="863600"/>
            <a:ext cx="8942388" cy="5999163"/>
          </a:xfrm>
          <a:custGeom>
            <a:avLst/>
            <a:gdLst/>
            <a:ahLst/>
            <a:cxnLst>
              <a:cxn ang="0">
                <a:pos x="0" y="3776"/>
              </a:cxn>
              <a:cxn ang="0">
                <a:pos x="1" y="0"/>
              </a:cxn>
              <a:cxn ang="0">
                <a:pos x="5035" y="4"/>
              </a:cxn>
              <a:cxn ang="0">
                <a:pos x="5631" y="538"/>
              </a:cxn>
              <a:cxn ang="0">
                <a:pos x="5631" y="3779"/>
              </a:cxn>
              <a:cxn ang="0">
                <a:pos x="0" y="3776"/>
              </a:cxn>
            </a:cxnLst>
            <a:rect l="0" t="0" r="r" b="b"/>
            <a:pathLst>
              <a:path w="5633" h="3779">
                <a:moveTo>
                  <a:pt x="0" y="3776"/>
                </a:moveTo>
                <a:cubicBezTo>
                  <a:pt x="0" y="2978"/>
                  <a:pt x="11" y="790"/>
                  <a:pt x="1" y="0"/>
                </a:cubicBezTo>
                <a:cubicBezTo>
                  <a:pt x="781" y="0"/>
                  <a:pt x="4066" y="6"/>
                  <a:pt x="5035" y="4"/>
                </a:cubicBezTo>
                <a:cubicBezTo>
                  <a:pt x="5475" y="12"/>
                  <a:pt x="5615" y="360"/>
                  <a:pt x="5631" y="538"/>
                </a:cubicBezTo>
                <a:cubicBezTo>
                  <a:pt x="5633" y="1160"/>
                  <a:pt x="5628" y="2922"/>
                  <a:pt x="5631" y="3779"/>
                </a:cubicBezTo>
                <a:cubicBezTo>
                  <a:pt x="2829" y="3773"/>
                  <a:pt x="0" y="3776"/>
                  <a:pt x="0" y="3776"/>
                </a:cubicBez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1033463"/>
            <a:ext cx="6102113" cy="776287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6559314" y="1196753"/>
            <a:ext cx="1747836" cy="776287"/>
          </a:xfrm>
        </p:spPr>
        <p:txBody>
          <a:bodyPr anchor="b"/>
          <a:lstStyle>
            <a:lvl1pPr algn="r">
              <a:defRPr sz="5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GB"/>
              <a:t>Presentation title in footer | 00 Month 0000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0D11865-0711-438E-92B0-682E3B526B2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7" name="Picture 22" descr="M_SG_RGB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84938" y="4600575"/>
            <a:ext cx="1695450" cy="193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pagepicture textcolor blueb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 descr="Motiv4"/>
          <p:cNvSpPr>
            <a:spLocks/>
          </p:cNvSpPr>
          <p:nvPr userDrawn="1"/>
        </p:nvSpPr>
        <p:spPr bwMode="auto">
          <a:xfrm>
            <a:off x="-7938" y="863600"/>
            <a:ext cx="8942388" cy="5999163"/>
          </a:xfrm>
          <a:custGeom>
            <a:avLst/>
            <a:gdLst/>
            <a:ahLst/>
            <a:cxnLst>
              <a:cxn ang="0">
                <a:pos x="0" y="3776"/>
              </a:cxn>
              <a:cxn ang="0">
                <a:pos x="1" y="0"/>
              </a:cxn>
              <a:cxn ang="0">
                <a:pos x="5035" y="4"/>
              </a:cxn>
              <a:cxn ang="0">
                <a:pos x="5631" y="538"/>
              </a:cxn>
              <a:cxn ang="0">
                <a:pos x="5631" y="3779"/>
              </a:cxn>
              <a:cxn ang="0">
                <a:pos x="0" y="3776"/>
              </a:cxn>
            </a:cxnLst>
            <a:rect l="0" t="0" r="r" b="b"/>
            <a:pathLst>
              <a:path w="5633" h="3779">
                <a:moveTo>
                  <a:pt x="0" y="3776"/>
                </a:moveTo>
                <a:cubicBezTo>
                  <a:pt x="0" y="2978"/>
                  <a:pt x="11" y="790"/>
                  <a:pt x="1" y="0"/>
                </a:cubicBezTo>
                <a:cubicBezTo>
                  <a:pt x="781" y="0"/>
                  <a:pt x="4066" y="6"/>
                  <a:pt x="5035" y="4"/>
                </a:cubicBezTo>
                <a:cubicBezTo>
                  <a:pt x="5475" y="12"/>
                  <a:pt x="5615" y="360"/>
                  <a:pt x="5631" y="538"/>
                </a:cubicBezTo>
                <a:cubicBezTo>
                  <a:pt x="5633" y="1160"/>
                  <a:pt x="5628" y="2922"/>
                  <a:pt x="5631" y="3779"/>
                </a:cubicBezTo>
                <a:cubicBezTo>
                  <a:pt x="2829" y="3773"/>
                  <a:pt x="0" y="3776"/>
                  <a:pt x="0" y="3776"/>
                </a:cubicBez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1033463"/>
            <a:ext cx="6102113" cy="776287"/>
          </a:xfrm>
        </p:spPr>
        <p:txBody>
          <a:bodyPr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6559314" y="1196753"/>
            <a:ext cx="1747836" cy="776287"/>
          </a:xfrm>
        </p:spPr>
        <p:txBody>
          <a:bodyPr anchor="b"/>
          <a:lstStyle>
            <a:lvl1pPr algn="r">
              <a:defRPr sz="5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GB"/>
              <a:t>Presentation title in footer | 00 Month 0000</a:t>
            </a: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24C4035-09E5-4FE7-8B3B-DC4C5762181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7" name="Picture 22" descr="M_SG_RGB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84938" y="4600575"/>
            <a:ext cx="1695450" cy="193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Presentation title in footer | 00 Month 0000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9D7B7-299D-4E4D-9E4E-80892351D7F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ontitle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32560"/>
            <a:ext cx="7673975" cy="37719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455613" y="1112838"/>
            <a:ext cx="7675562" cy="319087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  <a:lvl2pPr>
              <a:defRPr b="1">
                <a:solidFill>
                  <a:schemeClr val="tx2"/>
                </a:solidFill>
              </a:defRPr>
            </a:lvl2pPr>
            <a:lvl3pPr>
              <a:defRPr b="1">
                <a:solidFill>
                  <a:schemeClr val="tx2"/>
                </a:solidFill>
              </a:defRPr>
            </a:lvl3pPr>
            <a:lvl4pPr>
              <a:defRPr b="1">
                <a:solidFill>
                  <a:schemeClr val="tx2"/>
                </a:solidFill>
              </a:defRPr>
            </a:lvl4pPr>
            <a:lvl5pPr>
              <a:defRPr b="1"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Presentation title in footer | 00 Month 0000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53169-BEFB-48A2-A0CC-E7C1F60E3C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complete-overw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0" name="Rectangle 5"/>
          <p:cNvSpPr>
            <a:spLocks noGrp="1" noChangeArrowheads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Presentation title in footer | 00 Month 0000</a:t>
            </a:r>
          </a:p>
        </p:txBody>
      </p:sp>
      <p:sp>
        <p:nvSpPr>
          <p:cNvPr id="31" name="Rectangle 6"/>
          <p:cNvSpPr>
            <a:spLocks noGrp="1" noChangeArrowheads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73D537-2C53-4CF5-A757-EC2BEDF49AF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32" name="Inhaltsplatzhalter 2"/>
          <p:cNvSpPr>
            <a:spLocks noGrp="1"/>
          </p:cNvSpPr>
          <p:nvPr>
            <p:ph idx="1"/>
          </p:nvPr>
        </p:nvSpPr>
        <p:spPr>
          <a:xfrm>
            <a:off x="1114424" y="2014538"/>
            <a:ext cx="7058025" cy="468312"/>
          </a:xfrm>
        </p:spPr>
        <p:txBody>
          <a:bodyPr anchor="b"/>
          <a:lstStyle>
            <a:lvl1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33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5613" y="2014538"/>
            <a:ext cx="442912" cy="468312"/>
          </a:xfrm>
          <a:ln>
            <a:solidFill>
              <a:schemeClr val="tx2"/>
            </a:solidFill>
          </a:ln>
        </p:spPr>
        <p:txBody>
          <a:bodyPr rIns="54000" anchor="b"/>
          <a:lstStyle>
            <a:lvl1pPr algn="r"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455613" y="2586945"/>
            <a:ext cx="442912" cy="468312"/>
          </a:xfrm>
          <a:noFill/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0" tIns="0" rIns="54000" bIns="0" numCol="1" anchor="b" anchorCtr="0" compatLnSpc="1">
            <a:prstTxWarp prst="textNoShape">
              <a:avLst/>
            </a:prstTxWarp>
          </a:bodyPr>
          <a:lstStyle>
            <a:lvl1pPr algn="r">
              <a:defRPr lang="de-DE" b="1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r" rtl="0" eaLnBrk="0" fontAlgn="base" hangingPunct="0">
              <a:spcBef>
                <a:spcPct val="20000"/>
              </a:spcBef>
              <a:spcAft>
                <a:spcPct val="20000"/>
              </a:spcAft>
              <a:buFont typeface="Wingdings" pitchFamily="16" charset="2"/>
            </a:pPr>
            <a:r>
              <a:rPr lang="de-DE" smtClean="0"/>
              <a:t>Textmasterformate durch Klicken bearbeiten</a:t>
            </a:r>
          </a:p>
        </p:txBody>
      </p:sp>
      <p:sp>
        <p:nvSpPr>
          <p:cNvPr id="35" name="Inhaltsplatzhalter 2"/>
          <p:cNvSpPr>
            <a:spLocks noGrp="1"/>
          </p:cNvSpPr>
          <p:nvPr>
            <p:ph idx="14"/>
          </p:nvPr>
        </p:nvSpPr>
        <p:spPr>
          <a:xfrm>
            <a:off x="1114424" y="2586945"/>
            <a:ext cx="7058025" cy="468312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 lang="de-DE" b="1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</a:lstStyle>
          <a:p>
            <a:pPr marL="0" lvl="0" indent="0" algn="l" rtl="0" eaLnBrk="0" fontAlgn="base" hangingPunc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itchFamily="16" charset="2"/>
            </a:pPr>
            <a:r>
              <a:rPr lang="de-DE" smtClean="0"/>
              <a:t>Textmasterformate durch Klicken bearbeiten</a:t>
            </a:r>
          </a:p>
        </p:txBody>
      </p:sp>
      <p:sp>
        <p:nvSpPr>
          <p:cNvPr id="36" name="Inhaltsplatzhalter 2"/>
          <p:cNvSpPr>
            <a:spLocks noGrp="1"/>
          </p:cNvSpPr>
          <p:nvPr>
            <p:ph idx="15"/>
          </p:nvPr>
        </p:nvSpPr>
        <p:spPr>
          <a:xfrm>
            <a:off x="1114424" y="3159352"/>
            <a:ext cx="7058025" cy="468312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 lang="de-DE" b="1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</a:lstStyle>
          <a:p>
            <a:pPr marL="0" lvl="0" indent="0" algn="l" rtl="0" eaLnBrk="0" fontAlgn="base" hangingPunc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itchFamily="16" charset="2"/>
            </a:pPr>
            <a:r>
              <a:rPr lang="de-DE" smtClean="0"/>
              <a:t>Textmasterformate durch Klicken bearbeiten</a:t>
            </a:r>
          </a:p>
        </p:txBody>
      </p:sp>
      <p:sp>
        <p:nvSpPr>
          <p:cNvPr id="37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455613" y="3159352"/>
            <a:ext cx="442912" cy="468312"/>
          </a:xfrm>
          <a:noFill/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0" tIns="0" rIns="54000" bIns="0" numCol="1" anchor="b" anchorCtr="0" compatLnSpc="1">
            <a:prstTxWarp prst="textNoShape">
              <a:avLst/>
            </a:prstTxWarp>
          </a:bodyPr>
          <a:lstStyle>
            <a:lvl1pPr algn="r">
              <a:defRPr lang="de-DE" b="1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r" rtl="0" eaLnBrk="0" fontAlgn="base" hangingPunct="0">
              <a:spcBef>
                <a:spcPct val="20000"/>
              </a:spcBef>
              <a:spcAft>
                <a:spcPct val="20000"/>
              </a:spcAft>
              <a:buFont typeface="Wingdings" pitchFamily="16" charset="2"/>
            </a:pPr>
            <a:r>
              <a:rPr lang="de-DE" smtClean="0"/>
              <a:t>Textmasterformate durch Klicken bearbeiten</a:t>
            </a:r>
          </a:p>
        </p:txBody>
      </p:sp>
      <p:sp>
        <p:nvSpPr>
          <p:cNvPr id="38" name="Textplatzhalter 10"/>
          <p:cNvSpPr>
            <a:spLocks noGrp="1"/>
          </p:cNvSpPr>
          <p:nvPr>
            <p:ph type="body" sz="quarter" idx="17"/>
          </p:nvPr>
        </p:nvSpPr>
        <p:spPr>
          <a:xfrm>
            <a:off x="455613" y="3731759"/>
            <a:ext cx="442912" cy="468312"/>
          </a:xfrm>
          <a:noFill/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0" tIns="0" rIns="54000" bIns="0" numCol="1" anchor="b" anchorCtr="0" compatLnSpc="1">
            <a:prstTxWarp prst="textNoShape">
              <a:avLst/>
            </a:prstTxWarp>
          </a:bodyPr>
          <a:lstStyle>
            <a:lvl1pPr algn="r">
              <a:defRPr lang="de-DE" b="1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r" rtl="0" eaLnBrk="0" fontAlgn="base" hangingPunct="0">
              <a:spcBef>
                <a:spcPct val="20000"/>
              </a:spcBef>
              <a:spcAft>
                <a:spcPct val="20000"/>
              </a:spcAft>
              <a:buFont typeface="Wingdings" pitchFamily="16" charset="2"/>
            </a:pPr>
            <a:r>
              <a:rPr lang="de-DE" smtClean="0"/>
              <a:t>Textmasterformate durch Klicken bearbeiten</a:t>
            </a:r>
          </a:p>
        </p:txBody>
      </p:sp>
      <p:sp>
        <p:nvSpPr>
          <p:cNvPr id="39" name="Inhaltsplatzhalter 2"/>
          <p:cNvSpPr>
            <a:spLocks noGrp="1"/>
          </p:cNvSpPr>
          <p:nvPr>
            <p:ph idx="18"/>
          </p:nvPr>
        </p:nvSpPr>
        <p:spPr>
          <a:xfrm>
            <a:off x="1114424" y="3731759"/>
            <a:ext cx="7058025" cy="468312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 lang="de-DE" b="1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</a:lstStyle>
          <a:p>
            <a:pPr marL="0" lvl="0" indent="0" algn="l" rtl="0" eaLnBrk="0" fontAlgn="base" hangingPunc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itchFamily="16" charset="2"/>
            </a:pPr>
            <a:r>
              <a:rPr lang="de-DE" smtClean="0"/>
              <a:t>Textmasterformate durch Klicken bearbeiten</a:t>
            </a:r>
          </a:p>
        </p:txBody>
      </p:sp>
      <p:sp>
        <p:nvSpPr>
          <p:cNvPr id="40" name="Inhaltsplatzhalter 2"/>
          <p:cNvSpPr>
            <a:spLocks noGrp="1"/>
          </p:cNvSpPr>
          <p:nvPr>
            <p:ph idx="19"/>
          </p:nvPr>
        </p:nvSpPr>
        <p:spPr>
          <a:xfrm>
            <a:off x="1114424" y="4304166"/>
            <a:ext cx="7058025" cy="468312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 lang="de-DE" b="1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</a:lstStyle>
          <a:p>
            <a:pPr marL="0" lvl="0" indent="0" algn="l" rtl="0" eaLnBrk="0" fontAlgn="base" hangingPunc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itchFamily="16" charset="2"/>
            </a:pPr>
            <a:r>
              <a:rPr lang="de-DE" smtClean="0"/>
              <a:t>Textmasterformate durch Klicken bearbeiten</a:t>
            </a:r>
          </a:p>
        </p:txBody>
      </p:sp>
      <p:sp>
        <p:nvSpPr>
          <p:cNvPr id="41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455613" y="4304166"/>
            <a:ext cx="442912" cy="468312"/>
          </a:xfrm>
          <a:noFill/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0" tIns="0" rIns="54000" bIns="0" numCol="1" anchor="b" anchorCtr="0" compatLnSpc="1">
            <a:prstTxWarp prst="textNoShape">
              <a:avLst/>
            </a:prstTxWarp>
          </a:bodyPr>
          <a:lstStyle>
            <a:lvl1pPr algn="r">
              <a:defRPr lang="de-DE" b="1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r" rtl="0" eaLnBrk="0" fontAlgn="base" hangingPunct="0">
              <a:spcBef>
                <a:spcPct val="20000"/>
              </a:spcBef>
              <a:spcAft>
                <a:spcPct val="20000"/>
              </a:spcAft>
              <a:buFont typeface="Wingdings" pitchFamily="16" charset="2"/>
            </a:pPr>
            <a:r>
              <a:rPr lang="de-DE" smtClean="0"/>
              <a:t>Textmasterformate durch Klicken bearbeiten</a:t>
            </a:r>
          </a:p>
        </p:txBody>
      </p:sp>
      <p:sp>
        <p:nvSpPr>
          <p:cNvPr id="42" name="Textplatzhalter 10"/>
          <p:cNvSpPr>
            <a:spLocks noGrp="1"/>
          </p:cNvSpPr>
          <p:nvPr>
            <p:ph type="body" sz="quarter" idx="21"/>
          </p:nvPr>
        </p:nvSpPr>
        <p:spPr>
          <a:xfrm>
            <a:off x="455613" y="4876573"/>
            <a:ext cx="442912" cy="468312"/>
          </a:xfrm>
          <a:noFill/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0" tIns="0" rIns="54000" bIns="0" numCol="1" anchor="b" anchorCtr="0" compatLnSpc="1">
            <a:prstTxWarp prst="textNoShape">
              <a:avLst/>
            </a:prstTxWarp>
          </a:bodyPr>
          <a:lstStyle>
            <a:lvl1pPr algn="r">
              <a:defRPr lang="de-DE" b="1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r" rtl="0" eaLnBrk="0" fontAlgn="base" hangingPunct="0">
              <a:spcBef>
                <a:spcPct val="20000"/>
              </a:spcBef>
              <a:spcAft>
                <a:spcPct val="20000"/>
              </a:spcAft>
              <a:buFont typeface="Wingdings" pitchFamily="16" charset="2"/>
            </a:pPr>
            <a:r>
              <a:rPr lang="de-DE" smtClean="0"/>
              <a:t>Textmasterformate durch Klicken bearbeiten</a:t>
            </a:r>
          </a:p>
        </p:txBody>
      </p:sp>
      <p:sp>
        <p:nvSpPr>
          <p:cNvPr id="43" name="Inhaltsplatzhalter 2"/>
          <p:cNvSpPr>
            <a:spLocks noGrp="1"/>
          </p:cNvSpPr>
          <p:nvPr>
            <p:ph idx="22"/>
          </p:nvPr>
        </p:nvSpPr>
        <p:spPr>
          <a:xfrm>
            <a:off x="1114424" y="4876573"/>
            <a:ext cx="7058025" cy="468312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 lang="de-DE" b="1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</a:lstStyle>
          <a:p>
            <a:pPr marL="0" lvl="0" indent="0" algn="l" rtl="0" eaLnBrk="0" fontAlgn="base" hangingPunc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itchFamily="16" charset="2"/>
            </a:pPr>
            <a:r>
              <a:rPr lang="de-DE" smtClean="0"/>
              <a:t>Textmasterformate durch Klicken bearbeiten</a:t>
            </a:r>
          </a:p>
        </p:txBody>
      </p:sp>
      <p:sp>
        <p:nvSpPr>
          <p:cNvPr id="44" name="Inhaltsplatzhalter 2"/>
          <p:cNvSpPr>
            <a:spLocks noGrp="1"/>
          </p:cNvSpPr>
          <p:nvPr>
            <p:ph idx="23"/>
          </p:nvPr>
        </p:nvSpPr>
        <p:spPr>
          <a:xfrm>
            <a:off x="1114424" y="5448980"/>
            <a:ext cx="7058025" cy="468312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 lang="de-DE" b="1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</a:lstStyle>
          <a:p>
            <a:pPr marL="0" lvl="0" indent="0" algn="l" rtl="0" eaLnBrk="0" fontAlgn="base" hangingPunc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itchFamily="16" charset="2"/>
            </a:pPr>
            <a:r>
              <a:rPr lang="de-DE" smtClean="0"/>
              <a:t>Textmasterformate durch Klicken bearbeiten</a:t>
            </a:r>
          </a:p>
        </p:txBody>
      </p:sp>
      <p:sp>
        <p:nvSpPr>
          <p:cNvPr id="45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455613" y="5448980"/>
            <a:ext cx="442912" cy="468312"/>
          </a:xfrm>
          <a:noFill/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0" tIns="0" rIns="54000" bIns="0" numCol="1" anchor="b" anchorCtr="0" compatLnSpc="1">
            <a:prstTxWarp prst="textNoShape">
              <a:avLst/>
            </a:prstTxWarp>
          </a:bodyPr>
          <a:lstStyle>
            <a:lvl1pPr algn="r">
              <a:defRPr lang="de-DE" b="1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r" rtl="0" eaLnBrk="0" fontAlgn="base" hangingPunct="0">
              <a:spcBef>
                <a:spcPct val="20000"/>
              </a:spcBef>
              <a:spcAft>
                <a:spcPct val="20000"/>
              </a:spcAft>
              <a:buFont typeface="Wingdings" pitchFamily="16" charset="2"/>
            </a:pPr>
            <a:r>
              <a:rPr lang="de-DE" smtClean="0"/>
              <a:t>Textmasterformate durch Klicken bearbeiten</a:t>
            </a:r>
          </a:p>
        </p:txBody>
      </p:sp>
      <p:sp>
        <p:nvSpPr>
          <p:cNvPr id="46" name="Textplatzhalter 10"/>
          <p:cNvSpPr>
            <a:spLocks noGrp="1"/>
          </p:cNvSpPr>
          <p:nvPr>
            <p:ph type="body" sz="quarter" idx="25"/>
          </p:nvPr>
        </p:nvSpPr>
        <p:spPr>
          <a:xfrm>
            <a:off x="455613" y="6021388"/>
            <a:ext cx="442912" cy="468312"/>
          </a:xfrm>
          <a:noFill/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0" tIns="0" rIns="54000" bIns="0" numCol="1" anchor="b" anchorCtr="0" compatLnSpc="1">
            <a:prstTxWarp prst="textNoShape">
              <a:avLst/>
            </a:prstTxWarp>
          </a:bodyPr>
          <a:lstStyle>
            <a:lvl1pPr algn="r">
              <a:defRPr lang="de-DE" b="1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r" rtl="0" eaLnBrk="0" fontAlgn="base" hangingPunct="0">
              <a:spcBef>
                <a:spcPct val="20000"/>
              </a:spcBef>
              <a:spcAft>
                <a:spcPct val="20000"/>
              </a:spcAft>
              <a:buFont typeface="Wingdings" pitchFamily="16" charset="2"/>
            </a:pPr>
            <a:r>
              <a:rPr lang="de-DE" smtClean="0"/>
              <a:t>Textmasterformate durch Klicken bearbeiten</a:t>
            </a:r>
          </a:p>
        </p:txBody>
      </p:sp>
      <p:sp>
        <p:nvSpPr>
          <p:cNvPr id="47" name="Inhaltsplatzhalter 2"/>
          <p:cNvSpPr>
            <a:spLocks noGrp="1"/>
          </p:cNvSpPr>
          <p:nvPr>
            <p:ph idx="26"/>
          </p:nvPr>
        </p:nvSpPr>
        <p:spPr>
          <a:xfrm>
            <a:off x="1114424" y="6021388"/>
            <a:ext cx="7058025" cy="468312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 lang="de-DE" b="1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</a:lstStyle>
          <a:p>
            <a:pPr marL="0" lvl="0" indent="0" algn="l" rtl="0" eaLnBrk="0" fontAlgn="base" hangingPunc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itchFamily="16" charset="2"/>
            </a:pPr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divider p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14424" y="2014538"/>
            <a:ext cx="7058025" cy="468312"/>
          </a:xfrm>
        </p:spPr>
        <p:txBody>
          <a:bodyPr anchor="b"/>
          <a:lstStyle>
            <a:lvl1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5613" y="2014538"/>
            <a:ext cx="442912" cy="468312"/>
          </a:xfrm>
          <a:ln>
            <a:solidFill>
              <a:schemeClr val="tx2"/>
            </a:solidFill>
          </a:ln>
        </p:spPr>
        <p:txBody>
          <a:bodyPr rIns="54000" anchor="b"/>
          <a:lstStyle>
            <a:lvl1pPr algn="r"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455613" y="2586945"/>
            <a:ext cx="442912" cy="468312"/>
          </a:xfrm>
          <a:ln>
            <a:solidFill>
              <a:schemeClr val="accent6"/>
            </a:solidFill>
          </a:ln>
        </p:spPr>
        <p:txBody>
          <a:bodyPr rIns="54000" anchor="b"/>
          <a:lstStyle>
            <a:lvl1pPr algn="r">
              <a:defRPr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4"/>
          </p:nvPr>
        </p:nvSpPr>
        <p:spPr>
          <a:xfrm>
            <a:off x="1114424" y="2586945"/>
            <a:ext cx="7058025" cy="468312"/>
          </a:xfrm>
        </p:spPr>
        <p:txBody>
          <a:bodyPr anchor="b"/>
          <a:lstStyle>
            <a:lvl1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accent6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5"/>
          </p:nvPr>
        </p:nvSpPr>
        <p:spPr>
          <a:xfrm>
            <a:off x="1114424" y="3159352"/>
            <a:ext cx="7058025" cy="468312"/>
          </a:xfrm>
        </p:spPr>
        <p:txBody>
          <a:bodyPr anchor="b"/>
          <a:lstStyle>
            <a:lvl1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accent6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7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455613" y="3159352"/>
            <a:ext cx="442912" cy="468312"/>
          </a:xfrm>
          <a:ln>
            <a:solidFill>
              <a:schemeClr val="accent6"/>
            </a:solidFill>
          </a:ln>
        </p:spPr>
        <p:txBody>
          <a:bodyPr rIns="54000" anchor="b"/>
          <a:lstStyle>
            <a:lvl1pPr algn="r">
              <a:defRPr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17"/>
          </p:nvPr>
        </p:nvSpPr>
        <p:spPr>
          <a:xfrm>
            <a:off x="455613" y="3731759"/>
            <a:ext cx="442912" cy="468312"/>
          </a:xfrm>
          <a:ln>
            <a:solidFill>
              <a:schemeClr val="accent6"/>
            </a:solidFill>
          </a:ln>
        </p:spPr>
        <p:txBody>
          <a:bodyPr rIns="54000" anchor="b"/>
          <a:lstStyle>
            <a:lvl1pPr algn="r">
              <a:defRPr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9" name="Inhaltsplatzhalter 2"/>
          <p:cNvSpPr>
            <a:spLocks noGrp="1"/>
          </p:cNvSpPr>
          <p:nvPr>
            <p:ph idx="18"/>
          </p:nvPr>
        </p:nvSpPr>
        <p:spPr>
          <a:xfrm>
            <a:off x="1114424" y="3731759"/>
            <a:ext cx="7058025" cy="468312"/>
          </a:xfrm>
        </p:spPr>
        <p:txBody>
          <a:bodyPr anchor="b"/>
          <a:lstStyle>
            <a:lvl1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accent6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0" name="Inhaltsplatzhalter 2"/>
          <p:cNvSpPr>
            <a:spLocks noGrp="1"/>
          </p:cNvSpPr>
          <p:nvPr>
            <p:ph idx="19"/>
          </p:nvPr>
        </p:nvSpPr>
        <p:spPr>
          <a:xfrm>
            <a:off x="1114424" y="4304166"/>
            <a:ext cx="7058025" cy="468312"/>
          </a:xfrm>
        </p:spPr>
        <p:txBody>
          <a:bodyPr anchor="b"/>
          <a:lstStyle>
            <a:lvl1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accent6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455613" y="4304166"/>
            <a:ext cx="442912" cy="468312"/>
          </a:xfrm>
          <a:ln>
            <a:solidFill>
              <a:schemeClr val="accent6"/>
            </a:solidFill>
          </a:ln>
        </p:spPr>
        <p:txBody>
          <a:bodyPr rIns="54000" anchor="b"/>
          <a:lstStyle>
            <a:lvl1pPr algn="r">
              <a:defRPr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21"/>
          </p:nvPr>
        </p:nvSpPr>
        <p:spPr>
          <a:xfrm>
            <a:off x="455613" y="4876573"/>
            <a:ext cx="442912" cy="468312"/>
          </a:xfrm>
          <a:ln>
            <a:solidFill>
              <a:schemeClr val="accent6"/>
            </a:solidFill>
          </a:ln>
        </p:spPr>
        <p:txBody>
          <a:bodyPr rIns="54000" anchor="b"/>
          <a:lstStyle>
            <a:lvl1pPr algn="r">
              <a:defRPr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3" name="Inhaltsplatzhalter 2"/>
          <p:cNvSpPr>
            <a:spLocks noGrp="1"/>
          </p:cNvSpPr>
          <p:nvPr>
            <p:ph idx="22"/>
          </p:nvPr>
        </p:nvSpPr>
        <p:spPr>
          <a:xfrm>
            <a:off x="1114424" y="4876573"/>
            <a:ext cx="7058025" cy="468312"/>
          </a:xfrm>
        </p:spPr>
        <p:txBody>
          <a:bodyPr anchor="b"/>
          <a:lstStyle>
            <a:lvl1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accent6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4" name="Inhaltsplatzhalter 2"/>
          <p:cNvSpPr>
            <a:spLocks noGrp="1"/>
          </p:cNvSpPr>
          <p:nvPr>
            <p:ph idx="23"/>
          </p:nvPr>
        </p:nvSpPr>
        <p:spPr>
          <a:xfrm>
            <a:off x="1114424" y="5448980"/>
            <a:ext cx="7058025" cy="468312"/>
          </a:xfrm>
        </p:spPr>
        <p:txBody>
          <a:bodyPr anchor="b"/>
          <a:lstStyle>
            <a:lvl1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accent6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5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455613" y="5448980"/>
            <a:ext cx="442912" cy="468312"/>
          </a:xfrm>
          <a:ln>
            <a:solidFill>
              <a:schemeClr val="accent6"/>
            </a:solidFill>
          </a:ln>
        </p:spPr>
        <p:txBody>
          <a:bodyPr rIns="54000" anchor="b"/>
          <a:lstStyle>
            <a:lvl1pPr algn="r">
              <a:defRPr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25"/>
          </p:nvPr>
        </p:nvSpPr>
        <p:spPr>
          <a:xfrm>
            <a:off x="455613" y="6021388"/>
            <a:ext cx="442912" cy="468312"/>
          </a:xfrm>
          <a:ln>
            <a:solidFill>
              <a:schemeClr val="accent6"/>
            </a:solidFill>
          </a:ln>
        </p:spPr>
        <p:txBody>
          <a:bodyPr rIns="54000" anchor="b"/>
          <a:lstStyle>
            <a:lvl1pPr algn="r">
              <a:defRPr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7" name="Inhaltsplatzhalter 2"/>
          <p:cNvSpPr>
            <a:spLocks noGrp="1"/>
          </p:cNvSpPr>
          <p:nvPr>
            <p:ph idx="26"/>
          </p:nvPr>
        </p:nvSpPr>
        <p:spPr>
          <a:xfrm>
            <a:off x="1114424" y="6021388"/>
            <a:ext cx="7058025" cy="468312"/>
          </a:xfrm>
        </p:spPr>
        <p:txBody>
          <a:bodyPr anchor="b"/>
          <a:lstStyle>
            <a:lvl1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accent6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30" name="Rectangle 5"/>
          <p:cNvSpPr>
            <a:spLocks noGrp="1" noChangeArrowheads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Presentation title in footer | 00 Month 0000</a:t>
            </a:r>
          </a:p>
        </p:txBody>
      </p:sp>
      <p:sp>
        <p:nvSpPr>
          <p:cNvPr id="31" name="Rectangle 6"/>
          <p:cNvSpPr>
            <a:spLocks noGrp="1" noChangeArrowheads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0D4BD-606A-44CB-AD72-030E0683DA7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ME_TG_RGB_300.png"/>
          <p:cNvPicPr>
            <a:picLocks noChangeAspect="1"/>
          </p:cNvPicPr>
          <p:nvPr userDrawn="1"/>
        </p:nvPicPr>
        <p:blipFill>
          <a:blip r:embed="rId27" cstate="print"/>
          <a:srcRect l="7539" t="11746" r="16250" b="12624"/>
          <a:stretch>
            <a:fillRect/>
          </a:stretch>
        </p:blipFill>
        <p:spPr>
          <a:xfrm>
            <a:off x="8102637" y="121792"/>
            <a:ext cx="925911" cy="628304"/>
          </a:xfrm>
          <a:prstGeom prst="rect">
            <a:avLst/>
          </a:prstGeom>
        </p:spPr>
      </p:pic>
      <p:pic>
        <p:nvPicPr>
          <p:cNvPr id="4098" name="Picture 54"/>
          <p:cNvPicPr>
            <a:picLocks noChangeAspect="1" noChangeArrowheads="1"/>
          </p:cNvPicPr>
          <p:nvPr/>
        </p:nvPicPr>
        <p:blipFill>
          <a:blip r:embed="rId28" cstate="print"/>
          <a:srcRect l="14479" b="17682"/>
          <a:stretch>
            <a:fillRect/>
          </a:stretch>
        </p:blipFill>
        <p:spPr bwMode="auto">
          <a:xfrm>
            <a:off x="0" y="869950"/>
            <a:ext cx="8951913" cy="598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33463"/>
            <a:ext cx="7715250" cy="776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GB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014538"/>
            <a:ext cx="7715250" cy="44624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74688" y="6588125"/>
            <a:ext cx="6292850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pPr>
              <a:defRPr/>
            </a:pPr>
            <a:r>
              <a:rPr lang="en-GB"/>
              <a:t>Presentation title in footer | 00 Month 0000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5613" y="6588125"/>
            <a:ext cx="238125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8C9C061A-CF91-4FDD-84A7-3EB4B58EAA4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5" r:id="rId2"/>
    <p:sldLayoutId id="2147483856" r:id="rId3"/>
    <p:sldLayoutId id="2147483858" r:id="rId4"/>
    <p:sldLayoutId id="2147483859" r:id="rId5"/>
    <p:sldLayoutId id="2147483836" r:id="rId6"/>
    <p:sldLayoutId id="2147483837" r:id="rId7"/>
    <p:sldLayoutId id="2147483860" r:id="rId8"/>
    <p:sldLayoutId id="2147483861" r:id="rId9"/>
    <p:sldLayoutId id="2147483862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  <p:sldLayoutId id="2147483844" r:id="rId17"/>
    <p:sldLayoutId id="2147483845" r:id="rId18"/>
    <p:sldLayoutId id="2147483847" r:id="rId19"/>
    <p:sldLayoutId id="2147483848" r:id="rId20"/>
    <p:sldLayoutId id="2147483849" r:id="rId21"/>
    <p:sldLayoutId id="2147483863" r:id="rId22"/>
    <p:sldLayoutId id="2147483864" r:id="rId23"/>
    <p:sldLayoutId id="2147483850" r:id="rId24"/>
    <p:sldLayoutId id="2147483851" r:id="rId25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20000"/>
        </a:spcAft>
        <a:buFont typeface="Wingdings" pitchFamily="16" charset="2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223838" indent="-222250" algn="l" rtl="0" eaLnBrk="1" fontAlgn="base" hangingPunct="1">
        <a:spcBef>
          <a:spcPct val="20000"/>
        </a:spcBef>
        <a:spcAft>
          <a:spcPct val="20000"/>
        </a:spcAft>
        <a:buFont typeface="Wingdings" pitchFamily="16" charset="2"/>
        <a:buChar char=""/>
        <a:defRPr>
          <a:solidFill>
            <a:schemeClr val="tx1"/>
          </a:solidFill>
          <a:latin typeface="+mn-lt"/>
          <a:cs typeface="+mn-cs"/>
        </a:defRPr>
      </a:lvl2pPr>
      <a:lvl3pPr marL="465138" indent="-239713" algn="l" rtl="0" eaLnBrk="1" fontAlgn="base" hangingPunct="1">
        <a:spcBef>
          <a:spcPct val="20000"/>
        </a:spcBef>
        <a:spcAft>
          <a:spcPct val="20000"/>
        </a:spcAft>
        <a:buFont typeface="Arial" charset="0"/>
        <a:buChar char="–"/>
        <a:defRPr sz="1400">
          <a:solidFill>
            <a:schemeClr val="tx1"/>
          </a:solidFill>
          <a:latin typeface="+mn-lt"/>
          <a:cs typeface="+mn-cs"/>
        </a:defRPr>
      </a:lvl3pPr>
      <a:lvl4pPr marL="657225" indent="-190500" algn="l" rtl="0" eaLnBrk="1" fontAlgn="base" hangingPunct="1">
        <a:spcBef>
          <a:spcPct val="20000"/>
        </a:spcBef>
        <a:spcAft>
          <a:spcPct val="20000"/>
        </a:spcAft>
        <a:buFont typeface="Arial" charset="0"/>
        <a:buChar char="•"/>
        <a:defRPr sz="1400">
          <a:solidFill>
            <a:schemeClr val="tx1"/>
          </a:solidFill>
          <a:latin typeface="+mn-lt"/>
          <a:cs typeface="+mn-cs"/>
        </a:defRPr>
      </a:lvl4pPr>
      <a:lvl5pPr marL="850900" indent="-192088" algn="l" rtl="0" eaLnBrk="1" fontAlgn="base" hangingPunct="1">
        <a:spcBef>
          <a:spcPct val="20000"/>
        </a:spcBef>
        <a:spcAft>
          <a:spcPct val="20000"/>
        </a:spcAft>
        <a:buFont typeface="Arial" charset="0"/>
        <a:buChar char="•"/>
        <a:defRPr sz="1400">
          <a:solidFill>
            <a:schemeClr val="tx1"/>
          </a:solidFill>
          <a:latin typeface="+mn-lt"/>
          <a:cs typeface="+mn-cs"/>
        </a:defRPr>
      </a:lvl5pPr>
      <a:lvl6pPr marL="2124075" indent="-142875" algn="l" rtl="0" eaLnBrk="1" fontAlgn="base" hangingPunct="1">
        <a:spcBef>
          <a:spcPts val="400"/>
        </a:spcBef>
        <a:spcAft>
          <a:spcPct val="0"/>
        </a:spcAft>
        <a:buFont typeface="Arial" pitchFamily="34" charset="0"/>
        <a:buChar char="•"/>
        <a:defRPr sz="1400">
          <a:solidFill>
            <a:schemeClr val="tx1"/>
          </a:solidFill>
          <a:latin typeface="+mn-lt"/>
          <a:cs typeface="+mn-cs"/>
        </a:defRPr>
      </a:lvl6pPr>
      <a:lvl7pPr marL="2581275" indent="-142875" algn="l" rtl="0" eaLnBrk="1" fontAlgn="base" hangingPunct="1">
        <a:spcBef>
          <a:spcPts val="400"/>
        </a:spcBef>
        <a:spcAft>
          <a:spcPct val="0"/>
        </a:spcAft>
        <a:buFont typeface="Arial" pitchFamily="34" charset="0"/>
        <a:buChar char="•"/>
        <a:defRPr sz="1400">
          <a:solidFill>
            <a:schemeClr val="tx1"/>
          </a:solidFill>
          <a:latin typeface="+mn-lt"/>
          <a:cs typeface="+mn-cs"/>
        </a:defRPr>
      </a:lvl7pPr>
      <a:lvl8pPr marL="3038475" indent="-142875" algn="l" rtl="0" eaLnBrk="1" fontAlgn="base" hangingPunct="1">
        <a:spcBef>
          <a:spcPts val="400"/>
        </a:spcBef>
        <a:spcAft>
          <a:spcPct val="0"/>
        </a:spcAft>
        <a:buFont typeface="Arial" pitchFamily="34" charset="0"/>
        <a:buChar char="•"/>
        <a:defRPr sz="1400">
          <a:solidFill>
            <a:schemeClr val="tx1"/>
          </a:solidFill>
          <a:latin typeface="+mn-lt"/>
          <a:cs typeface="+mn-cs"/>
        </a:defRPr>
      </a:lvl8pPr>
      <a:lvl9pPr marL="3495675" indent="-142875" algn="l" rtl="0" eaLnBrk="1" fontAlgn="base" hangingPunct="1">
        <a:spcBef>
          <a:spcPts val="400"/>
        </a:spcBef>
        <a:spcAft>
          <a:spcPct val="0"/>
        </a:spcAft>
        <a:buFont typeface="Arial" pitchFamily="34" charset="0"/>
        <a:buChar char="•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ylearninghelp.merckgroup.com/new-user" TargetMode="External"/><Relationship Id="rId2" Type="http://schemas.openxmlformats.org/officeDocument/2006/relationships/hyperlink" Target="http://mylearninghelp.merckgroup.com/home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gsd.merckgroup.com/en/web/hpsm/support-center-for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el 3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US" dirty="0" smtClean="0">
                <a:solidFill>
                  <a:schemeClr val="accent4"/>
                </a:solidFill>
                <a:cs typeface="Arial" pitchFamily="34" charset="0"/>
              </a:rPr>
              <a:t>My Learning New User Guide</a:t>
            </a:r>
            <a:br>
              <a:rPr lang="en-US" dirty="0" smtClean="0">
                <a:solidFill>
                  <a:schemeClr val="accent4"/>
                </a:solidFill>
                <a:cs typeface="Arial" pitchFamily="34" charset="0"/>
              </a:rPr>
            </a:br>
            <a:endParaRPr lang="en-US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8" name="Untertitel 37"/>
          <p:cNvSpPr>
            <a:spLocks noGrp="1"/>
          </p:cNvSpPr>
          <p:nvPr>
            <p:ph type="subTitle" idx="1"/>
          </p:nvPr>
        </p:nvSpPr>
        <p:spPr>
          <a:xfrm>
            <a:off x="458788" y="3385082"/>
            <a:ext cx="6400800" cy="531812"/>
          </a:xfrm>
        </p:spPr>
        <p:txBody>
          <a:bodyPr/>
          <a:lstStyle/>
          <a:p>
            <a:r>
              <a:rPr lang="en-US" sz="1600" dirty="0" err="1" smtClean="0"/>
              <a:t>CoE</a:t>
            </a:r>
            <a:r>
              <a:rPr lang="en-US" sz="1600" dirty="0" smtClean="0"/>
              <a:t> Development &amp; Engagement</a:t>
            </a:r>
          </a:p>
          <a:p>
            <a:r>
              <a:rPr lang="en-US" sz="1600" dirty="0"/>
              <a:t>http://mylearninghelp.merckgroup.com/</a:t>
            </a:r>
          </a:p>
        </p:txBody>
      </p:sp>
      <p:sp>
        <p:nvSpPr>
          <p:cNvPr id="39" name="Textplatzhalter 38"/>
          <p:cNvSpPr>
            <a:spLocks noGrp="1"/>
          </p:cNvSpPr>
          <p:nvPr>
            <p:ph type="body" sz="quarter" idx="10"/>
          </p:nvPr>
        </p:nvSpPr>
        <p:spPr>
          <a:xfrm>
            <a:off x="238125" y="5999163"/>
            <a:ext cx="5746750" cy="531812"/>
          </a:xfrm>
        </p:spPr>
        <p:txBody>
          <a:bodyPr/>
          <a:lstStyle/>
          <a:p>
            <a:r>
              <a:rPr lang="en-US" dirty="0" smtClean="0"/>
              <a:t>January 2015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022830"/>
            <a:ext cx="7715250" cy="463611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4"/>
                </a:solidFill>
              </a:rPr>
              <a:t>Your first login at My Learning as a new user </a:t>
            </a:r>
            <a:endParaRPr lang="en-US" sz="2400" dirty="0"/>
          </a:p>
        </p:txBody>
      </p:sp>
      <p:sp>
        <p:nvSpPr>
          <p:cNvPr id="16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455613" y="6588125"/>
            <a:ext cx="238125" cy="215900"/>
          </a:xfrm>
        </p:spPr>
        <p:txBody>
          <a:bodyPr/>
          <a:lstStyle/>
          <a:p>
            <a:pPr>
              <a:defRPr/>
            </a:pPr>
            <a:fld id="{BD39D7B7-299D-4E4D-9E4E-80892351D7FE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  <p:sp>
        <p:nvSpPr>
          <p:cNvPr id="35" name="Titel 1"/>
          <p:cNvSpPr txBox="1">
            <a:spLocks/>
          </p:cNvSpPr>
          <p:nvPr/>
        </p:nvSpPr>
        <p:spPr bwMode="auto">
          <a:xfrm>
            <a:off x="457200" y="1497075"/>
            <a:ext cx="8178800" cy="166551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When you login to My Learning for the first time you are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not yet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able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to see …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600" kern="0" dirty="0" smtClean="0">
                <a:latin typeface="+mj-lt"/>
                <a:ea typeface="+mj-ea"/>
                <a:cs typeface="+mj-cs"/>
              </a:rPr>
              <a:t>     any assigned training on your learning plan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600" kern="0" dirty="0" smtClean="0">
                <a:latin typeface="+mj-lt"/>
                <a:ea typeface="+mj-ea"/>
                <a:cs typeface="+mj-cs"/>
              </a:rPr>
              <a:t>     any completed training in your learning history 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600" kern="0" dirty="0" smtClean="0">
                <a:latin typeface="+mj-lt"/>
                <a:ea typeface="+mj-ea"/>
                <a:cs typeface="+mj-cs"/>
              </a:rPr>
              <a:t>     any of your subordinates (as a manager)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1600" kern="0" dirty="0" smtClean="0"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400" kern="0" dirty="0" smtClean="0">
                <a:latin typeface="+mj-lt"/>
                <a:ea typeface="+mj-ea"/>
                <a:cs typeface="+mj-cs"/>
              </a:rPr>
              <a:t>Your My Learning start screen appears like below:</a:t>
            </a:r>
          </a:p>
        </p:txBody>
      </p:sp>
      <p:sp>
        <p:nvSpPr>
          <p:cNvPr id="25" name="6-Point Star 24"/>
          <p:cNvSpPr/>
          <p:nvPr/>
        </p:nvSpPr>
        <p:spPr>
          <a:xfrm>
            <a:off x="484496" y="1896303"/>
            <a:ext cx="152400" cy="152400"/>
          </a:xfrm>
          <a:prstGeom prst="star6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6-Point Star 25"/>
          <p:cNvSpPr/>
          <p:nvPr/>
        </p:nvSpPr>
        <p:spPr>
          <a:xfrm>
            <a:off x="486768" y="2144239"/>
            <a:ext cx="152400" cy="152400"/>
          </a:xfrm>
          <a:prstGeom prst="star6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6-Point Star 26"/>
          <p:cNvSpPr/>
          <p:nvPr/>
        </p:nvSpPr>
        <p:spPr>
          <a:xfrm>
            <a:off x="486768" y="2383079"/>
            <a:ext cx="152400" cy="152400"/>
          </a:xfrm>
          <a:prstGeom prst="star6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360670" y="6073120"/>
            <a:ext cx="8783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Full access is restricted until “Welcome to My Learning” is complete. This is a Validation requirement.</a:t>
            </a:r>
            <a:endParaRPr lang="en-US" sz="1400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457200" y="3229118"/>
            <a:ext cx="7868351" cy="2569583"/>
            <a:chOff x="464119" y="3191231"/>
            <a:chExt cx="7868351" cy="2569583"/>
          </a:xfrm>
        </p:grpSpPr>
        <p:pic>
          <p:nvPicPr>
            <p:cNvPr id="3" name="Grafik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4119" y="3191231"/>
              <a:ext cx="7868351" cy="2569583"/>
            </a:xfrm>
            <a:prstGeom prst="rect">
              <a:avLst/>
            </a:prstGeom>
          </p:spPr>
        </p:pic>
        <p:sp>
          <p:nvSpPr>
            <p:cNvPr id="21" name="Rechteck 7"/>
            <p:cNvSpPr/>
            <p:nvPr/>
          </p:nvSpPr>
          <p:spPr>
            <a:xfrm>
              <a:off x="975316" y="3739040"/>
              <a:ext cx="1727235" cy="4141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033464"/>
            <a:ext cx="7715250" cy="501826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4"/>
                </a:solidFill>
              </a:rPr>
              <a:t>How do I get full learner access in My Learning?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D39D7B7-299D-4E4D-9E4E-80892351D7FE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  <p:sp>
        <p:nvSpPr>
          <p:cNvPr id="8" name="Rechteck 7"/>
          <p:cNvSpPr/>
          <p:nvPr/>
        </p:nvSpPr>
        <p:spPr>
          <a:xfrm>
            <a:off x="1042753" y="2874368"/>
            <a:ext cx="1903979" cy="138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/>
        </p:nvSpPr>
        <p:spPr>
          <a:xfrm>
            <a:off x="497488" y="2075252"/>
            <a:ext cx="8133383" cy="173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376589" y="1523994"/>
            <a:ext cx="84913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Completion of the “Welcome to My Learning” online training is a prerequisite to get the </a:t>
            </a:r>
          </a:p>
          <a:p>
            <a:r>
              <a:rPr lang="en-US" sz="1600" dirty="0" smtClean="0"/>
              <a:t>full learner access. Please click on the link on My Learning start screen to open the training. </a:t>
            </a:r>
          </a:p>
        </p:txBody>
      </p:sp>
      <p:sp>
        <p:nvSpPr>
          <p:cNvPr id="14" name="Rechteck 5"/>
          <p:cNvSpPr/>
          <p:nvPr/>
        </p:nvSpPr>
        <p:spPr>
          <a:xfrm>
            <a:off x="382347" y="5756492"/>
            <a:ext cx="84913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The interactive video takes about 15 minutes. </a:t>
            </a:r>
          </a:p>
          <a:p>
            <a:r>
              <a:rPr lang="en-US" sz="1600" dirty="0" smtClean="0"/>
              <a:t>It will help you to navigate through the My Learning application. </a:t>
            </a: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3" y="2494152"/>
            <a:ext cx="7868351" cy="2569583"/>
          </a:xfrm>
          <a:prstGeom prst="rect">
            <a:avLst/>
          </a:prstGeom>
        </p:spPr>
      </p:pic>
      <p:sp>
        <p:nvSpPr>
          <p:cNvPr id="17" name="Rechteck 7"/>
          <p:cNvSpPr/>
          <p:nvPr/>
        </p:nvSpPr>
        <p:spPr>
          <a:xfrm>
            <a:off x="966810" y="3041961"/>
            <a:ext cx="1727235" cy="4141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5340514" y="4149285"/>
            <a:ext cx="1260000" cy="180000"/>
          </a:xfrm>
          <a:prstGeom prst="round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feil nach rechts 12"/>
          <p:cNvSpPr/>
          <p:nvPr/>
        </p:nvSpPr>
        <p:spPr>
          <a:xfrm rot="3216997">
            <a:off x="3855832" y="2968453"/>
            <a:ext cx="1792837" cy="737234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" y="1505229"/>
            <a:ext cx="3629025" cy="174307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033463"/>
            <a:ext cx="8858250" cy="776287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4"/>
                </a:solidFill>
              </a:rPr>
              <a:t>How do I complete “Welcome to My Learning”?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D39D7B7-299D-4E4D-9E4E-80892351D7FE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sp>
        <p:nvSpPr>
          <p:cNvPr id="23" name="Rechteck 10"/>
          <p:cNvSpPr/>
          <p:nvPr/>
        </p:nvSpPr>
        <p:spPr>
          <a:xfrm>
            <a:off x="1581553" y="2826361"/>
            <a:ext cx="1116000" cy="175401"/>
          </a:xfrm>
          <a:prstGeom prst="round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1" name="Rounded Rectangular Callout 20"/>
          <p:cNvSpPr/>
          <p:nvPr/>
        </p:nvSpPr>
        <p:spPr>
          <a:xfrm>
            <a:off x="5865232" y="1809750"/>
            <a:ext cx="2773893" cy="733425"/>
          </a:xfrm>
          <a:prstGeom prst="wedgeRoundRectCallout">
            <a:avLst>
              <a:gd name="adj1" fmla="val -165395"/>
              <a:gd name="adj2" fmla="val 86720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1"/>
                </a:solidFill>
              </a:rPr>
              <a:t>Click here to begin the training video.</a:t>
            </a:r>
          </a:p>
          <a:p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765" y="2653418"/>
            <a:ext cx="2050499" cy="23517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2" name="Rounded Rectangular Callout 21"/>
          <p:cNvSpPr/>
          <p:nvPr/>
        </p:nvSpPr>
        <p:spPr>
          <a:xfrm>
            <a:off x="454255" y="3650412"/>
            <a:ext cx="2773893" cy="714506"/>
          </a:xfrm>
          <a:prstGeom prst="wedgeRoundRectCallout">
            <a:avLst>
              <a:gd name="adj1" fmla="val 170494"/>
              <a:gd name="adj2" fmla="val -69230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1"/>
                </a:solidFill>
              </a:rPr>
              <a:t>Choose the appropriate Audio text language.</a:t>
            </a:r>
          </a:p>
          <a:p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816815"/>
            <a:ext cx="3364706" cy="14855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Rounded Rectangular Callout 20"/>
          <p:cNvSpPr/>
          <p:nvPr/>
        </p:nvSpPr>
        <p:spPr>
          <a:xfrm>
            <a:off x="5778145" y="5359268"/>
            <a:ext cx="2773893" cy="927232"/>
          </a:xfrm>
          <a:prstGeom prst="wedgeRoundRectCallout">
            <a:avLst>
              <a:gd name="adj1" fmla="val -129341"/>
              <a:gd name="adj2" fmla="val -57216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1"/>
                </a:solidFill>
              </a:rPr>
              <a:t>Follow the instructions in the navigation bar of the training.</a:t>
            </a:r>
          </a:p>
          <a:p>
            <a:endParaRPr lang="de-DE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accent4"/>
                </a:solidFill>
              </a:rPr>
              <a:t>How do I confirm by E-Signature?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D39D7B7-299D-4E4D-9E4E-80892351D7FE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/>
          <a:srcRect l="2735" t="17405" r="3244" b="16740"/>
          <a:stretch>
            <a:fillRect/>
          </a:stretch>
        </p:blipFill>
        <p:spPr bwMode="auto">
          <a:xfrm>
            <a:off x="532876" y="3506539"/>
            <a:ext cx="1737360" cy="2822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Rounded Rectangular Callout 15"/>
          <p:cNvSpPr/>
          <p:nvPr/>
        </p:nvSpPr>
        <p:spPr>
          <a:xfrm>
            <a:off x="5037139" y="3121907"/>
            <a:ext cx="3000375" cy="684000"/>
          </a:xfrm>
          <a:prstGeom prst="wedgeRoundRectCallout">
            <a:avLst>
              <a:gd name="adj1" fmla="val -139831"/>
              <a:gd name="adj2" fmla="val 30000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smtClean="0">
                <a:solidFill>
                  <a:schemeClr val="tx1"/>
                </a:solidFill>
              </a:rPr>
              <a:t>Back in </a:t>
            </a:r>
            <a:r>
              <a:rPr lang="de-DE" sz="1600" dirty="0" err="1" smtClean="0">
                <a:solidFill>
                  <a:schemeClr val="tx1"/>
                </a:solidFill>
              </a:rPr>
              <a:t>My</a:t>
            </a:r>
            <a:r>
              <a:rPr lang="de-DE" sz="1600" dirty="0" smtClean="0">
                <a:solidFill>
                  <a:schemeClr val="tx1"/>
                </a:solidFill>
              </a:rPr>
              <a:t> Learning </a:t>
            </a:r>
            <a:r>
              <a:rPr lang="de-DE" sz="1600" dirty="0" err="1" smtClean="0">
                <a:solidFill>
                  <a:schemeClr val="tx1"/>
                </a:solidFill>
              </a:rPr>
              <a:t>click</a:t>
            </a:r>
            <a:r>
              <a:rPr lang="de-DE" sz="1600" dirty="0" smtClean="0">
                <a:solidFill>
                  <a:schemeClr val="tx1"/>
                </a:solidFill>
              </a:rPr>
              <a:t> on </a:t>
            </a:r>
            <a:r>
              <a:rPr lang="en-US" sz="1600" dirty="0" smtClean="0">
                <a:solidFill>
                  <a:schemeClr val="tx1"/>
                </a:solidFill>
              </a:rPr>
              <a:t>“</a:t>
            </a:r>
            <a:r>
              <a:rPr lang="de-DE" sz="1600" dirty="0" smtClean="0">
                <a:solidFill>
                  <a:schemeClr val="tx1"/>
                </a:solidFill>
              </a:rPr>
              <a:t>Return </a:t>
            </a:r>
            <a:r>
              <a:rPr lang="de-DE" sz="1600" dirty="0" err="1" smtClean="0">
                <a:solidFill>
                  <a:schemeClr val="tx1"/>
                </a:solidFill>
              </a:rPr>
              <a:t>to</a:t>
            </a:r>
            <a:r>
              <a:rPr lang="de-DE" sz="1600" dirty="0" smtClean="0">
                <a:solidFill>
                  <a:schemeClr val="tx1"/>
                </a:solidFill>
              </a:rPr>
              <a:t> Content </a:t>
            </a:r>
            <a:r>
              <a:rPr lang="de-DE" sz="1600" dirty="0" err="1" smtClean="0">
                <a:solidFill>
                  <a:schemeClr val="tx1"/>
                </a:solidFill>
              </a:rPr>
              <a:t>Structure</a:t>
            </a:r>
            <a:r>
              <a:rPr lang="en-US" sz="1600" dirty="0" smtClean="0">
                <a:solidFill>
                  <a:schemeClr val="tx1"/>
                </a:solidFill>
              </a:rPr>
              <a:t>”.</a:t>
            </a:r>
            <a:endParaRPr lang="de-DE" sz="1600" dirty="0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45352" y="4966328"/>
            <a:ext cx="3039334" cy="1028529"/>
            <a:chOff x="5376113" y="5340096"/>
            <a:chExt cx="3039334" cy="1028529"/>
          </a:xfrm>
        </p:grpSpPr>
        <p:grpSp>
          <p:nvGrpSpPr>
            <p:cNvPr id="27" name="Group 28"/>
            <p:cNvGrpSpPr/>
            <p:nvPr/>
          </p:nvGrpSpPr>
          <p:grpSpPr>
            <a:xfrm>
              <a:off x="5376113" y="5340096"/>
              <a:ext cx="3039334" cy="1028529"/>
              <a:chOff x="5376113" y="5340096"/>
              <a:chExt cx="3039334" cy="1028529"/>
            </a:xfrm>
          </p:grpSpPr>
          <p:pic>
            <p:nvPicPr>
              <p:cNvPr id="29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t="3684" r="50748" b="29782"/>
              <a:stretch>
                <a:fillRect/>
              </a:stretch>
            </p:blipFill>
            <p:spPr bwMode="auto">
              <a:xfrm>
                <a:off x="5376113" y="5340096"/>
                <a:ext cx="3039334" cy="1028529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sp>
            <p:nvSpPr>
              <p:cNvPr id="30" name="Rectangle 29"/>
              <p:cNvSpPr/>
              <p:nvPr/>
            </p:nvSpPr>
            <p:spPr>
              <a:xfrm>
                <a:off x="6315075" y="5705475"/>
                <a:ext cx="438150" cy="1333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8" name="Rounded Rectangle 27"/>
            <p:cNvSpPr/>
            <p:nvPr/>
          </p:nvSpPr>
          <p:spPr>
            <a:xfrm>
              <a:off x="6298461" y="5842483"/>
              <a:ext cx="1980000" cy="144000"/>
            </a:xfrm>
            <a:prstGeom prst="roundRect">
              <a:avLst/>
            </a:prstGeom>
            <a:noFill/>
            <a:ln w="285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1" name="Rounded Rectangular Callout 30"/>
          <p:cNvSpPr/>
          <p:nvPr/>
        </p:nvSpPr>
        <p:spPr>
          <a:xfrm>
            <a:off x="5027613" y="5036432"/>
            <a:ext cx="3000375" cy="972000"/>
          </a:xfrm>
          <a:prstGeom prst="wedgeRoundRectCallout">
            <a:avLst>
              <a:gd name="adj1" fmla="val -100467"/>
              <a:gd name="adj2" fmla="val 2682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err="1" smtClean="0">
                <a:solidFill>
                  <a:schemeClr val="tx1"/>
                </a:solidFill>
              </a:rPr>
              <a:t>Please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confirm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with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your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</a:p>
          <a:p>
            <a:r>
              <a:rPr lang="de-DE" sz="1600" dirty="0" smtClean="0">
                <a:solidFill>
                  <a:schemeClr val="tx1"/>
                </a:solidFill>
              </a:rPr>
              <a:t>e-</a:t>
            </a:r>
            <a:r>
              <a:rPr lang="de-DE" sz="1600" dirty="0" err="1" smtClean="0">
                <a:solidFill>
                  <a:schemeClr val="tx1"/>
                </a:solidFill>
              </a:rPr>
              <a:t>signature</a:t>
            </a:r>
            <a:r>
              <a:rPr lang="de-DE" sz="1600" dirty="0" smtClean="0">
                <a:solidFill>
                  <a:schemeClr val="tx1"/>
                </a:solidFill>
              </a:rPr>
              <a:t>. </a:t>
            </a:r>
            <a:r>
              <a:rPr lang="de-DE" sz="1600" dirty="0" err="1" smtClean="0">
                <a:solidFill>
                  <a:schemeClr val="tx1"/>
                </a:solidFill>
              </a:rPr>
              <a:t>This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is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your</a:t>
            </a:r>
            <a:r>
              <a:rPr lang="de-DE" sz="1600" dirty="0" smtClean="0">
                <a:solidFill>
                  <a:schemeClr val="tx1"/>
                </a:solidFill>
              </a:rPr>
              <a:t> personal Windows </a:t>
            </a:r>
            <a:r>
              <a:rPr lang="de-DE" sz="1600" dirty="0" err="1" smtClean="0">
                <a:solidFill>
                  <a:schemeClr val="tx1"/>
                </a:solidFill>
              </a:rPr>
              <a:t>password</a:t>
            </a:r>
            <a:r>
              <a:rPr lang="de-DE" sz="1600" dirty="0" smtClean="0">
                <a:solidFill>
                  <a:schemeClr val="tx1"/>
                </a:solidFill>
              </a:rPr>
              <a:t>.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32" name="Rechteck 5"/>
          <p:cNvSpPr/>
          <p:nvPr/>
        </p:nvSpPr>
        <p:spPr>
          <a:xfrm>
            <a:off x="376589" y="1733544"/>
            <a:ext cx="84913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</a:t>
            </a:r>
            <a:r>
              <a:rPr lang="en-US" sz="1600" dirty="0" smtClean="0"/>
              <a:t>Your E-Signature is your personal Windows password.</a:t>
            </a:r>
          </a:p>
          <a:p>
            <a:r>
              <a:rPr lang="en-US" sz="1600" dirty="0" smtClean="0"/>
              <a:t> </a:t>
            </a:r>
          </a:p>
        </p:txBody>
      </p:sp>
      <p:sp>
        <p:nvSpPr>
          <p:cNvPr id="33" name="6-Point Star 32"/>
          <p:cNvSpPr/>
          <p:nvPr/>
        </p:nvSpPr>
        <p:spPr>
          <a:xfrm>
            <a:off x="484496" y="1829628"/>
            <a:ext cx="152400" cy="152400"/>
          </a:xfrm>
          <a:prstGeom prst="star6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6-Point Star 32"/>
          <p:cNvSpPr/>
          <p:nvPr/>
        </p:nvSpPr>
        <p:spPr>
          <a:xfrm>
            <a:off x="484496" y="2166178"/>
            <a:ext cx="152400" cy="152400"/>
          </a:xfrm>
          <a:prstGeom prst="star6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665162" y="2070928"/>
            <a:ext cx="7850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E-Signature is required in My Learning whenever your personal confirmation/ agreement is required. It is always you Windows password.</a:t>
            </a:r>
          </a:p>
        </p:txBody>
      </p:sp>
      <p:sp>
        <p:nvSpPr>
          <p:cNvPr id="19" name="6-Point Star 32"/>
          <p:cNvSpPr/>
          <p:nvPr/>
        </p:nvSpPr>
        <p:spPr>
          <a:xfrm>
            <a:off x="484496" y="2772822"/>
            <a:ext cx="152400" cy="152400"/>
          </a:xfrm>
          <a:prstGeom prst="star6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5"/>
          <p:cNvSpPr/>
          <p:nvPr/>
        </p:nvSpPr>
        <p:spPr>
          <a:xfrm>
            <a:off x="376589" y="2664196"/>
            <a:ext cx="84913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</a:t>
            </a:r>
            <a:r>
              <a:rPr lang="en-US" sz="1600" dirty="0" smtClean="0"/>
              <a:t>Click on ‘Return to Content Structure’ after finish the exam and closing the exam window.</a:t>
            </a:r>
          </a:p>
          <a:p>
            <a:r>
              <a:rPr lang="en-US" sz="16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5613" y="1616868"/>
            <a:ext cx="7715250" cy="1497807"/>
          </a:xfrm>
        </p:spPr>
        <p:txBody>
          <a:bodyPr/>
          <a:lstStyle/>
          <a:p>
            <a:r>
              <a:rPr lang="en-US" sz="1600" dirty="0" smtClean="0"/>
              <a:t>The My Learning application needs max. </a:t>
            </a:r>
            <a:r>
              <a:rPr lang="en-US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6 hours </a:t>
            </a:r>
            <a:r>
              <a:rPr lang="en-US" sz="1600" dirty="0" smtClean="0"/>
              <a:t>to update your profile. The assignment job runs at 12:00am, 06:00am, 12:00pm and 06:00pm everyday.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D39D7B7-299D-4E4D-9E4E-80892351D7FE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57200" y="1033463"/>
            <a:ext cx="7715250" cy="395287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4"/>
                </a:solidFill>
              </a:rPr>
              <a:t>When do I have the full learner access?</a:t>
            </a:r>
            <a:endParaRPr lang="en-US" sz="2400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D39D7B7-299D-4E4D-9E4E-80892351D7FE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sp>
        <p:nvSpPr>
          <p:cNvPr id="6" name="Textfeld 5"/>
          <p:cNvSpPr txBox="1"/>
          <p:nvPr/>
        </p:nvSpPr>
        <p:spPr>
          <a:xfrm>
            <a:off x="1274763" y="1212462"/>
            <a:ext cx="6248400" cy="231552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2600" dirty="0" smtClean="0">
              <a:solidFill>
                <a:schemeClr val="tx1"/>
              </a:solidFill>
            </a:endParaRPr>
          </a:p>
          <a:p>
            <a:pPr algn="ctr"/>
            <a:r>
              <a:rPr lang="en-US" sz="2600" dirty="0" smtClean="0">
                <a:solidFill>
                  <a:schemeClr val="tx1"/>
                </a:solidFill>
              </a:rPr>
              <a:t> Congratulations! </a:t>
            </a:r>
          </a:p>
          <a:p>
            <a:pPr algn="ctr"/>
            <a:r>
              <a:rPr lang="en-US" sz="2600" dirty="0" smtClean="0">
                <a:solidFill>
                  <a:schemeClr val="tx1"/>
                </a:solidFill>
              </a:rPr>
              <a:t>You have full learner access </a:t>
            </a:r>
          </a:p>
          <a:p>
            <a:pPr algn="ctr"/>
            <a:r>
              <a:rPr lang="en-US" sz="2600" dirty="0" smtClean="0">
                <a:solidFill>
                  <a:schemeClr val="tx1"/>
                </a:solidFill>
              </a:rPr>
              <a:t>in My Learning!</a:t>
            </a:r>
          </a:p>
          <a:p>
            <a:pPr algn="ctr"/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541338" y="3924219"/>
            <a:ext cx="7715250" cy="2419432"/>
          </a:xfrm>
        </p:spPr>
        <p:txBody>
          <a:bodyPr/>
          <a:lstStyle/>
          <a:p>
            <a:pPr algn="ctr"/>
            <a:r>
              <a:rPr lang="en-US" sz="1400" dirty="0" smtClean="0"/>
              <a:t>Where to find general information about My Learning</a:t>
            </a:r>
          </a:p>
          <a:p>
            <a:pPr algn="ctr"/>
            <a:r>
              <a:rPr lang="en-US" sz="1400" dirty="0" smtClean="0">
                <a:hlinkClick r:id="rId2"/>
              </a:rPr>
              <a:t>http://mylearninghelp.merckgroup.com/home</a:t>
            </a:r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Additional reference materials for new users</a:t>
            </a:r>
          </a:p>
          <a:p>
            <a:pPr algn="ctr"/>
            <a:r>
              <a:rPr lang="en-US" sz="1400" dirty="0" smtClean="0">
                <a:hlinkClick r:id="rId3"/>
              </a:rPr>
              <a:t>http://mylearninghelp.merckgroup.com/new-user</a:t>
            </a:r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Technical Support</a:t>
            </a:r>
          </a:p>
          <a:p>
            <a:pPr algn="ctr"/>
            <a:r>
              <a:rPr lang="en-US" sz="1400" dirty="0" smtClean="0">
                <a:hlinkClick r:id="rId4"/>
              </a:rPr>
              <a:t>http://gsd.merckgroup.com/en/web/hpsm/support-center-form</a:t>
            </a:r>
            <a:endParaRPr lang="en-US" sz="1400" dirty="0" smtClean="0"/>
          </a:p>
          <a:p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01215_Merck_4-3_V2007">
  <a:themeElements>
    <a:clrScheme name="Custom 1">
      <a:dk1>
        <a:srgbClr val="000000"/>
      </a:dk1>
      <a:lt1>
        <a:srgbClr val="FFFFFF"/>
      </a:lt1>
      <a:dk2>
        <a:srgbClr val="0033AB"/>
      </a:dk2>
      <a:lt2>
        <a:srgbClr val="D5EDFA"/>
      </a:lt2>
      <a:accent1>
        <a:srgbClr val="0033AB"/>
      </a:accent1>
      <a:accent2>
        <a:srgbClr val="CF142B"/>
      </a:accent2>
      <a:accent3>
        <a:srgbClr val="F7B512"/>
      </a:accent3>
      <a:accent4>
        <a:srgbClr val="42C1FA"/>
      </a:accent4>
      <a:accent5>
        <a:srgbClr val="AAC900"/>
      </a:accent5>
      <a:accent6>
        <a:srgbClr val="999999"/>
      </a:accent6>
      <a:hlink>
        <a:srgbClr val="42C1FA"/>
      </a:hlink>
      <a:folHlink>
        <a:srgbClr val="7F295A"/>
      </a:folHlink>
    </a:clrScheme>
    <a:fontScheme name="MERCK 201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erck Serono 1">
        <a:dk1>
          <a:srgbClr val="000000"/>
        </a:dk1>
        <a:lt1>
          <a:srgbClr val="FFFFFF"/>
        </a:lt1>
        <a:dk2>
          <a:srgbClr val="0033AB"/>
        </a:dk2>
        <a:lt2>
          <a:srgbClr val="D5EDFA"/>
        </a:lt2>
        <a:accent1>
          <a:srgbClr val="0033AB"/>
        </a:accent1>
        <a:accent2>
          <a:srgbClr val="CF142B"/>
        </a:accent2>
        <a:accent3>
          <a:srgbClr val="FFFFFF"/>
        </a:accent3>
        <a:accent4>
          <a:srgbClr val="000000"/>
        </a:accent4>
        <a:accent5>
          <a:srgbClr val="AAADD2"/>
        </a:accent5>
        <a:accent6>
          <a:srgbClr val="BB1126"/>
        </a:accent6>
        <a:hlink>
          <a:srgbClr val="F7B512"/>
        </a:hlink>
        <a:folHlink>
          <a:srgbClr val="42C1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20101215_Merck_4-3_V2007</Template>
  <TotalTime>0</TotalTime>
  <Words>365</Words>
  <Application>Microsoft Office PowerPoint</Application>
  <PresentationFormat>On-screen Show (4:3)</PresentationFormat>
  <Paragraphs>51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Wingdings</vt:lpstr>
      <vt:lpstr>20101215_Merck_4-3_V2007</vt:lpstr>
      <vt:lpstr>My Learning New User Guide </vt:lpstr>
      <vt:lpstr>Your first login at My Learning as a new user </vt:lpstr>
      <vt:lpstr>How do I get full learner access in My Learning?</vt:lpstr>
      <vt:lpstr>How do I complete “Welcome to My Learning”? </vt:lpstr>
      <vt:lpstr>How do I confirm by E-Signature?</vt:lpstr>
      <vt:lpstr>When do I have the full learner access?</vt:lpstr>
      <vt:lpstr>PowerPoint Presentation</vt:lpstr>
    </vt:vector>
  </TitlesOfParts>
  <Company>Merck KGaA, Darmstadt, Germany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– Option 1  Arial 28pt bold</dc:title>
  <dc:subject>PowerPoint Template</dc:subject>
  <dc:creator>M163289</dc:creator>
  <cp:lastModifiedBy>PRASHANTH VAIDYANATHAN</cp:lastModifiedBy>
  <cp:revision>715</cp:revision>
  <dcterms:created xsi:type="dcterms:W3CDTF">2013-04-22T14:04:48Z</dcterms:created>
  <dcterms:modified xsi:type="dcterms:W3CDTF">2015-07-23T12:06:52Z</dcterms:modified>
</cp:coreProperties>
</file>