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271" r:id="rId4"/>
    <p:sldId id="272" r:id="rId5"/>
    <p:sldId id="273" r:id="rId6"/>
    <p:sldId id="274" r:id="rId7"/>
    <p:sldId id="294" r:id="rId8"/>
    <p:sldId id="295" r:id="rId9"/>
    <p:sldId id="29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</p:sldIdLst>
  <p:sldSz cx="12192000" cy="6858000"/>
  <p:notesSz cx="6858000" cy="9144000"/>
  <p:embeddedFontLst>
    <p:embeddedFont>
      <p:font typeface="Merck" panose="02060803030401040103" pitchFamily="18" charset="0"/>
      <p:regular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>
        <p:scale>
          <a:sx n="81" d="100"/>
          <a:sy n="81" d="100"/>
        </p:scale>
        <p:origin x="-25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25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3022" y="357188"/>
            <a:ext cx="5900316" cy="496888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defTabSz="914377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 anchorCtr="0"/>
          <a:lstStyle/>
          <a:p>
            <a:pPr defTabSz="914377"/>
            <a:fld id="{B5DEFBAB-FB4D-49BD-8AD6-E81783D0CA4E}" type="slidenum">
              <a:rPr lang="en-US" sz="1000" smtClean="0">
                <a:solidFill>
                  <a:schemeClr val="accent1"/>
                </a:solidFill>
              </a:rPr>
              <a:pPr defTabSz="914377"/>
              <a:t>‹#›</a:t>
            </a:fld>
            <a:endParaRPr lang="en-US" sz="1000" dirty="0">
              <a:solidFill>
                <a:schemeClr val="accent1"/>
              </a:solidFill>
            </a:endParaRP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69" y="8316418"/>
            <a:ext cx="1486196" cy="7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7785" y="3165500"/>
            <a:ext cx="5925457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200" b="1">
                <a:solidFill>
                  <a:schemeClr val="accent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smtClean="0">
                <a:solidFill>
                  <a:schemeClr val="accent1"/>
                </a:solidFill>
              </a:defRPr>
            </a:lvl1pPr>
          </a:lstStyle>
          <a:p>
            <a:pPr defTabSz="914377"/>
            <a:fld id="{28182E2C-AC48-45A1-A539-1D63FC6BDE45}" type="slidenum">
              <a:rPr lang="de-DE" smtClean="0"/>
              <a:pPr defTabSz="914377"/>
              <a:t>‹#›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525540"/>
            <a:ext cx="5925457" cy="5159673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84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en-US" smtClean="0"/>
              <a:pPr defTabSz="914377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en-US" smtClean="0"/>
              <a:pPr defTabSz="914377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7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6890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885410"/>
            <a:ext cx="3967700" cy="2613421"/>
            <a:chOff x="1" y="1885410"/>
            <a:chExt cx="3967700" cy="2613421"/>
          </a:xfrm>
        </p:grpSpPr>
        <p:sp>
          <p:nvSpPr>
            <p:cNvPr id="8" name="Rectl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4"/>
            <p:cNvSpPr>
              <a:spLocks/>
            </p:cNvSpPr>
            <p:nvPr userDrawn="1"/>
          </p:nvSpPr>
          <p:spPr bwMode="gray">
            <a:xfrm>
              <a:off x="3009726" y="3438341"/>
              <a:ext cx="957975" cy="1060490"/>
            </a:xfrm>
            <a:custGeom>
              <a:avLst/>
              <a:gdLst>
                <a:gd name="T0" fmla="*/ 1071 w 3325"/>
                <a:gd name="T1" fmla="*/ 3118 h 3410"/>
                <a:gd name="T2" fmla="*/ 1238 w 3325"/>
                <a:gd name="T3" fmla="*/ 3410 h 3410"/>
                <a:gd name="T4" fmla="*/ 1068 w 3325"/>
                <a:gd name="T5" fmla="*/ 3410 h 3410"/>
                <a:gd name="T6" fmla="*/ 52 w 3325"/>
                <a:gd name="T7" fmla="*/ 1638 h 3410"/>
                <a:gd name="T8" fmla="*/ 52 w 3325"/>
                <a:gd name="T9" fmla="*/ 1311 h 3410"/>
                <a:gd name="T10" fmla="*/ 719 w 3325"/>
                <a:gd name="T11" fmla="*/ 163 h 3410"/>
                <a:gd name="T12" fmla="*/ 1002 w 3325"/>
                <a:gd name="T13" fmla="*/ 0 h 3410"/>
                <a:gd name="T14" fmla="*/ 2330 w 3325"/>
                <a:gd name="T15" fmla="*/ 3 h 3410"/>
                <a:gd name="T16" fmla="*/ 2613 w 3325"/>
                <a:gd name="T17" fmla="*/ 167 h 3410"/>
                <a:gd name="T18" fmla="*/ 3274 w 3325"/>
                <a:gd name="T19" fmla="*/ 1318 h 3410"/>
                <a:gd name="T20" fmla="*/ 3273 w 3325"/>
                <a:gd name="T21" fmla="*/ 1645 h 3410"/>
                <a:gd name="T22" fmla="*/ 2607 w 3325"/>
                <a:gd name="T23" fmla="*/ 2793 h 3410"/>
                <a:gd name="T24" fmla="*/ 2323 w 3325"/>
                <a:gd name="T25" fmla="*/ 2956 h 3410"/>
                <a:gd name="T26" fmla="*/ 1166 w 3325"/>
                <a:gd name="T27" fmla="*/ 2955 h 3410"/>
                <a:gd name="T28" fmla="*/ 1071 w 3325"/>
                <a:gd name="T29" fmla="*/ 3118 h 3410"/>
                <a:gd name="connsiteX0" fmla="*/ 3065 w 9805"/>
                <a:gd name="connsiteY0" fmla="*/ 9144 h 10585"/>
                <a:gd name="connsiteX1" fmla="*/ 3567 w 9805"/>
                <a:gd name="connsiteY1" fmla="*/ 10000 h 10585"/>
                <a:gd name="connsiteX2" fmla="*/ 3674 w 9805"/>
                <a:gd name="connsiteY2" fmla="*/ 10460 h 10585"/>
                <a:gd name="connsiteX3" fmla="*/ 3056 w 9805"/>
                <a:gd name="connsiteY3" fmla="*/ 10000 h 10585"/>
                <a:gd name="connsiteX4" fmla="*/ 0 w 9805"/>
                <a:gd name="connsiteY4" fmla="*/ 4804 h 10585"/>
                <a:gd name="connsiteX5" fmla="*/ 0 w 9805"/>
                <a:gd name="connsiteY5" fmla="*/ 3845 h 10585"/>
                <a:gd name="connsiteX6" fmla="*/ 2006 w 9805"/>
                <a:gd name="connsiteY6" fmla="*/ 478 h 10585"/>
                <a:gd name="connsiteX7" fmla="*/ 2858 w 9805"/>
                <a:gd name="connsiteY7" fmla="*/ 0 h 10585"/>
                <a:gd name="connsiteX8" fmla="*/ 6852 w 9805"/>
                <a:gd name="connsiteY8" fmla="*/ 9 h 10585"/>
                <a:gd name="connsiteX9" fmla="*/ 7703 w 9805"/>
                <a:gd name="connsiteY9" fmla="*/ 490 h 10585"/>
                <a:gd name="connsiteX10" fmla="*/ 9691 w 9805"/>
                <a:gd name="connsiteY10" fmla="*/ 3865 h 10585"/>
                <a:gd name="connsiteX11" fmla="*/ 9688 w 9805"/>
                <a:gd name="connsiteY11" fmla="*/ 4824 h 10585"/>
                <a:gd name="connsiteX12" fmla="*/ 7685 w 9805"/>
                <a:gd name="connsiteY12" fmla="*/ 8191 h 10585"/>
                <a:gd name="connsiteX13" fmla="*/ 6830 w 9805"/>
                <a:gd name="connsiteY13" fmla="*/ 8669 h 10585"/>
                <a:gd name="connsiteX14" fmla="*/ 3351 w 9805"/>
                <a:gd name="connsiteY14" fmla="*/ 8666 h 10585"/>
                <a:gd name="connsiteX15" fmla="*/ 3065 w 9805"/>
                <a:gd name="connsiteY15" fmla="*/ 9144 h 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" h="10585">
                  <a:moveTo>
                    <a:pt x="3065" y="9144"/>
                  </a:moveTo>
                  <a:cubicBezTo>
                    <a:pt x="3567" y="10000"/>
                    <a:pt x="3466" y="9781"/>
                    <a:pt x="3567" y="10000"/>
                  </a:cubicBezTo>
                  <a:cubicBezTo>
                    <a:pt x="3668" y="10219"/>
                    <a:pt x="3768" y="10465"/>
                    <a:pt x="3674" y="10460"/>
                  </a:cubicBezTo>
                  <a:cubicBezTo>
                    <a:pt x="3598" y="10465"/>
                    <a:pt x="3668" y="10942"/>
                    <a:pt x="3056" y="10000"/>
                  </a:cubicBezTo>
                  <a:cubicBezTo>
                    <a:pt x="2444" y="9058"/>
                    <a:pt x="0" y="4804"/>
                    <a:pt x="0" y="4804"/>
                  </a:cubicBezTo>
                  <a:cubicBezTo>
                    <a:pt x="-156" y="4540"/>
                    <a:pt x="-156" y="4109"/>
                    <a:pt x="0" y="3845"/>
                  </a:cubicBezTo>
                  <a:lnTo>
                    <a:pt x="2006" y="478"/>
                  </a:lnTo>
                  <a:cubicBezTo>
                    <a:pt x="2163" y="214"/>
                    <a:pt x="2548" y="0"/>
                    <a:pt x="2858" y="0"/>
                  </a:cubicBezTo>
                  <a:lnTo>
                    <a:pt x="6852" y="9"/>
                  </a:lnTo>
                  <a:cubicBezTo>
                    <a:pt x="7164" y="9"/>
                    <a:pt x="7546" y="226"/>
                    <a:pt x="7703" y="490"/>
                  </a:cubicBezTo>
                  <a:lnTo>
                    <a:pt x="9691" y="3865"/>
                  </a:lnTo>
                  <a:cubicBezTo>
                    <a:pt x="9844" y="4129"/>
                    <a:pt x="9844" y="4560"/>
                    <a:pt x="9688" y="4824"/>
                  </a:cubicBezTo>
                  <a:lnTo>
                    <a:pt x="7685" y="8191"/>
                  </a:lnTo>
                  <a:cubicBezTo>
                    <a:pt x="7525" y="8455"/>
                    <a:pt x="7143" y="8669"/>
                    <a:pt x="6830" y="8669"/>
                  </a:cubicBezTo>
                  <a:lnTo>
                    <a:pt x="3351" y="8666"/>
                  </a:lnTo>
                  <a:cubicBezTo>
                    <a:pt x="3038" y="8663"/>
                    <a:pt x="2912" y="8880"/>
                    <a:pt x="3065" y="9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Rectangle 1"/>
          <p:cNvSpPr/>
          <p:nvPr userDrawn="1"/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8" y="306722"/>
                  <a:pt x="4230365" y="306768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3" y="713203"/>
                  <a:pt x="4382282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8" y="78703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4" y="1362235"/>
                  <a:pt x="3578989" y="1359959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4" y="860305"/>
                  <a:pt x="3206540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6" y="930522"/>
                  <a:pt x="2514130" y="931884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4" y="1566804"/>
                  <a:pt x="2230056" y="1568766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56" y="2132859"/>
                  <a:pt x="2639393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5" y="2062343"/>
                  <a:pt x="3332608" y="2059331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3" y="1279274"/>
                  <a:pt x="3865905" y="1280575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88" y="1577240"/>
                  <a:pt x="4120602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6" y="1505272"/>
                  <a:pt x="4579567" y="1503279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4" y="1074122"/>
                  <a:pt x="4744341" y="1071144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4" y="425385"/>
                  <a:pt x="4455510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5" y="354582"/>
                  <a:pt x="5074601" y="353254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3798641" y="6858001"/>
                </a:lnTo>
                <a:lnTo>
                  <a:pt x="3808977" y="6840186"/>
                </a:lnTo>
                <a:cubicBezTo>
                  <a:pt x="3875779" y="6724581"/>
                  <a:pt x="3875779" y="6535759"/>
                  <a:pt x="3810262" y="6420154"/>
                </a:cubicBezTo>
                <a:cubicBezTo>
                  <a:pt x="3810262" y="6420154"/>
                  <a:pt x="3810262" y="6420154"/>
                  <a:pt x="2961102" y="4941694"/>
                </a:cubicBezTo>
                <a:lnTo>
                  <a:pt x="2937921" y="4908297"/>
                </a:lnTo>
                <a:lnTo>
                  <a:pt x="2918773" y="4875174"/>
                </a:lnTo>
                <a:cubicBezTo>
                  <a:pt x="2862729" y="4778222"/>
                  <a:pt x="2793752" y="4658897"/>
                  <a:pt x="2708856" y="4512036"/>
                </a:cubicBezTo>
                <a:cubicBezTo>
                  <a:pt x="2691937" y="4482974"/>
                  <a:pt x="2697960" y="4457890"/>
                  <a:pt x="2720946" y="4447178"/>
                </a:cubicBezTo>
                <a:lnTo>
                  <a:pt x="2746422" y="4442214"/>
                </a:lnTo>
                <a:lnTo>
                  <a:pt x="2756015" y="4442214"/>
                </a:lnTo>
                <a:cubicBezTo>
                  <a:pt x="2819224" y="4442214"/>
                  <a:pt x="3021494" y="4442214"/>
                  <a:pt x="3668758" y="4442214"/>
                </a:cubicBezTo>
                <a:cubicBezTo>
                  <a:pt x="3742436" y="4442214"/>
                  <a:pt x="3832751" y="4389919"/>
                  <a:pt x="3869590" y="4326034"/>
                </a:cubicBezTo>
                <a:cubicBezTo>
                  <a:pt x="3869590" y="4326034"/>
                  <a:pt x="3869590" y="4326034"/>
                  <a:pt x="4340180" y="3510692"/>
                </a:cubicBezTo>
                <a:cubicBezTo>
                  <a:pt x="4377018" y="3447105"/>
                  <a:pt x="4377018" y="3342810"/>
                  <a:pt x="4340180" y="3278926"/>
                </a:cubicBezTo>
                <a:cubicBezTo>
                  <a:pt x="4340180" y="3278926"/>
                  <a:pt x="4340180" y="3278926"/>
                  <a:pt x="3869590" y="2463584"/>
                </a:cubicBezTo>
                <a:cubicBezTo>
                  <a:pt x="3841961" y="2415671"/>
                  <a:pt x="3784252" y="2374444"/>
                  <a:pt x="3726041" y="2356825"/>
                </a:cubicBezTo>
                <a:lnTo>
                  <a:pt x="3668961" y="2347734"/>
                </a:lnTo>
                <a:lnTo>
                  <a:pt x="3505115" y="2347734"/>
                </a:lnTo>
                <a:cubicBezTo>
                  <a:pt x="2732636" y="2347734"/>
                  <a:pt x="2729377" y="2347734"/>
                  <a:pt x="2729363" y="2347734"/>
                </a:cubicBezTo>
                <a:cubicBezTo>
                  <a:pt x="2655982" y="2347734"/>
                  <a:pt x="2565667" y="2400030"/>
                  <a:pt x="2528828" y="2463914"/>
                </a:cubicBezTo>
                <a:cubicBezTo>
                  <a:pt x="2059864" y="3275928"/>
                  <a:pt x="2057950" y="3279243"/>
                  <a:pt x="2057942" y="3279256"/>
                </a:cubicBezTo>
                <a:cubicBezTo>
                  <a:pt x="2021103" y="3342843"/>
                  <a:pt x="2021103" y="3447138"/>
                  <a:pt x="2057942" y="3511022"/>
                </a:cubicBezTo>
                <a:cubicBezTo>
                  <a:pt x="2150856" y="3672330"/>
                  <a:pt x="2232157" y="3813474"/>
                  <a:pt x="2303295" y="3936976"/>
                </a:cubicBezTo>
                <a:lnTo>
                  <a:pt x="2385586" y="4079840"/>
                </a:lnTo>
                <a:lnTo>
                  <a:pt x="2385872" y="4080886"/>
                </a:lnTo>
                <a:cubicBezTo>
                  <a:pt x="2385872" y="4080886"/>
                  <a:pt x="2385872" y="4080886"/>
                  <a:pt x="2467416" y="4222092"/>
                </a:cubicBezTo>
                <a:lnTo>
                  <a:pt x="2509890" y="4295642"/>
                </a:lnTo>
                <a:lnTo>
                  <a:pt x="2528988" y="4328797"/>
                </a:lnTo>
                <a:lnTo>
                  <a:pt x="2529157" y="4329005"/>
                </a:lnTo>
                <a:lnTo>
                  <a:pt x="2565024" y="4391116"/>
                </a:lnTo>
                <a:cubicBezTo>
                  <a:pt x="2606367" y="4462707"/>
                  <a:pt x="2657250" y="4550819"/>
                  <a:pt x="2719876" y="4659265"/>
                </a:cubicBezTo>
                <a:cubicBezTo>
                  <a:pt x="2742183" y="4697869"/>
                  <a:pt x="2723811" y="4729799"/>
                  <a:pt x="2679225" y="4729911"/>
                </a:cubicBezTo>
                <a:cubicBezTo>
                  <a:pt x="2679225" y="4729911"/>
                  <a:pt x="2679225" y="4729911"/>
                  <a:pt x="2411781" y="4730390"/>
                </a:cubicBezTo>
                <a:lnTo>
                  <a:pt x="2355833" y="4730490"/>
                </a:lnTo>
                <a:lnTo>
                  <a:pt x="2293907" y="4730350"/>
                </a:lnTo>
                <a:cubicBezTo>
                  <a:pt x="2057746" y="4729817"/>
                  <a:pt x="1637903" y="4728868"/>
                  <a:pt x="891516" y="4727182"/>
                </a:cubicBezTo>
                <a:cubicBezTo>
                  <a:pt x="759196" y="4727182"/>
                  <a:pt x="594760" y="4820951"/>
                  <a:pt x="527958" y="4936556"/>
                </a:cubicBezTo>
                <a:cubicBezTo>
                  <a:pt x="527958" y="4936556"/>
                  <a:pt x="527958" y="4936556"/>
                  <a:pt x="68354" y="5727502"/>
                </a:cubicBezTo>
                <a:lnTo>
                  <a:pt x="0" y="5845133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3644826"/>
            <a:ext cx="640873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2924818"/>
            <a:ext cx="6408113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1532405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bg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468665" y="5341463"/>
            <a:ext cx="2520000" cy="12544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ynthe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50475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gray">
          <a:xfrm>
            <a:off x="463543" y="486048"/>
            <a:ext cx="4883069" cy="5475233"/>
          </a:xfrm>
          <a:custGeom>
            <a:avLst/>
            <a:gdLst>
              <a:gd name="T0" fmla="*/ 1263 w 1588"/>
              <a:gd name="T1" fmla="*/ 1439 h 1779"/>
              <a:gd name="T2" fmla="*/ 1172 w 1588"/>
              <a:gd name="T3" fmla="*/ 1552 h 1779"/>
              <a:gd name="T4" fmla="*/ 1028 w 1588"/>
              <a:gd name="T5" fmla="*/ 1530 h 1779"/>
              <a:gd name="T6" fmla="*/ 897 w 1588"/>
              <a:gd name="T7" fmla="*/ 1348 h 1779"/>
              <a:gd name="T8" fmla="*/ 781 w 1588"/>
              <a:gd name="T9" fmla="*/ 1506 h 1779"/>
              <a:gd name="T10" fmla="*/ 563 w 1588"/>
              <a:gd name="T11" fmla="*/ 1484 h 1779"/>
              <a:gd name="T12" fmla="*/ 473 w 1588"/>
              <a:gd name="T13" fmla="*/ 1284 h 1779"/>
              <a:gd name="T14" fmla="*/ 601 w 1588"/>
              <a:gd name="T15" fmla="*/ 1106 h 1779"/>
              <a:gd name="T16" fmla="*/ 819 w 1588"/>
              <a:gd name="T17" fmla="*/ 1128 h 1779"/>
              <a:gd name="T18" fmla="*/ 987 w 1588"/>
              <a:gd name="T19" fmla="*/ 1374 h 1779"/>
              <a:gd name="T20" fmla="*/ 1066 w 1588"/>
              <a:gd name="T21" fmla="*/ 1281 h 1779"/>
              <a:gd name="T22" fmla="*/ 1210 w 1588"/>
              <a:gd name="T23" fmla="*/ 1303 h 1779"/>
              <a:gd name="T24" fmla="*/ 463 w 1588"/>
              <a:gd name="T25" fmla="*/ 891 h 1779"/>
              <a:gd name="T26" fmla="*/ 551 w 1588"/>
              <a:gd name="T27" fmla="*/ 667 h 1779"/>
              <a:gd name="T28" fmla="*/ 962 w 1588"/>
              <a:gd name="T29" fmla="*/ 629 h 1779"/>
              <a:gd name="T30" fmla="*/ 854 w 1588"/>
              <a:gd name="T31" fmla="*/ 368 h 1779"/>
              <a:gd name="T32" fmla="*/ 1003 w 1588"/>
              <a:gd name="T33" fmla="*/ 36 h 1779"/>
              <a:gd name="T34" fmla="*/ 1364 w 1588"/>
              <a:gd name="T35" fmla="*/ 0 h 1779"/>
              <a:gd name="T36" fmla="*/ 1577 w 1588"/>
              <a:gd name="T37" fmla="*/ 294 h 1779"/>
              <a:gd name="T38" fmla="*/ 1428 w 1588"/>
              <a:gd name="T39" fmla="*/ 626 h 1779"/>
              <a:gd name="T40" fmla="*/ 893 w 1588"/>
              <a:gd name="T41" fmla="*/ 663 h 1779"/>
              <a:gd name="T42" fmla="*/ 940 w 1588"/>
              <a:gd name="T43" fmla="*/ 818 h 1779"/>
              <a:gd name="T44" fmla="*/ 853 w 1588"/>
              <a:gd name="T45" fmla="*/ 1043 h 1779"/>
              <a:gd name="T46" fmla="*/ 614 w 1588"/>
              <a:gd name="T47" fmla="*/ 1079 h 1779"/>
              <a:gd name="T48" fmla="*/ 463 w 1588"/>
              <a:gd name="T49" fmla="*/ 891 h 1779"/>
              <a:gd name="T50" fmla="*/ 117 w 1588"/>
              <a:gd name="T51" fmla="*/ 884 h 1779"/>
              <a:gd name="T52" fmla="*/ 381 w 1588"/>
              <a:gd name="T53" fmla="*/ 857 h 1779"/>
              <a:gd name="T54" fmla="*/ 536 w 1588"/>
              <a:gd name="T55" fmla="*/ 1073 h 1779"/>
              <a:gd name="T56" fmla="*/ 364 w 1588"/>
              <a:gd name="T57" fmla="*/ 1424 h 1779"/>
              <a:gd name="T58" fmla="*/ 479 w 1588"/>
              <a:gd name="T59" fmla="*/ 1451 h 1779"/>
              <a:gd name="T60" fmla="*/ 590 w 1588"/>
              <a:gd name="T61" fmla="*/ 1588 h 1779"/>
              <a:gd name="T62" fmla="*/ 526 w 1588"/>
              <a:gd name="T63" fmla="*/ 1752 h 1779"/>
              <a:gd name="T64" fmla="*/ 352 w 1588"/>
              <a:gd name="T65" fmla="*/ 1779 h 1779"/>
              <a:gd name="T66" fmla="*/ 242 w 1588"/>
              <a:gd name="T67" fmla="*/ 1642 h 1779"/>
              <a:gd name="T68" fmla="*/ 368 w 1588"/>
              <a:gd name="T69" fmla="*/ 1368 h 1779"/>
              <a:gd name="T70" fmla="*/ 163 w 1588"/>
              <a:gd name="T71" fmla="*/ 1341 h 1779"/>
              <a:gd name="T72" fmla="*/ 8 w 1588"/>
              <a:gd name="T73" fmla="*/ 1126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8" h="1779">
                <a:moveTo>
                  <a:pt x="1263" y="1394"/>
                </a:moveTo>
                <a:cubicBezTo>
                  <a:pt x="1270" y="1406"/>
                  <a:pt x="1270" y="1426"/>
                  <a:pt x="1263" y="1439"/>
                </a:cubicBezTo>
                <a:cubicBezTo>
                  <a:pt x="1210" y="1530"/>
                  <a:pt x="1210" y="1530"/>
                  <a:pt x="1210" y="1530"/>
                </a:cubicBezTo>
                <a:cubicBezTo>
                  <a:pt x="1203" y="1542"/>
                  <a:pt x="1186" y="1552"/>
                  <a:pt x="1172" y="1552"/>
                </a:cubicBezTo>
                <a:cubicBezTo>
                  <a:pt x="1066" y="1552"/>
                  <a:pt x="1066" y="1552"/>
                  <a:pt x="1066" y="1552"/>
                </a:cubicBezTo>
                <a:cubicBezTo>
                  <a:pt x="1052" y="1552"/>
                  <a:pt x="1035" y="1542"/>
                  <a:pt x="1028" y="1530"/>
                </a:cubicBezTo>
                <a:cubicBezTo>
                  <a:pt x="923" y="1348"/>
                  <a:pt x="923" y="1348"/>
                  <a:pt x="923" y="1348"/>
                </a:cubicBezTo>
                <a:cubicBezTo>
                  <a:pt x="916" y="1336"/>
                  <a:pt x="904" y="1336"/>
                  <a:pt x="897" y="1348"/>
                </a:cubicBezTo>
                <a:cubicBezTo>
                  <a:pt x="819" y="1484"/>
                  <a:pt x="819" y="1484"/>
                  <a:pt x="819" y="1484"/>
                </a:cubicBezTo>
                <a:cubicBezTo>
                  <a:pt x="812" y="1496"/>
                  <a:pt x="795" y="1506"/>
                  <a:pt x="781" y="1506"/>
                </a:cubicBezTo>
                <a:cubicBezTo>
                  <a:pt x="601" y="1506"/>
                  <a:pt x="601" y="1506"/>
                  <a:pt x="601" y="1506"/>
                </a:cubicBezTo>
                <a:cubicBezTo>
                  <a:pt x="587" y="1506"/>
                  <a:pt x="570" y="1496"/>
                  <a:pt x="563" y="1484"/>
                </a:cubicBezTo>
                <a:cubicBezTo>
                  <a:pt x="473" y="1328"/>
                  <a:pt x="473" y="1328"/>
                  <a:pt x="473" y="1328"/>
                </a:cubicBezTo>
                <a:cubicBezTo>
                  <a:pt x="466" y="1316"/>
                  <a:pt x="466" y="1296"/>
                  <a:pt x="473" y="1284"/>
                </a:cubicBezTo>
                <a:cubicBezTo>
                  <a:pt x="563" y="1128"/>
                  <a:pt x="563" y="1128"/>
                  <a:pt x="563" y="1128"/>
                </a:cubicBezTo>
                <a:cubicBezTo>
                  <a:pt x="570" y="1116"/>
                  <a:pt x="587" y="1106"/>
                  <a:pt x="601" y="1106"/>
                </a:cubicBezTo>
                <a:cubicBezTo>
                  <a:pt x="781" y="1106"/>
                  <a:pt x="781" y="1106"/>
                  <a:pt x="781" y="1106"/>
                </a:cubicBezTo>
                <a:cubicBezTo>
                  <a:pt x="795" y="1106"/>
                  <a:pt x="812" y="1116"/>
                  <a:pt x="819" y="1128"/>
                </a:cubicBezTo>
                <a:cubicBezTo>
                  <a:pt x="961" y="1374"/>
                  <a:pt x="961" y="1374"/>
                  <a:pt x="961" y="1374"/>
                </a:cubicBezTo>
                <a:cubicBezTo>
                  <a:pt x="968" y="1387"/>
                  <a:pt x="980" y="1387"/>
                  <a:pt x="987" y="1374"/>
                </a:cubicBezTo>
                <a:cubicBezTo>
                  <a:pt x="1028" y="1303"/>
                  <a:pt x="1028" y="1303"/>
                  <a:pt x="1028" y="1303"/>
                </a:cubicBezTo>
                <a:cubicBezTo>
                  <a:pt x="1035" y="1291"/>
                  <a:pt x="1052" y="1281"/>
                  <a:pt x="1066" y="1281"/>
                </a:cubicBezTo>
                <a:cubicBezTo>
                  <a:pt x="1172" y="1281"/>
                  <a:pt x="1172" y="1281"/>
                  <a:pt x="1172" y="1281"/>
                </a:cubicBezTo>
                <a:cubicBezTo>
                  <a:pt x="1186" y="1281"/>
                  <a:pt x="1203" y="1291"/>
                  <a:pt x="1210" y="1303"/>
                </a:cubicBezTo>
                <a:lnTo>
                  <a:pt x="1263" y="1394"/>
                </a:lnTo>
                <a:close/>
                <a:moveTo>
                  <a:pt x="463" y="891"/>
                </a:moveTo>
                <a:cubicBezTo>
                  <a:pt x="452" y="871"/>
                  <a:pt x="452" y="838"/>
                  <a:pt x="463" y="818"/>
                </a:cubicBezTo>
                <a:cubicBezTo>
                  <a:pt x="551" y="667"/>
                  <a:pt x="551" y="667"/>
                  <a:pt x="551" y="667"/>
                </a:cubicBezTo>
                <a:cubicBezTo>
                  <a:pt x="562" y="646"/>
                  <a:pt x="591" y="630"/>
                  <a:pt x="614" y="630"/>
                </a:cubicBezTo>
                <a:cubicBezTo>
                  <a:pt x="962" y="629"/>
                  <a:pt x="962" y="629"/>
                  <a:pt x="962" y="629"/>
                </a:cubicBezTo>
                <a:cubicBezTo>
                  <a:pt x="985" y="629"/>
                  <a:pt x="995" y="613"/>
                  <a:pt x="983" y="593"/>
                </a:cubicBezTo>
                <a:cubicBezTo>
                  <a:pt x="854" y="368"/>
                  <a:pt x="854" y="368"/>
                  <a:pt x="854" y="368"/>
                </a:cubicBezTo>
                <a:cubicBezTo>
                  <a:pt x="842" y="347"/>
                  <a:pt x="842" y="314"/>
                  <a:pt x="854" y="294"/>
                </a:cubicBezTo>
                <a:cubicBezTo>
                  <a:pt x="1003" y="36"/>
                  <a:pt x="1003" y="36"/>
                  <a:pt x="1003" y="36"/>
                </a:cubicBezTo>
                <a:cubicBezTo>
                  <a:pt x="1014" y="16"/>
                  <a:pt x="1043" y="0"/>
                  <a:pt x="1066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7" y="0"/>
                  <a:pt x="1416" y="16"/>
                  <a:pt x="1428" y="36"/>
                </a:cubicBezTo>
                <a:cubicBezTo>
                  <a:pt x="1577" y="294"/>
                  <a:pt x="1577" y="294"/>
                  <a:pt x="1577" y="294"/>
                </a:cubicBezTo>
                <a:cubicBezTo>
                  <a:pt x="1588" y="314"/>
                  <a:pt x="1588" y="347"/>
                  <a:pt x="1577" y="368"/>
                </a:cubicBezTo>
                <a:cubicBezTo>
                  <a:pt x="1428" y="626"/>
                  <a:pt x="1428" y="626"/>
                  <a:pt x="1428" y="626"/>
                </a:cubicBezTo>
                <a:cubicBezTo>
                  <a:pt x="1416" y="646"/>
                  <a:pt x="1387" y="662"/>
                  <a:pt x="1364" y="662"/>
                </a:cubicBezTo>
                <a:cubicBezTo>
                  <a:pt x="893" y="663"/>
                  <a:pt x="893" y="663"/>
                  <a:pt x="893" y="663"/>
                </a:cubicBezTo>
                <a:cubicBezTo>
                  <a:pt x="870" y="663"/>
                  <a:pt x="860" y="679"/>
                  <a:pt x="872" y="699"/>
                </a:cubicBezTo>
                <a:cubicBezTo>
                  <a:pt x="940" y="818"/>
                  <a:pt x="940" y="818"/>
                  <a:pt x="940" y="818"/>
                </a:cubicBezTo>
                <a:cubicBezTo>
                  <a:pt x="952" y="838"/>
                  <a:pt x="952" y="871"/>
                  <a:pt x="940" y="891"/>
                </a:cubicBezTo>
                <a:cubicBezTo>
                  <a:pt x="853" y="1043"/>
                  <a:pt x="853" y="1043"/>
                  <a:pt x="853" y="1043"/>
                </a:cubicBezTo>
                <a:cubicBezTo>
                  <a:pt x="841" y="1063"/>
                  <a:pt x="812" y="1079"/>
                  <a:pt x="789" y="1079"/>
                </a:cubicBezTo>
                <a:cubicBezTo>
                  <a:pt x="614" y="1079"/>
                  <a:pt x="614" y="1079"/>
                  <a:pt x="614" y="1079"/>
                </a:cubicBezTo>
                <a:cubicBezTo>
                  <a:pt x="591" y="1079"/>
                  <a:pt x="562" y="1063"/>
                  <a:pt x="551" y="1043"/>
                </a:cubicBezTo>
                <a:lnTo>
                  <a:pt x="463" y="891"/>
                </a:lnTo>
                <a:close/>
                <a:moveTo>
                  <a:pt x="8" y="1073"/>
                </a:moveTo>
                <a:cubicBezTo>
                  <a:pt x="117" y="884"/>
                  <a:pt x="117" y="884"/>
                  <a:pt x="117" y="884"/>
                </a:cubicBezTo>
                <a:cubicBezTo>
                  <a:pt x="125" y="869"/>
                  <a:pt x="146" y="857"/>
                  <a:pt x="163" y="857"/>
                </a:cubicBezTo>
                <a:cubicBezTo>
                  <a:pt x="381" y="857"/>
                  <a:pt x="381" y="857"/>
                  <a:pt x="381" y="857"/>
                </a:cubicBezTo>
                <a:cubicBezTo>
                  <a:pt x="398" y="857"/>
                  <a:pt x="418" y="869"/>
                  <a:pt x="427" y="884"/>
                </a:cubicBezTo>
                <a:cubicBezTo>
                  <a:pt x="536" y="1073"/>
                  <a:pt x="536" y="1073"/>
                  <a:pt x="536" y="1073"/>
                </a:cubicBezTo>
                <a:cubicBezTo>
                  <a:pt x="544" y="1087"/>
                  <a:pt x="544" y="1111"/>
                  <a:pt x="536" y="1126"/>
                </a:cubicBezTo>
                <a:cubicBezTo>
                  <a:pt x="364" y="1424"/>
                  <a:pt x="364" y="1424"/>
                  <a:pt x="364" y="1424"/>
                </a:cubicBezTo>
                <a:cubicBezTo>
                  <a:pt x="356" y="1439"/>
                  <a:pt x="362" y="1451"/>
                  <a:pt x="379" y="1451"/>
                </a:cubicBezTo>
                <a:cubicBezTo>
                  <a:pt x="479" y="1451"/>
                  <a:pt x="479" y="1451"/>
                  <a:pt x="479" y="1451"/>
                </a:cubicBezTo>
                <a:cubicBezTo>
                  <a:pt x="496" y="1451"/>
                  <a:pt x="517" y="1463"/>
                  <a:pt x="526" y="1478"/>
                </a:cubicBezTo>
                <a:cubicBezTo>
                  <a:pt x="590" y="1588"/>
                  <a:pt x="590" y="1588"/>
                  <a:pt x="590" y="1588"/>
                </a:cubicBezTo>
                <a:cubicBezTo>
                  <a:pt x="598" y="1603"/>
                  <a:pt x="598" y="1627"/>
                  <a:pt x="590" y="1642"/>
                </a:cubicBezTo>
                <a:cubicBezTo>
                  <a:pt x="526" y="1752"/>
                  <a:pt x="526" y="1752"/>
                  <a:pt x="526" y="1752"/>
                </a:cubicBezTo>
                <a:cubicBezTo>
                  <a:pt x="517" y="1767"/>
                  <a:pt x="496" y="1779"/>
                  <a:pt x="479" y="1779"/>
                </a:cubicBezTo>
                <a:cubicBezTo>
                  <a:pt x="352" y="1779"/>
                  <a:pt x="352" y="1779"/>
                  <a:pt x="352" y="1779"/>
                </a:cubicBezTo>
                <a:cubicBezTo>
                  <a:pt x="335" y="1779"/>
                  <a:pt x="314" y="1767"/>
                  <a:pt x="305" y="1752"/>
                </a:cubicBezTo>
                <a:cubicBezTo>
                  <a:pt x="242" y="1642"/>
                  <a:pt x="242" y="1642"/>
                  <a:pt x="242" y="1642"/>
                </a:cubicBezTo>
                <a:cubicBezTo>
                  <a:pt x="233" y="1627"/>
                  <a:pt x="233" y="1603"/>
                  <a:pt x="242" y="1588"/>
                </a:cubicBezTo>
                <a:cubicBezTo>
                  <a:pt x="368" y="1368"/>
                  <a:pt x="368" y="1368"/>
                  <a:pt x="368" y="1368"/>
                </a:cubicBezTo>
                <a:cubicBezTo>
                  <a:pt x="377" y="1353"/>
                  <a:pt x="370" y="1341"/>
                  <a:pt x="353" y="1341"/>
                </a:cubicBezTo>
                <a:cubicBezTo>
                  <a:pt x="163" y="1341"/>
                  <a:pt x="163" y="1341"/>
                  <a:pt x="163" y="1341"/>
                </a:cubicBezTo>
                <a:cubicBezTo>
                  <a:pt x="146" y="1341"/>
                  <a:pt x="125" y="1329"/>
                  <a:pt x="117" y="1314"/>
                </a:cubicBezTo>
                <a:cubicBezTo>
                  <a:pt x="8" y="1126"/>
                  <a:pt x="8" y="1126"/>
                  <a:pt x="8" y="1126"/>
                </a:cubicBezTo>
                <a:cubicBezTo>
                  <a:pt x="0" y="1111"/>
                  <a:pt x="0" y="1087"/>
                  <a:pt x="8" y="1073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45642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910377 w 12192000"/>
              <a:gd name="connsiteY3" fmla="*/ 6858000 h 6858000"/>
              <a:gd name="connsiteX4" fmla="*/ 6944008 w 12192000"/>
              <a:gd name="connsiteY4" fmla="*/ 6799742 h 6858000"/>
              <a:gd name="connsiteX5" fmla="*/ 7200786 w 12192000"/>
              <a:gd name="connsiteY5" fmla="*/ 6354938 h 6858000"/>
              <a:gd name="connsiteX6" fmla="*/ 7200786 w 12192000"/>
              <a:gd name="connsiteY6" fmla="*/ 5837908 h 6858000"/>
              <a:gd name="connsiteX7" fmla="*/ 6149027 w 12192000"/>
              <a:gd name="connsiteY7" fmla="*/ 4012915 h 6858000"/>
              <a:gd name="connsiteX8" fmla="*/ 5703106 w 12192000"/>
              <a:gd name="connsiteY8" fmla="*/ 3754400 h 6858000"/>
              <a:gd name="connsiteX9" fmla="*/ 3870218 w 12192000"/>
              <a:gd name="connsiteY9" fmla="*/ 3754400 h 6858000"/>
              <a:gd name="connsiteX10" fmla="*/ 3719527 w 12192000"/>
              <a:gd name="connsiteY10" fmla="*/ 3492808 h 6858000"/>
              <a:gd name="connsiteX11" fmla="*/ 4943503 w 12192000"/>
              <a:gd name="connsiteY11" fmla="*/ 1363137 h 6858000"/>
              <a:gd name="connsiteX12" fmla="*/ 4943503 w 12192000"/>
              <a:gd name="connsiteY12" fmla="*/ 846107 h 6858000"/>
              <a:gd name="connsiteX13" fmla="*/ 4462168 w 12192000"/>
              <a:gd name="connsiteY13" fmla="*/ 9972 h 6858000"/>
              <a:gd name="connsiteX14" fmla="*/ 0 w 12192000"/>
              <a:gd name="connsiteY14" fmla="*/ 0 h 6858000"/>
              <a:gd name="connsiteX15" fmla="*/ 2066183 w 12192000"/>
              <a:gd name="connsiteY15" fmla="*/ 0 h 6858000"/>
              <a:gd name="connsiteX16" fmla="*/ 1982011 w 12192000"/>
              <a:gd name="connsiteY16" fmla="*/ 146217 h 6858000"/>
              <a:gd name="connsiteX17" fmla="*/ 1579108 w 12192000"/>
              <a:gd name="connsiteY17" fmla="*/ 846107 h 6858000"/>
              <a:gd name="connsiteX18" fmla="*/ 1579108 w 12192000"/>
              <a:gd name="connsiteY18" fmla="*/ 1363137 h 6858000"/>
              <a:gd name="connsiteX19" fmla="*/ 2194171 w 12192000"/>
              <a:gd name="connsiteY19" fmla="*/ 2434127 h 6858000"/>
              <a:gd name="connsiteX20" fmla="*/ 2643167 w 12192000"/>
              <a:gd name="connsiteY20" fmla="*/ 2692642 h 6858000"/>
              <a:gd name="connsiteX21" fmla="*/ 3608816 w 12192000"/>
              <a:gd name="connsiteY21" fmla="*/ 2692642 h 6858000"/>
              <a:gd name="connsiteX22" fmla="*/ 3759507 w 12192000"/>
              <a:gd name="connsiteY22" fmla="*/ 2951157 h 6858000"/>
              <a:gd name="connsiteX23" fmla="*/ 2098836 w 12192000"/>
              <a:gd name="connsiteY23" fmla="*/ 5837908 h 6858000"/>
              <a:gd name="connsiteX24" fmla="*/ 2098836 w 12192000"/>
              <a:gd name="connsiteY24" fmla="*/ 6354938 h 6858000"/>
              <a:gd name="connsiteX25" fmla="*/ 2367778 w 12192000"/>
              <a:gd name="connsiteY25" fmla="*/ 6820814 h 6858000"/>
              <a:gd name="connsiteX26" fmla="*/ 2389244 w 12192000"/>
              <a:gd name="connsiteY26" fmla="*/ 6858000 h 6858000"/>
              <a:gd name="connsiteX27" fmla="*/ 2077708 w 12192000"/>
              <a:gd name="connsiteY27" fmla="*/ 6858000 h 6858000"/>
              <a:gd name="connsiteX28" fmla="*/ 2060010 w 12192000"/>
              <a:gd name="connsiteY28" fmla="*/ 6827344 h 6858000"/>
              <a:gd name="connsiteX29" fmla="*/ 1954296 w 12192000"/>
              <a:gd name="connsiteY29" fmla="*/ 6644229 h 6858000"/>
              <a:gd name="connsiteX30" fmla="*/ 1339233 w 12192000"/>
              <a:gd name="connsiteY30" fmla="*/ 6287232 h 6858000"/>
              <a:gd name="connsiteX31" fmla="*/ 60754 w 12192000"/>
              <a:gd name="connsiteY31" fmla="*/ 6287232 h 6858000"/>
              <a:gd name="connsiteX32" fmla="*/ 0 w 12192000"/>
              <a:gd name="connsiteY32" fmla="*/ 6287232 h 6858000"/>
              <a:gd name="connsiteX33" fmla="*/ 0 w 12192000"/>
              <a:gd name="connsiteY33" fmla="*/ 6028717 h 6858000"/>
              <a:gd name="connsiteX34" fmla="*/ 34162 w 12192000"/>
              <a:gd name="connsiteY34" fmla="*/ 6028717 h 6858000"/>
              <a:gd name="connsiteX35" fmla="*/ 1468396 w 12192000"/>
              <a:gd name="connsiteY35" fmla="*/ 6028717 h 6858000"/>
              <a:gd name="connsiteX36" fmla="*/ 1837434 w 12192000"/>
              <a:gd name="connsiteY36" fmla="*/ 5813288 h 6858000"/>
              <a:gd name="connsiteX37" fmla="*/ 2707749 w 12192000"/>
              <a:gd name="connsiteY37" fmla="*/ 4308361 h 6858000"/>
              <a:gd name="connsiteX38" fmla="*/ 2707749 w 12192000"/>
              <a:gd name="connsiteY38" fmla="*/ 3880580 h 6858000"/>
              <a:gd name="connsiteX39" fmla="*/ 1837434 w 12192000"/>
              <a:gd name="connsiteY39" fmla="*/ 2372576 h 6858000"/>
              <a:gd name="connsiteX40" fmla="*/ 1468396 w 12192000"/>
              <a:gd name="connsiteY40" fmla="*/ 2160224 h 6858000"/>
              <a:gd name="connsiteX41" fmla="*/ 37562 w 12192000"/>
              <a:gd name="connsiteY41" fmla="*/ 2160224 h 6858000"/>
              <a:gd name="connsiteX42" fmla="*/ 0 w 12192000"/>
              <a:gd name="connsiteY42" fmla="*/ 21602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2000" h="6858000">
                <a:moveTo>
                  <a:pt x="445642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10377" y="6858000"/>
                </a:lnTo>
                <a:lnTo>
                  <a:pt x="6944008" y="6799742"/>
                </a:lnTo>
                <a:cubicBezTo>
                  <a:pt x="7200786" y="6354938"/>
                  <a:pt x="7200786" y="6354938"/>
                  <a:pt x="7200786" y="6354938"/>
                </a:cubicBezTo>
                <a:cubicBezTo>
                  <a:pt x="7283818" y="6213370"/>
                  <a:pt x="7283818" y="5979476"/>
                  <a:pt x="7200786" y="5837908"/>
                </a:cubicBezTo>
                <a:cubicBezTo>
                  <a:pt x="6149027" y="4012915"/>
                  <a:pt x="6149027" y="4012915"/>
                  <a:pt x="6149027" y="4012915"/>
                </a:cubicBezTo>
                <a:cubicBezTo>
                  <a:pt x="6069069" y="3871348"/>
                  <a:pt x="5866098" y="3754400"/>
                  <a:pt x="5703106" y="3754400"/>
                </a:cubicBezTo>
                <a:cubicBezTo>
                  <a:pt x="3870218" y="3754400"/>
                  <a:pt x="3870218" y="3754400"/>
                  <a:pt x="3870218" y="3754400"/>
                </a:cubicBezTo>
                <a:cubicBezTo>
                  <a:pt x="3704151" y="3754400"/>
                  <a:pt x="3636494" y="3637453"/>
                  <a:pt x="3719527" y="3492808"/>
                </a:cubicBezTo>
                <a:cubicBezTo>
                  <a:pt x="4943503" y="1363137"/>
                  <a:pt x="4943503" y="1363137"/>
                  <a:pt x="4943503" y="1363137"/>
                </a:cubicBezTo>
                <a:cubicBezTo>
                  <a:pt x="5026537" y="1221569"/>
                  <a:pt x="5026537" y="987674"/>
                  <a:pt x="4943503" y="846107"/>
                </a:cubicBezTo>
                <a:cubicBezTo>
                  <a:pt x="4576772" y="209052"/>
                  <a:pt x="4485089" y="49788"/>
                  <a:pt x="4462168" y="9972"/>
                </a:cubicBezTo>
                <a:close/>
                <a:moveTo>
                  <a:pt x="0" y="0"/>
                </a:moveTo>
                <a:lnTo>
                  <a:pt x="2066183" y="0"/>
                </a:lnTo>
                <a:lnTo>
                  <a:pt x="1982011" y="146217"/>
                </a:lnTo>
                <a:cubicBezTo>
                  <a:pt x="1579108" y="846107"/>
                  <a:pt x="1579108" y="846107"/>
                  <a:pt x="1579108" y="846107"/>
                </a:cubicBezTo>
                <a:cubicBezTo>
                  <a:pt x="1496074" y="987674"/>
                  <a:pt x="1496074" y="1221569"/>
                  <a:pt x="1579108" y="1363137"/>
                </a:cubicBezTo>
                <a:cubicBezTo>
                  <a:pt x="2194171" y="2434127"/>
                  <a:pt x="2194171" y="2434127"/>
                  <a:pt x="2194171" y="2434127"/>
                </a:cubicBezTo>
                <a:cubicBezTo>
                  <a:pt x="2277204" y="2575695"/>
                  <a:pt x="2480175" y="2692642"/>
                  <a:pt x="2643167" y="2692642"/>
                </a:cubicBezTo>
                <a:cubicBezTo>
                  <a:pt x="3608816" y="2692642"/>
                  <a:pt x="3608816" y="2692642"/>
                  <a:pt x="3608816" y="2692642"/>
                </a:cubicBezTo>
                <a:cubicBezTo>
                  <a:pt x="3774883" y="2692642"/>
                  <a:pt x="3842540" y="2809590"/>
                  <a:pt x="3759507" y="2951157"/>
                </a:cubicBezTo>
                <a:cubicBezTo>
                  <a:pt x="2098836" y="5837908"/>
                  <a:pt x="2098836" y="5837908"/>
                  <a:pt x="2098836" y="5837908"/>
                </a:cubicBezTo>
                <a:cubicBezTo>
                  <a:pt x="2015802" y="5979476"/>
                  <a:pt x="2015802" y="6213370"/>
                  <a:pt x="2098836" y="6354938"/>
                </a:cubicBezTo>
                <a:cubicBezTo>
                  <a:pt x="2197438" y="6525743"/>
                  <a:pt x="2286797" y="6680534"/>
                  <a:pt x="2367778" y="6820814"/>
                </a:cubicBezTo>
                <a:lnTo>
                  <a:pt x="2389244" y="6858000"/>
                </a:lnTo>
                <a:lnTo>
                  <a:pt x="2077708" y="6858000"/>
                </a:lnTo>
                <a:lnTo>
                  <a:pt x="2060010" y="6827344"/>
                </a:lnTo>
                <a:cubicBezTo>
                  <a:pt x="1954296" y="6644229"/>
                  <a:pt x="1954296" y="6644229"/>
                  <a:pt x="1954296" y="6644229"/>
                </a:cubicBezTo>
                <a:cubicBezTo>
                  <a:pt x="1840509" y="6447265"/>
                  <a:pt x="1563731" y="6287232"/>
                  <a:pt x="1339233" y="6287232"/>
                </a:cubicBezTo>
                <a:cubicBezTo>
                  <a:pt x="704949" y="6287232"/>
                  <a:pt x="308521" y="6287232"/>
                  <a:pt x="60754" y="6287232"/>
                </a:cubicBezTo>
                <a:lnTo>
                  <a:pt x="0" y="6287232"/>
                </a:lnTo>
                <a:lnTo>
                  <a:pt x="0" y="6028717"/>
                </a:lnTo>
                <a:lnTo>
                  <a:pt x="34162" y="6028717"/>
                </a:lnTo>
                <a:cubicBezTo>
                  <a:pt x="1468396" y="6028717"/>
                  <a:pt x="1468396" y="6028717"/>
                  <a:pt x="1468396" y="6028717"/>
                </a:cubicBezTo>
                <a:cubicBezTo>
                  <a:pt x="1603710" y="6028717"/>
                  <a:pt x="1769777" y="5933312"/>
                  <a:pt x="1837434" y="5813288"/>
                </a:cubicBezTo>
                <a:cubicBezTo>
                  <a:pt x="2707749" y="4308361"/>
                  <a:pt x="2707749" y="4308361"/>
                  <a:pt x="2707749" y="4308361"/>
                </a:cubicBezTo>
                <a:cubicBezTo>
                  <a:pt x="2775405" y="4191414"/>
                  <a:pt x="2775405" y="3997527"/>
                  <a:pt x="2707749" y="3880580"/>
                </a:cubicBezTo>
                <a:lnTo>
                  <a:pt x="1837434" y="2372576"/>
                </a:lnTo>
                <a:cubicBezTo>
                  <a:pt x="1769777" y="2255629"/>
                  <a:pt x="1603710" y="2160224"/>
                  <a:pt x="1468396" y="2160224"/>
                </a:cubicBezTo>
                <a:cubicBezTo>
                  <a:pt x="706871" y="2160224"/>
                  <a:pt x="278513" y="2160224"/>
                  <a:pt x="37562" y="2160224"/>
                </a:cubicBezTo>
                <a:lnTo>
                  <a:pt x="0" y="216022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991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48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00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73469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grpSp>
        <p:nvGrpSpPr>
          <p:cNvPr id="10" name="Group 9"/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bg2"/>
          </a:solidFill>
        </p:grpSpPr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las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2495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0" y="0"/>
            <a:ext cx="8832236" cy="6858000"/>
          </a:xfrm>
          <a:custGeom>
            <a:avLst/>
            <a:gdLst>
              <a:gd name="connsiteX0" fmla="*/ 1333675 w 8832236"/>
              <a:gd name="connsiteY0" fmla="*/ 0 h 6858000"/>
              <a:gd name="connsiteX1" fmla="*/ 1543197 w 8832236"/>
              <a:gd name="connsiteY1" fmla="*/ 0 h 6858000"/>
              <a:gd name="connsiteX2" fmla="*/ 1739629 w 8832236"/>
              <a:gd name="connsiteY2" fmla="*/ 0 h 6858000"/>
              <a:gd name="connsiteX3" fmla="*/ 1923392 w 8832236"/>
              <a:gd name="connsiteY3" fmla="*/ 0 h 6858000"/>
              <a:gd name="connsiteX4" fmla="*/ 2094910 w 8832236"/>
              <a:gd name="connsiteY4" fmla="*/ 0 h 6858000"/>
              <a:gd name="connsiteX5" fmla="*/ 2402895 w 8832236"/>
              <a:gd name="connsiteY5" fmla="*/ 0 h 6858000"/>
              <a:gd name="connsiteX6" fmla="*/ 2666962 w 8832236"/>
              <a:gd name="connsiteY6" fmla="*/ 0 h 6858000"/>
              <a:gd name="connsiteX7" fmla="*/ 2890490 w 8832236"/>
              <a:gd name="connsiteY7" fmla="*/ 0 h 6858000"/>
              <a:gd name="connsiteX8" fmla="*/ 3076858 w 8832236"/>
              <a:gd name="connsiteY8" fmla="*/ 0 h 6858000"/>
              <a:gd name="connsiteX9" fmla="*/ 3229442 w 8832236"/>
              <a:gd name="connsiteY9" fmla="*/ 0 h 6858000"/>
              <a:gd name="connsiteX10" fmla="*/ 3351623 w 8832236"/>
              <a:gd name="connsiteY10" fmla="*/ 0 h 6858000"/>
              <a:gd name="connsiteX11" fmla="*/ 3446777 w 8832236"/>
              <a:gd name="connsiteY11" fmla="*/ 0 h 6858000"/>
              <a:gd name="connsiteX12" fmla="*/ 3518284 w 8832236"/>
              <a:gd name="connsiteY12" fmla="*/ 0 h 6858000"/>
              <a:gd name="connsiteX13" fmla="*/ 3569521 w 8832236"/>
              <a:gd name="connsiteY13" fmla="*/ 0 h 6858000"/>
              <a:gd name="connsiteX14" fmla="*/ 3603867 w 8832236"/>
              <a:gd name="connsiteY14" fmla="*/ 0 h 6858000"/>
              <a:gd name="connsiteX15" fmla="*/ 3624699 w 8832236"/>
              <a:gd name="connsiteY15" fmla="*/ 0 h 6858000"/>
              <a:gd name="connsiteX16" fmla="*/ 3635397 w 8832236"/>
              <a:gd name="connsiteY16" fmla="*/ 0 h 6858000"/>
              <a:gd name="connsiteX17" fmla="*/ 3639901 w 8832236"/>
              <a:gd name="connsiteY17" fmla="*/ 0 h 6858000"/>
              <a:gd name="connsiteX18" fmla="*/ 3703874 w 8832236"/>
              <a:gd name="connsiteY18" fmla="*/ 368087 h 6858000"/>
              <a:gd name="connsiteX19" fmla="*/ 4081315 w 8832236"/>
              <a:gd name="connsiteY19" fmla="*/ 368087 h 6858000"/>
              <a:gd name="connsiteX20" fmla="*/ 4145288 w 8832236"/>
              <a:gd name="connsiteY20" fmla="*/ 595341 h 6858000"/>
              <a:gd name="connsiteX21" fmla="*/ 3707073 w 8832236"/>
              <a:gd name="connsiteY21" fmla="*/ 707368 h 6858000"/>
              <a:gd name="connsiteX22" fmla="*/ 2520374 w 8832236"/>
              <a:gd name="connsiteY22" fmla="*/ 822595 h 6858000"/>
              <a:gd name="connsiteX23" fmla="*/ 1848657 w 8832236"/>
              <a:gd name="connsiteY23" fmla="*/ 1273902 h 6858000"/>
              <a:gd name="connsiteX24" fmla="*/ 1375257 w 8832236"/>
              <a:gd name="connsiteY24" fmla="*/ 2160511 h 6858000"/>
              <a:gd name="connsiteX25" fmla="*/ 1247311 w 8832236"/>
              <a:gd name="connsiteY25" fmla="*/ 2589413 h 6858000"/>
              <a:gd name="connsiteX26" fmla="*/ 1253709 w 8832236"/>
              <a:gd name="connsiteY26" fmla="*/ 3034318 h 6858000"/>
              <a:gd name="connsiteX27" fmla="*/ 1544786 w 8832236"/>
              <a:gd name="connsiteY27" fmla="*/ 4532273 h 6858000"/>
              <a:gd name="connsiteX28" fmla="*/ 1986199 w 8832236"/>
              <a:gd name="connsiteY28" fmla="*/ 5278049 h 6858000"/>
              <a:gd name="connsiteX29" fmla="*/ 3495962 w 8832236"/>
              <a:gd name="connsiteY29" fmla="*/ 6529546 h 6858000"/>
              <a:gd name="connsiteX30" fmla="*/ 4298823 w 8832236"/>
              <a:gd name="connsiteY30" fmla="*/ 6724792 h 6858000"/>
              <a:gd name="connsiteX31" fmla="*/ 6768180 w 8832236"/>
              <a:gd name="connsiteY31" fmla="*/ 6174262 h 6858000"/>
              <a:gd name="connsiteX32" fmla="*/ 8824911 w 8832236"/>
              <a:gd name="connsiteY32" fmla="*/ 6779205 h 6858000"/>
              <a:gd name="connsiteX33" fmla="*/ 8832236 w 8832236"/>
              <a:gd name="connsiteY33" fmla="*/ 6858000 h 6858000"/>
              <a:gd name="connsiteX34" fmla="*/ 3544539 w 8832236"/>
              <a:gd name="connsiteY34" fmla="*/ 6858000 h 6858000"/>
              <a:gd name="connsiteX35" fmla="*/ 3492763 w 8832236"/>
              <a:gd name="connsiteY35" fmla="*/ 6808012 h 6858000"/>
              <a:gd name="connsiteX36" fmla="*/ 1877445 w 8832236"/>
              <a:gd name="connsiteY36" fmla="*/ 5476496 h 6858000"/>
              <a:gd name="connsiteX37" fmla="*/ 1173742 w 8832236"/>
              <a:gd name="connsiteY37" fmla="*/ 5486099 h 6858000"/>
              <a:gd name="connsiteX38" fmla="*/ 703541 w 8832236"/>
              <a:gd name="connsiteY38" fmla="*/ 5895796 h 6858000"/>
              <a:gd name="connsiteX39" fmla="*/ 118188 w 8832236"/>
              <a:gd name="connsiteY39" fmla="*/ 6379110 h 6858000"/>
              <a:gd name="connsiteX40" fmla="*/ 3143 w 8832236"/>
              <a:gd name="connsiteY40" fmla="*/ 5345084 h 6858000"/>
              <a:gd name="connsiteX41" fmla="*/ 0 w 8832236"/>
              <a:gd name="connsiteY41" fmla="*/ 5310760 h 6858000"/>
              <a:gd name="connsiteX42" fmla="*/ 0 w 8832236"/>
              <a:gd name="connsiteY42" fmla="*/ 2620801 h 6858000"/>
              <a:gd name="connsiteX43" fmla="*/ 53610 w 8832236"/>
              <a:gd name="connsiteY43" fmla="*/ 2608649 h 6858000"/>
              <a:gd name="connsiteX44" fmla="*/ 194956 w 8832236"/>
              <a:gd name="connsiteY44" fmla="*/ 2576610 h 6858000"/>
              <a:gd name="connsiteX45" fmla="*/ 508423 w 8832236"/>
              <a:gd name="connsiteY45" fmla="*/ 2525398 h 6858000"/>
              <a:gd name="connsiteX46" fmla="*/ 1176941 w 8832236"/>
              <a:gd name="connsiteY46" fmla="*/ 2042084 h 6858000"/>
              <a:gd name="connsiteX47" fmla="*/ 1621553 w 8832236"/>
              <a:gd name="connsiteY47" fmla="*/ 1200284 h 6858000"/>
              <a:gd name="connsiteX48" fmla="*/ 1589567 w 8832236"/>
              <a:gd name="connsiteY48" fmla="*/ 406496 h 6858000"/>
              <a:gd name="connsiteX49" fmla="*/ 1333675 w 8832236"/>
              <a:gd name="connsiteY4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32236" h="6858000">
                <a:moveTo>
                  <a:pt x="1333675" y="0"/>
                </a:moveTo>
                <a:lnTo>
                  <a:pt x="1543197" y="0"/>
                </a:lnTo>
                <a:lnTo>
                  <a:pt x="1739629" y="0"/>
                </a:lnTo>
                <a:lnTo>
                  <a:pt x="1923392" y="0"/>
                </a:lnTo>
                <a:lnTo>
                  <a:pt x="2094910" y="0"/>
                </a:lnTo>
                <a:lnTo>
                  <a:pt x="2402895" y="0"/>
                </a:lnTo>
                <a:lnTo>
                  <a:pt x="2666962" y="0"/>
                </a:lnTo>
                <a:lnTo>
                  <a:pt x="2890490" y="0"/>
                </a:lnTo>
                <a:lnTo>
                  <a:pt x="3076858" y="0"/>
                </a:lnTo>
                <a:lnTo>
                  <a:pt x="3229442" y="0"/>
                </a:lnTo>
                <a:lnTo>
                  <a:pt x="3351623" y="0"/>
                </a:lnTo>
                <a:lnTo>
                  <a:pt x="3446777" y="0"/>
                </a:lnTo>
                <a:lnTo>
                  <a:pt x="3518284" y="0"/>
                </a:lnTo>
                <a:lnTo>
                  <a:pt x="3569521" y="0"/>
                </a:lnTo>
                <a:lnTo>
                  <a:pt x="3603867" y="0"/>
                </a:lnTo>
                <a:lnTo>
                  <a:pt x="3624699" y="0"/>
                </a:lnTo>
                <a:lnTo>
                  <a:pt x="3635397" y="0"/>
                </a:lnTo>
                <a:lnTo>
                  <a:pt x="3639901" y="0"/>
                </a:lnTo>
                <a:cubicBezTo>
                  <a:pt x="3703874" y="368087"/>
                  <a:pt x="3703874" y="368087"/>
                  <a:pt x="3703874" y="368087"/>
                </a:cubicBezTo>
                <a:cubicBezTo>
                  <a:pt x="4081315" y="368087"/>
                  <a:pt x="4081315" y="368087"/>
                  <a:pt x="4081315" y="368087"/>
                </a:cubicBezTo>
                <a:cubicBezTo>
                  <a:pt x="4145288" y="595341"/>
                  <a:pt x="4145288" y="595341"/>
                  <a:pt x="4145288" y="595341"/>
                </a:cubicBezTo>
                <a:cubicBezTo>
                  <a:pt x="3707073" y="707368"/>
                  <a:pt x="3707073" y="707368"/>
                  <a:pt x="3707073" y="707368"/>
                </a:cubicBezTo>
                <a:cubicBezTo>
                  <a:pt x="2520374" y="822595"/>
                  <a:pt x="2520374" y="822595"/>
                  <a:pt x="2520374" y="822595"/>
                </a:cubicBezTo>
                <a:cubicBezTo>
                  <a:pt x="2270879" y="848201"/>
                  <a:pt x="1967008" y="1053049"/>
                  <a:pt x="1848657" y="1273902"/>
                </a:cubicBezTo>
                <a:cubicBezTo>
                  <a:pt x="1375257" y="2160511"/>
                  <a:pt x="1375257" y="2160511"/>
                  <a:pt x="1375257" y="2160511"/>
                </a:cubicBezTo>
                <a:cubicBezTo>
                  <a:pt x="1317682" y="2272538"/>
                  <a:pt x="1272901" y="2429375"/>
                  <a:pt x="1247311" y="2589413"/>
                </a:cubicBezTo>
                <a:cubicBezTo>
                  <a:pt x="1253709" y="3034318"/>
                  <a:pt x="1253709" y="3034318"/>
                  <a:pt x="1253709" y="3034318"/>
                </a:cubicBezTo>
                <a:cubicBezTo>
                  <a:pt x="1544786" y="4532273"/>
                  <a:pt x="1544786" y="4532273"/>
                  <a:pt x="1544786" y="4532273"/>
                </a:cubicBezTo>
                <a:cubicBezTo>
                  <a:pt x="1592766" y="4778731"/>
                  <a:pt x="1794280" y="5114811"/>
                  <a:pt x="1986199" y="5278049"/>
                </a:cubicBezTo>
                <a:cubicBezTo>
                  <a:pt x="3495962" y="6529546"/>
                  <a:pt x="3495962" y="6529546"/>
                  <a:pt x="3495962" y="6529546"/>
                </a:cubicBezTo>
                <a:cubicBezTo>
                  <a:pt x="3687881" y="6692784"/>
                  <a:pt x="4049328" y="6779205"/>
                  <a:pt x="4298823" y="6724792"/>
                </a:cubicBezTo>
                <a:cubicBezTo>
                  <a:pt x="6768180" y="6174262"/>
                  <a:pt x="6768180" y="6174262"/>
                  <a:pt x="6768180" y="6174262"/>
                </a:cubicBezTo>
                <a:cubicBezTo>
                  <a:pt x="8824911" y="6779205"/>
                  <a:pt x="8824911" y="6779205"/>
                  <a:pt x="8824911" y="6779205"/>
                </a:cubicBezTo>
                <a:lnTo>
                  <a:pt x="8832236" y="6858000"/>
                </a:lnTo>
                <a:lnTo>
                  <a:pt x="3544539" y="6858000"/>
                </a:lnTo>
                <a:lnTo>
                  <a:pt x="3492763" y="6808012"/>
                </a:lnTo>
                <a:cubicBezTo>
                  <a:pt x="1877445" y="5476496"/>
                  <a:pt x="1877445" y="5476496"/>
                  <a:pt x="1877445" y="5476496"/>
                </a:cubicBezTo>
                <a:cubicBezTo>
                  <a:pt x="1682328" y="5316459"/>
                  <a:pt x="1365661" y="5319659"/>
                  <a:pt x="1173742" y="5486099"/>
                </a:cubicBezTo>
                <a:cubicBezTo>
                  <a:pt x="703541" y="5895796"/>
                  <a:pt x="703541" y="5895796"/>
                  <a:pt x="703541" y="5895796"/>
                </a:cubicBezTo>
                <a:cubicBezTo>
                  <a:pt x="118188" y="6379110"/>
                  <a:pt x="118188" y="6379110"/>
                  <a:pt x="118188" y="6379110"/>
                </a:cubicBezTo>
                <a:cubicBezTo>
                  <a:pt x="110191" y="6303092"/>
                  <a:pt x="43469" y="5766965"/>
                  <a:pt x="3143" y="5345084"/>
                </a:cubicBezTo>
                <a:lnTo>
                  <a:pt x="0" y="5310760"/>
                </a:lnTo>
                <a:lnTo>
                  <a:pt x="0" y="2620801"/>
                </a:lnTo>
                <a:lnTo>
                  <a:pt x="53610" y="2608649"/>
                </a:lnTo>
                <a:cubicBezTo>
                  <a:pt x="194956" y="2576610"/>
                  <a:pt x="194956" y="2576610"/>
                  <a:pt x="194956" y="2576610"/>
                </a:cubicBezTo>
                <a:cubicBezTo>
                  <a:pt x="508423" y="2525398"/>
                  <a:pt x="508423" y="2525398"/>
                  <a:pt x="508423" y="2525398"/>
                </a:cubicBezTo>
                <a:cubicBezTo>
                  <a:pt x="757918" y="2483788"/>
                  <a:pt x="1058591" y="2266137"/>
                  <a:pt x="1176941" y="2042084"/>
                </a:cubicBezTo>
                <a:cubicBezTo>
                  <a:pt x="1621553" y="1200284"/>
                  <a:pt x="1621553" y="1200284"/>
                  <a:pt x="1621553" y="1200284"/>
                </a:cubicBezTo>
                <a:cubicBezTo>
                  <a:pt x="1739903" y="976231"/>
                  <a:pt x="1727109" y="620947"/>
                  <a:pt x="1589567" y="406496"/>
                </a:cubicBezTo>
                <a:cubicBezTo>
                  <a:pt x="1333675" y="0"/>
                  <a:pt x="1333675" y="0"/>
                  <a:pt x="133367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639563 w 12192000"/>
              <a:gd name="connsiteY0" fmla="*/ 0 h 6858000"/>
              <a:gd name="connsiteX1" fmla="*/ 4053406 w 12192000"/>
              <a:gd name="connsiteY1" fmla="*/ 0 h 6858000"/>
              <a:gd name="connsiteX2" fmla="*/ 4441393 w 12192000"/>
              <a:gd name="connsiteY2" fmla="*/ 0 h 6858000"/>
              <a:gd name="connsiteX3" fmla="*/ 4804357 w 12192000"/>
              <a:gd name="connsiteY3" fmla="*/ 0 h 6858000"/>
              <a:gd name="connsiteX4" fmla="*/ 5143133 w 12192000"/>
              <a:gd name="connsiteY4" fmla="*/ 0 h 6858000"/>
              <a:gd name="connsiteX5" fmla="*/ 5458554 w 12192000"/>
              <a:gd name="connsiteY5" fmla="*/ 0 h 6858000"/>
              <a:gd name="connsiteX6" fmla="*/ 5751455 w 12192000"/>
              <a:gd name="connsiteY6" fmla="*/ 0 h 6858000"/>
              <a:gd name="connsiteX7" fmla="*/ 6022671 w 12192000"/>
              <a:gd name="connsiteY7" fmla="*/ 0 h 6858000"/>
              <a:gd name="connsiteX8" fmla="*/ 6273034 w 12192000"/>
              <a:gd name="connsiteY8" fmla="*/ 0 h 6858000"/>
              <a:gd name="connsiteX9" fmla="*/ 6503379 w 12192000"/>
              <a:gd name="connsiteY9" fmla="*/ 0 h 6858000"/>
              <a:gd name="connsiteX10" fmla="*/ 6714541 w 12192000"/>
              <a:gd name="connsiteY10" fmla="*/ 0 h 6858000"/>
              <a:gd name="connsiteX11" fmla="*/ 6907352 w 12192000"/>
              <a:gd name="connsiteY11" fmla="*/ 0 h 6858000"/>
              <a:gd name="connsiteX12" fmla="*/ 7082648 w 12192000"/>
              <a:gd name="connsiteY12" fmla="*/ 0 h 6858000"/>
              <a:gd name="connsiteX13" fmla="*/ 7241262 w 12192000"/>
              <a:gd name="connsiteY13" fmla="*/ 0 h 6858000"/>
              <a:gd name="connsiteX14" fmla="*/ 7384029 w 12192000"/>
              <a:gd name="connsiteY14" fmla="*/ 0 h 6858000"/>
              <a:gd name="connsiteX15" fmla="*/ 7511783 w 12192000"/>
              <a:gd name="connsiteY15" fmla="*/ 0 h 6858000"/>
              <a:gd name="connsiteX16" fmla="*/ 7625357 w 12192000"/>
              <a:gd name="connsiteY16" fmla="*/ 0 h 6858000"/>
              <a:gd name="connsiteX17" fmla="*/ 7725585 w 12192000"/>
              <a:gd name="connsiteY17" fmla="*/ 0 h 6858000"/>
              <a:gd name="connsiteX18" fmla="*/ 7813303 w 12192000"/>
              <a:gd name="connsiteY18" fmla="*/ 0 h 6858000"/>
              <a:gd name="connsiteX19" fmla="*/ 7954540 w 12192000"/>
              <a:gd name="connsiteY19" fmla="*/ 0 h 6858000"/>
              <a:gd name="connsiteX20" fmla="*/ 8055742 w 12192000"/>
              <a:gd name="connsiteY20" fmla="*/ 0 h 6858000"/>
              <a:gd name="connsiteX21" fmla="*/ 8123581 w 12192000"/>
              <a:gd name="connsiteY21" fmla="*/ 0 h 6858000"/>
              <a:gd name="connsiteX22" fmla="*/ 8164729 w 12192000"/>
              <a:gd name="connsiteY22" fmla="*/ 0 h 6858000"/>
              <a:gd name="connsiteX23" fmla="*/ 8185859 w 12192000"/>
              <a:gd name="connsiteY23" fmla="*/ 0 h 6858000"/>
              <a:gd name="connsiteX24" fmla="*/ 8193644 w 12192000"/>
              <a:gd name="connsiteY24" fmla="*/ 0 h 6858000"/>
              <a:gd name="connsiteX25" fmla="*/ 8194756 w 12192000"/>
              <a:gd name="connsiteY25" fmla="*/ 0 h 6858000"/>
              <a:gd name="connsiteX26" fmla="*/ 8412720 w 12192000"/>
              <a:gd name="connsiteY26" fmla="*/ 0 h 6858000"/>
              <a:gd name="connsiteX27" fmla="*/ 8617067 w 12192000"/>
              <a:gd name="connsiteY27" fmla="*/ 0 h 6858000"/>
              <a:gd name="connsiteX28" fmla="*/ 8808235 w 12192000"/>
              <a:gd name="connsiteY28" fmla="*/ 0 h 6858000"/>
              <a:gd name="connsiteX29" fmla="*/ 8986664 w 12192000"/>
              <a:gd name="connsiteY29" fmla="*/ 0 h 6858000"/>
              <a:gd name="connsiteX30" fmla="*/ 9307058 w 12192000"/>
              <a:gd name="connsiteY30" fmla="*/ 0 h 6858000"/>
              <a:gd name="connsiteX31" fmla="*/ 9581766 w 12192000"/>
              <a:gd name="connsiteY31" fmla="*/ 0 h 6858000"/>
              <a:gd name="connsiteX32" fmla="*/ 9814301 w 12192000"/>
              <a:gd name="connsiteY32" fmla="*/ 0 h 6858000"/>
              <a:gd name="connsiteX33" fmla="*/ 10008178 w 12192000"/>
              <a:gd name="connsiteY33" fmla="*/ 0 h 6858000"/>
              <a:gd name="connsiteX34" fmla="*/ 10166911 w 12192000"/>
              <a:gd name="connsiteY34" fmla="*/ 0 h 6858000"/>
              <a:gd name="connsiteX35" fmla="*/ 10294015 w 12192000"/>
              <a:gd name="connsiteY35" fmla="*/ 0 h 6858000"/>
              <a:gd name="connsiteX36" fmla="*/ 10393003 w 12192000"/>
              <a:gd name="connsiteY36" fmla="*/ 0 h 6858000"/>
              <a:gd name="connsiteX37" fmla="*/ 10467391 w 12192000"/>
              <a:gd name="connsiteY37" fmla="*/ 0 h 6858000"/>
              <a:gd name="connsiteX38" fmla="*/ 10520693 w 12192000"/>
              <a:gd name="connsiteY38" fmla="*/ 0 h 6858000"/>
              <a:gd name="connsiteX39" fmla="*/ 10556422 w 12192000"/>
              <a:gd name="connsiteY39" fmla="*/ 0 h 6858000"/>
              <a:gd name="connsiteX40" fmla="*/ 10578094 w 12192000"/>
              <a:gd name="connsiteY40" fmla="*/ 0 h 6858000"/>
              <a:gd name="connsiteX41" fmla="*/ 10589223 w 12192000"/>
              <a:gd name="connsiteY41" fmla="*/ 0 h 6858000"/>
              <a:gd name="connsiteX42" fmla="*/ 10593909 w 12192000"/>
              <a:gd name="connsiteY42" fmla="*/ 0 h 6858000"/>
              <a:gd name="connsiteX43" fmla="*/ 10964417 w 12192000"/>
              <a:gd name="connsiteY43" fmla="*/ 0 h 6858000"/>
              <a:gd name="connsiteX44" fmla="*/ 11288676 w 12192000"/>
              <a:gd name="connsiteY44" fmla="*/ 0 h 6858000"/>
              <a:gd name="connsiteX45" fmla="*/ 11569769 w 12192000"/>
              <a:gd name="connsiteY45" fmla="*/ 0 h 6858000"/>
              <a:gd name="connsiteX46" fmla="*/ 11810779 w 12192000"/>
              <a:gd name="connsiteY46" fmla="*/ 0 h 6858000"/>
              <a:gd name="connsiteX47" fmla="*/ 12014790 w 12192000"/>
              <a:gd name="connsiteY47" fmla="*/ 0 h 6858000"/>
              <a:gd name="connsiteX48" fmla="*/ 12184885 w 12192000"/>
              <a:gd name="connsiteY48" fmla="*/ 0 h 6858000"/>
              <a:gd name="connsiteX49" fmla="*/ 12192000 w 12192000"/>
              <a:gd name="connsiteY49" fmla="*/ 0 h 6858000"/>
              <a:gd name="connsiteX50" fmla="*/ 12192000 w 12192000"/>
              <a:gd name="connsiteY50" fmla="*/ 6858000 h 6858000"/>
              <a:gd name="connsiteX51" fmla="*/ 8661018 w 12192000"/>
              <a:gd name="connsiteY51" fmla="*/ 6858000 h 6858000"/>
              <a:gd name="connsiteX52" fmla="*/ 8618886 w 12192000"/>
              <a:gd name="connsiteY52" fmla="*/ 6845587 h 6858000"/>
              <a:gd name="connsiteX53" fmla="*/ 6524945 w 12192000"/>
              <a:gd name="connsiteY53" fmla="*/ 6228674 h 6858000"/>
              <a:gd name="connsiteX54" fmla="*/ 5610068 w 12192000"/>
              <a:gd name="connsiteY54" fmla="*/ 5959811 h 6858000"/>
              <a:gd name="connsiteX55" fmla="*/ 4810350 w 12192000"/>
              <a:gd name="connsiteY55" fmla="*/ 5102008 h 6858000"/>
              <a:gd name="connsiteX56" fmla="*/ 4151383 w 12192000"/>
              <a:gd name="connsiteY56" fmla="*/ 2067690 h 6858000"/>
              <a:gd name="connsiteX57" fmla="*/ 3418841 w 12192000"/>
              <a:gd name="connsiteY57" fmla="*/ 1747614 h 6858000"/>
              <a:gd name="connsiteX58" fmla="*/ 1253205 w 12192000"/>
              <a:gd name="connsiteY58" fmla="*/ 3034318 h 6858000"/>
              <a:gd name="connsiteX59" fmla="*/ 1003694 w 12192000"/>
              <a:gd name="connsiteY59" fmla="*/ 3181553 h 6858000"/>
              <a:gd name="connsiteX60" fmla="*/ 498272 w 12192000"/>
              <a:gd name="connsiteY60" fmla="*/ 4205796 h 6858000"/>
              <a:gd name="connsiteX61" fmla="*/ 703000 w 12192000"/>
              <a:gd name="connsiteY61" fmla="*/ 5895796 h 6858000"/>
              <a:gd name="connsiteX62" fmla="*/ 811779 w 12192000"/>
              <a:gd name="connsiteY62" fmla="*/ 6789988 h 6858000"/>
              <a:gd name="connsiteX63" fmla="*/ 820053 w 12192000"/>
              <a:gd name="connsiteY63" fmla="*/ 6858000 h 6858000"/>
              <a:gd name="connsiteX64" fmla="*/ 0 w 12192000"/>
              <a:gd name="connsiteY64" fmla="*/ 6858000 h 6858000"/>
              <a:gd name="connsiteX65" fmla="*/ 0 w 12192000"/>
              <a:gd name="connsiteY65" fmla="*/ 1386925 h 6858000"/>
              <a:gd name="connsiteX66" fmla="*/ 8776 w 12192000"/>
              <a:gd name="connsiteY66" fmla="*/ 1442892 h 6858000"/>
              <a:gd name="connsiteX67" fmla="*/ 171987 w 12192000"/>
              <a:gd name="connsiteY67" fmla="*/ 2483788 h 6858000"/>
              <a:gd name="connsiteX68" fmla="*/ 194379 w 12192000"/>
              <a:gd name="connsiteY68" fmla="*/ 2576610 h 6858000"/>
              <a:gd name="connsiteX69" fmla="*/ 866142 w 12192000"/>
              <a:gd name="connsiteY69" fmla="*/ 2813466 h 6858000"/>
              <a:gd name="connsiteX70" fmla="*/ 1246808 w 12192000"/>
              <a:gd name="connsiteY70" fmla="*/ 2589413 h 6858000"/>
              <a:gd name="connsiteX71" fmla="*/ 3242903 w 12192000"/>
              <a:gd name="connsiteY71" fmla="*/ 1414735 h 6858000"/>
              <a:gd name="connsiteX72" fmla="*/ 3706740 w 12192000"/>
              <a:gd name="connsiteY72" fmla="*/ 707368 h 6858000"/>
              <a:gd name="connsiteX73" fmla="*/ 3709938 w 12192000"/>
              <a:gd name="connsiteY73" fmla="*/ 400095 h 6858000"/>
              <a:gd name="connsiteX74" fmla="*/ 3639563 w 12192000"/>
              <a:gd name="connsiteY7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2000" h="6858000">
                <a:moveTo>
                  <a:pt x="3639563" y="0"/>
                </a:moveTo>
                <a:lnTo>
                  <a:pt x="4053406" y="0"/>
                </a:lnTo>
                <a:lnTo>
                  <a:pt x="4441393" y="0"/>
                </a:lnTo>
                <a:lnTo>
                  <a:pt x="4804357" y="0"/>
                </a:lnTo>
                <a:lnTo>
                  <a:pt x="5143133" y="0"/>
                </a:lnTo>
                <a:lnTo>
                  <a:pt x="5458554" y="0"/>
                </a:lnTo>
                <a:lnTo>
                  <a:pt x="5751455" y="0"/>
                </a:lnTo>
                <a:lnTo>
                  <a:pt x="6022671" y="0"/>
                </a:lnTo>
                <a:lnTo>
                  <a:pt x="6273034" y="0"/>
                </a:lnTo>
                <a:lnTo>
                  <a:pt x="6503379" y="0"/>
                </a:lnTo>
                <a:lnTo>
                  <a:pt x="6714541" y="0"/>
                </a:lnTo>
                <a:lnTo>
                  <a:pt x="6907352" y="0"/>
                </a:lnTo>
                <a:lnTo>
                  <a:pt x="7082648" y="0"/>
                </a:lnTo>
                <a:lnTo>
                  <a:pt x="7241262" y="0"/>
                </a:lnTo>
                <a:lnTo>
                  <a:pt x="7384029" y="0"/>
                </a:lnTo>
                <a:lnTo>
                  <a:pt x="7511783" y="0"/>
                </a:lnTo>
                <a:lnTo>
                  <a:pt x="7625357" y="0"/>
                </a:lnTo>
                <a:lnTo>
                  <a:pt x="7725585" y="0"/>
                </a:lnTo>
                <a:lnTo>
                  <a:pt x="7813303" y="0"/>
                </a:lnTo>
                <a:lnTo>
                  <a:pt x="7954540" y="0"/>
                </a:lnTo>
                <a:lnTo>
                  <a:pt x="8055742" y="0"/>
                </a:lnTo>
                <a:lnTo>
                  <a:pt x="8123581" y="0"/>
                </a:lnTo>
                <a:lnTo>
                  <a:pt x="8164729" y="0"/>
                </a:lnTo>
                <a:lnTo>
                  <a:pt x="8185859" y="0"/>
                </a:lnTo>
                <a:lnTo>
                  <a:pt x="8193644" y="0"/>
                </a:lnTo>
                <a:lnTo>
                  <a:pt x="8194756" y="0"/>
                </a:lnTo>
                <a:lnTo>
                  <a:pt x="8412720" y="0"/>
                </a:lnTo>
                <a:lnTo>
                  <a:pt x="8617067" y="0"/>
                </a:lnTo>
                <a:lnTo>
                  <a:pt x="8808235" y="0"/>
                </a:lnTo>
                <a:lnTo>
                  <a:pt x="8986664" y="0"/>
                </a:lnTo>
                <a:lnTo>
                  <a:pt x="9307058" y="0"/>
                </a:lnTo>
                <a:lnTo>
                  <a:pt x="9581766" y="0"/>
                </a:lnTo>
                <a:lnTo>
                  <a:pt x="9814301" y="0"/>
                </a:lnTo>
                <a:lnTo>
                  <a:pt x="10008178" y="0"/>
                </a:lnTo>
                <a:lnTo>
                  <a:pt x="10166911" y="0"/>
                </a:lnTo>
                <a:lnTo>
                  <a:pt x="10294015" y="0"/>
                </a:lnTo>
                <a:lnTo>
                  <a:pt x="10393003" y="0"/>
                </a:lnTo>
                <a:lnTo>
                  <a:pt x="10467391" y="0"/>
                </a:lnTo>
                <a:lnTo>
                  <a:pt x="10520693" y="0"/>
                </a:lnTo>
                <a:lnTo>
                  <a:pt x="10556422" y="0"/>
                </a:lnTo>
                <a:lnTo>
                  <a:pt x="10578094" y="0"/>
                </a:lnTo>
                <a:lnTo>
                  <a:pt x="10589223" y="0"/>
                </a:lnTo>
                <a:lnTo>
                  <a:pt x="10593909" y="0"/>
                </a:lnTo>
                <a:lnTo>
                  <a:pt x="10964417" y="0"/>
                </a:lnTo>
                <a:lnTo>
                  <a:pt x="11288676" y="0"/>
                </a:lnTo>
                <a:lnTo>
                  <a:pt x="11569769" y="0"/>
                </a:lnTo>
                <a:lnTo>
                  <a:pt x="11810779" y="0"/>
                </a:lnTo>
                <a:lnTo>
                  <a:pt x="12014790" y="0"/>
                </a:lnTo>
                <a:lnTo>
                  <a:pt x="1218488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8661018" y="6858000"/>
                </a:lnTo>
                <a:lnTo>
                  <a:pt x="8618886" y="6845587"/>
                </a:lnTo>
                <a:cubicBezTo>
                  <a:pt x="6524945" y="6228674"/>
                  <a:pt x="6524945" y="6228674"/>
                  <a:pt x="6524945" y="6228674"/>
                </a:cubicBezTo>
                <a:cubicBezTo>
                  <a:pt x="5610068" y="5959811"/>
                  <a:pt x="5610068" y="5959811"/>
                  <a:pt x="5610068" y="5959811"/>
                </a:cubicBezTo>
                <a:cubicBezTo>
                  <a:pt x="5251795" y="5850985"/>
                  <a:pt x="4890323" y="5466894"/>
                  <a:pt x="4810350" y="5102008"/>
                </a:cubicBezTo>
                <a:cubicBezTo>
                  <a:pt x="4151383" y="2067690"/>
                  <a:pt x="4151383" y="2067690"/>
                  <a:pt x="4151383" y="2067690"/>
                </a:cubicBezTo>
                <a:cubicBezTo>
                  <a:pt x="4071411" y="1699602"/>
                  <a:pt x="3741927" y="1558769"/>
                  <a:pt x="3418841" y="1747614"/>
                </a:cubicBezTo>
                <a:cubicBezTo>
                  <a:pt x="1253205" y="3034318"/>
                  <a:pt x="1253205" y="3034318"/>
                  <a:pt x="1253205" y="3034318"/>
                </a:cubicBezTo>
                <a:cubicBezTo>
                  <a:pt x="1003694" y="3181553"/>
                  <a:pt x="1003694" y="3181553"/>
                  <a:pt x="1003694" y="3181553"/>
                </a:cubicBezTo>
                <a:cubicBezTo>
                  <a:pt x="680608" y="3373599"/>
                  <a:pt x="453488" y="3831307"/>
                  <a:pt x="498272" y="4205796"/>
                </a:cubicBezTo>
                <a:cubicBezTo>
                  <a:pt x="703000" y="5895796"/>
                  <a:pt x="703000" y="5895796"/>
                  <a:pt x="703000" y="5895796"/>
                </a:cubicBezTo>
                <a:cubicBezTo>
                  <a:pt x="748484" y="6269684"/>
                  <a:pt x="784018" y="6561785"/>
                  <a:pt x="811779" y="6789988"/>
                </a:cubicBezTo>
                <a:lnTo>
                  <a:pt x="820053" y="6858000"/>
                </a:lnTo>
                <a:lnTo>
                  <a:pt x="0" y="6858000"/>
                </a:lnTo>
                <a:lnTo>
                  <a:pt x="0" y="1386925"/>
                </a:lnTo>
                <a:lnTo>
                  <a:pt x="8776" y="1442892"/>
                </a:lnTo>
                <a:cubicBezTo>
                  <a:pt x="171987" y="2483788"/>
                  <a:pt x="171987" y="2483788"/>
                  <a:pt x="171987" y="2483788"/>
                </a:cubicBezTo>
                <a:cubicBezTo>
                  <a:pt x="178385" y="2515796"/>
                  <a:pt x="184783" y="2547803"/>
                  <a:pt x="194379" y="2576610"/>
                </a:cubicBezTo>
                <a:cubicBezTo>
                  <a:pt x="287146" y="2877481"/>
                  <a:pt x="571846" y="2986307"/>
                  <a:pt x="866142" y="2813466"/>
                </a:cubicBezTo>
                <a:cubicBezTo>
                  <a:pt x="1246808" y="2589413"/>
                  <a:pt x="1246808" y="2589413"/>
                  <a:pt x="1246808" y="2589413"/>
                </a:cubicBezTo>
                <a:cubicBezTo>
                  <a:pt x="3242903" y="1414735"/>
                  <a:pt x="3242903" y="1414735"/>
                  <a:pt x="3242903" y="1414735"/>
                </a:cubicBezTo>
                <a:cubicBezTo>
                  <a:pt x="3479620" y="1277102"/>
                  <a:pt x="3655558" y="992235"/>
                  <a:pt x="3706740" y="707368"/>
                </a:cubicBezTo>
                <a:cubicBezTo>
                  <a:pt x="3725933" y="601743"/>
                  <a:pt x="3729132" y="499318"/>
                  <a:pt x="3709938" y="400095"/>
                </a:cubicBezTo>
                <a:cubicBezTo>
                  <a:pt x="3639563" y="0"/>
                  <a:pt x="3639563" y="0"/>
                  <a:pt x="3639563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accent5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991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00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73469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35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048909 w 12192000"/>
              <a:gd name="connsiteY0" fmla="*/ 0 h 6858000"/>
              <a:gd name="connsiteX1" fmla="*/ 1437815 w 12192000"/>
              <a:gd name="connsiteY1" fmla="*/ 0 h 6858000"/>
              <a:gd name="connsiteX2" fmla="*/ 1416616 w 12192000"/>
              <a:gd name="connsiteY2" fmla="*/ 63049 h 6858000"/>
              <a:gd name="connsiteX3" fmla="*/ 2816130 w 12192000"/>
              <a:gd name="connsiteY3" fmla="*/ 4208716 h 6858000"/>
              <a:gd name="connsiteX4" fmla="*/ 7652880 w 12192000"/>
              <a:gd name="connsiteY4" fmla="*/ 1881693 h 6858000"/>
              <a:gd name="connsiteX5" fmla="*/ 7686890 w 12192000"/>
              <a:gd name="connsiteY5" fmla="*/ 260273 h 6858000"/>
              <a:gd name="connsiteX6" fmla="*/ 7621110 w 12192000"/>
              <a:gd name="connsiteY6" fmla="*/ 0 h 6858000"/>
              <a:gd name="connsiteX7" fmla="*/ 8544177 w 12192000"/>
              <a:gd name="connsiteY7" fmla="*/ 0 h 6858000"/>
              <a:gd name="connsiteX8" fmla="*/ 8534881 w 12192000"/>
              <a:gd name="connsiteY8" fmla="*/ 27654 h 6858000"/>
              <a:gd name="connsiteX9" fmla="*/ 8868237 w 12192000"/>
              <a:gd name="connsiteY9" fmla="*/ 2461905 h 6858000"/>
              <a:gd name="connsiteX10" fmla="*/ 12032141 w 12192000"/>
              <a:gd name="connsiteY10" fmla="*/ 2639688 h 6858000"/>
              <a:gd name="connsiteX11" fmla="*/ 12192000 w 12192000"/>
              <a:gd name="connsiteY11" fmla="*/ 2566729 h 6858000"/>
              <a:gd name="connsiteX12" fmla="*/ 12192000 w 12192000"/>
              <a:gd name="connsiteY12" fmla="*/ 5274395 h 6858000"/>
              <a:gd name="connsiteX13" fmla="*/ 12109445 w 12192000"/>
              <a:gd name="connsiteY13" fmla="*/ 5202936 h 6858000"/>
              <a:gd name="connsiteX14" fmla="*/ 8843559 w 12192000"/>
              <a:gd name="connsiteY14" fmla="*/ 3187171 h 6858000"/>
              <a:gd name="connsiteX15" fmla="*/ 6548571 w 12192000"/>
              <a:gd name="connsiteY15" fmla="*/ 5362969 h 6858000"/>
              <a:gd name="connsiteX16" fmla="*/ 7312459 w 12192000"/>
              <a:gd name="connsiteY16" fmla="*/ 6747870 h 6858000"/>
              <a:gd name="connsiteX17" fmla="*/ 7402349 w 12192000"/>
              <a:gd name="connsiteY17" fmla="*/ 6858000 h 6858000"/>
              <a:gd name="connsiteX18" fmla="*/ 6793220 w 12192000"/>
              <a:gd name="connsiteY18" fmla="*/ 6858000 h 6858000"/>
              <a:gd name="connsiteX19" fmla="*/ 6780454 w 12192000"/>
              <a:gd name="connsiteY19" fmla="*/ 6849222 h 6858000"/>
              <a:gd name="connsiteX20" fmla="*/ 4262283 w 12192000"/>
              <a:gd name="connsiteY20" fmla="*/ 6852446 h 6858000"/>
              <a:gd name="connsiteX21" fmla="*/ 4251244 w 12192000"/>
              <a:gd name="connsiteY21" fmla="*/ 6858000 h 6858000"/>
              <a:gd name="connsiteX22" fmla="*/ 1584781 w 12192000"/>
              <a:gd name="connsiteY22" fmla="*/ 6858000 h 6858000"/>
              <a:gd name="connsiteX23" fmla="*/ 1548685 w 12192000"/>
              <a:gd name="connsiteY23" fmla="*/ 6742445 h 6858000"/>
              <a:gd name="connsiteX24" fmla="*/ 193301 w 12192000"/>
              <a:gd name="connsiteY24" fmla="*/ 4363992 h 6858000"/>
              <a:gd name="connsiteX25" fmla="*/ 0 w 12192000"/>
              <a:gd name="connsiteY25" fmla="*/ 4101454 h 6858000"/>
              <a:gd name="connsiteX26" fmla="*/ 0 w 12192000"/>
              <a:gd name="connsiteY26" fmla="*/ 1829578 h 6858000"/>
              <a:gd name="connsiteX27" fmla="*/ 44396 w 12192000"/>
              <a:gd name="connsiteY27" fmla="*/ 1812744 h 6858000"/>
              <a:gd name="connsiteX28" fmla="*/ 1036786 w 12192000"/>
              <a:gd name="connsiteY28" fmla="*/ 479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6858000">
                <a:moveTo>
                  <a:pt x="1048909" y="0"/>
                </a:moveTo>
                <a:lnTo>
                  <a:pt x="1437815" y="0"/>
                </a:lnTo>
                <a:lnTo>
                  <a:pt x="1416616" y="63049"/>
                </a:lnTo>
                <a:cubicBezTo>
                  <a:pt x="992565" y="1544377"/>
                  <a:pt x="1463892" y="3409380"/>
                  <a:pt x="2816130" y="4208716"/>
                </a:cubicBezTo>
                <a:cubicBezTo>
                  <a:pt x="5009325" y="5504936"/>
                  <a:pt x="7251874" y="4378459"/>
                  <a:pt x="7652880" y="1881693"/>
                </a:cubicBezTo>
                <a:cubicBezTo>
                  <a:pt x="7782051" y="1285663"/>
                  <a:pt x="7787111" y="748706"/>
                  <a:pt x="7686890" y="260273"/>
                </a:cubicBezTo>
                <a:lnTo>
                  <a:pt x="7621110" y="0"/>
                </a:lnTo>
                <a:lnTo>
                  <a:pt x="8544177" y="0"/>
                </a:lnTo>
                <a:lnTo>
                  <a:pt x="8534881" y="27654"/>
                </a:lnTo>
                <a:cubicBezTo>
                  <a:pt x="8264692" y="917087"/>
                  <a:pt x="8339410" y="1890180"/>
                  <a:pt x="8868237" y="2461905"/>
                </a:cubicBezTo>
                <a:cubicBezTo>
                  <a:pt x="9562479" y="3216683"/>
                  <a:pt x="11087554" y="3034258"/>
                  <a:pt x="12032141" y="2639688"/>
                </a:cubicBezTo>
                <a:lnTo>
                  <a:pt x="12192000" y="2566729"/>
                </a:lnTo>
                <a:lnTo>
                  <a:pt x="12192000" y="5274395"/>
                </a:lnTo>
                <a:lnTo>
                  <a:pt x="12109445" y="5202936"/>
                </a:lnTo>
                <a:cubicBezTo>
                  <a:pt x="11001136" y="4281532"/>
                  <a:pt x="9774742" y="3519327"/>
                  <a:pt x="8843559" y="3187171"/>
                </a:cubicBezTo>
                <a:cubicBezTo>
                  <a:pt x="8013786" y="2893979"/>
                  <a:pt x="6434439" y="4418580"/>
                  <a:pt x="6548571" y="5362969"/>
                </a:cubicBezTo>
                <a:cubicBezTo>
                  <a:pt x="6624917" y="6006449"/>
                  <a:pt x="6909477" y="6262800"/>
                  <a:pt x="7312459" y="6747870"/>
                </a:cubicBezTo>
                <a:lnTo>
                  <a:pt x="7402349" y="6858000"/>
                </a:lnTo>
                <a:lnTo>
                  <a:pt x="6793220" y="6858000"/>
                </a:lnTo>
                <a:lnTo>
                  <a:pt x="6780454" y="6849222"/>
                </a:lnTo>
                <a:cubicBezTo>
                  <a:pt x="6043609" y="6404533"/>
                  <a:pt x="5082598" y="6474138"/>
                  <a:pt x="4262283" y="6852446"/>
                </a:cubicBezTo>
                <a:lnTo>
                  <a:pt x="4251244" y="6858000"/>
                </a:lnTo>
                <a:lnTo>
                  <a:pt x="1584781" y="6858000"/>
                </a:lnTo>
                <a:lnTo>
                  <a:pt x="1548685" y="6742445"/>
                </a:lnTo>
                <a:cubicBezTo>
                  <a:pt x="1258353" y="5895779"/>
                  <a:pt x="735767" y="5109994"/>
                  <a:pt x="193301" y="4363992"/>
                </a:cubicBezTo>
                <a:lnTo>
                  <a:pt x="0" y="4101454"/>
                </a:lnTo>
                <a:lnTo>
                  <a:pt x="0" y="1829578"/>
                </a:lnTo>
                <a:lnTo>
                  <a:pt x="44396" y="1812744"/>
                </a:lnTo>
                <a:cubicBezTo>
                  <a:pt x="583685" y="1572617"/>
                  <a:pt x="878396" y="656734"/>
                  <a:pt x="1036786" y="4791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50010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21720 w 12192000"/>
              <a:gd name="connsiteY3" fmla="*/ 6858000 h 6858000"/>
              <a:gd name="connsiteX4" fmla="*/ 7237775 w 12192000"/>
              <a:gd name="connsiteY4" fmla="*/ 6819435 h 6858000"/>
              <a:gd name="connsiteX5" fmla="*/ 3518715 w 12192000"/>
              <a:gd name="connsiteY5" fmla="*/ 3017531 h 6858000"/>
              <a:gd name="connsiteX6" fmla="*/ 315503 w 12192000"/>
              <a:gd name="connsiteY6" fmla="*/ 4221858 h 6858000"/>
              <a:gd name="connsiteX7" fmla="*/ 0 w 12192000"/>
              <a:gd name="connsiteY7" fmla="*/ 4410739 h 6858000"/>
              <a:gd name="connsiteX8" fmla="*/ 0 w 12192000"/>
              <a:gd name="connsiteY8" fmla="*/ 3559956 h 6858000"/>
              <a:gd name="connsiteX9" fmla="*/ 14834 w 12192000"/>
              <a:gd name="connsiteY9" fmla="*/ 3558786 h 6858000"/>
              <a:gd name="connsiteX10" fmla="*/ 2614859 w 12192000"/>
              <a:gd name="connsiteY10" fmla="*/ 2721259 h 6858000"/>
              <a:gd name="connsiteX11" fmla="*/ 4920506 w 12192000"/>
              <a:gd name="connsiteY11" fmla="*/ 164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0104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21720" y="6858000"/>
                </a:lnTo>
                <a:lnTo>
                  <a:pt x="7237775" y="6819435"/>
                </a:lnTo>
                <a:cubicBezTo>
                  <a:pt x="8169822" y="4313901"/>
                  <a:pt x="5459267" y="2690590"/>
                  <a:pt x="3518715" y="3017531"/>
                </a:cubicBezTo>
                <a:cubicBezTo>
                  <a:pt x="2350334" y="3211959"/>
                  <a:pt x="1301685" y="3656366"/>
                  <a:pt x="315503" y="4221858"/>
                </a:cubicBezTo>
                <a:lnTo>
                  <a:pt x="0" y="4410739"/>
                </a:lnTo>
                <a:lnTo>
                  <a:pt x="0" y="3559956"/>
                </a:lnTo>
                <a:lnTo>
                  <a:pt x="14834" y="3558786"/>
                </a:lnTo>
                <a:cubicBezTo>
                  <a:pt x="1005734" y="3455332"/>
                  <a:pt x="2070964" y="3027175"/>
                  <a:pt x="2614859" y="2721259"/>
                </a:cubicBezTo>
                <a:cubicBezTo>
                  <a:pt x="3683753" y="2116371"/>
                  <a:pt x="4438525" y="1086171"/>
                  <a:pt x="4920506" y="164070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tx2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991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48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00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73469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5163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2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8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4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2" name="Logo Merck"/>
          <p:cNvGrpSpPr/>
          <p:nvPr userDrawn="1"/>
        </p:nvGrpSpPr>
        <p:grpSpPr bwMode="gray"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26555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A5CD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8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grpSp>
        <p:nvGrpSpPr>
          <p:cNvPr id="9" name="Logo Merck"/>
          <p:cNvGrpSpPr/>
          <p:nvPr userDrawn="1"/>
        </p:nvGrpSpPr>
        <p:grpSpPr bwMode="gray"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67543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7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buClr>
                <a:srgbClr val="52328F"/>
              </a:buClr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grpSp>
        <p:nvGrpSpPr>
          <p:cNvPr id="9" name="Logo Merck"/>
          <p:cNvGrpSpPr/>
          <p:nvPr userDrawn="1"/>
        </p:nvGrpSpPr>
        <p:grpSpPr bwMode="gray"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9618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" name="Gruppieren 1"/>
          <p:cNvGrpSpPr/>
          <p:nvPr userDrawn="1"/>
        </p:nvGrpSpPr>
        <p:grpSpPr bwMode="gray">
          <a:xfrm>
            <a:off x="4038600" y="2482850"/>
            <a:ext cx="4114800" cy="1970088"/>
            <a:chOff x="4038600" y="2482850"/>
            <a:chExt cx="4114800" cy="1970088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gray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6343 h 6536"/>
                <a:gd name="T2" fmla="*/ 13648 w 13648"/>
                <a:gd name="T3" fmla="*/ 6112 h 6536"/>
                <a:gd name="T4" fmla="*/ 13648 w 13648"/>
                <a:gd name="T5" fmla="*/ 961 h 6536"/>
                <a:gd name="T6" fmla="*/ 12687 w 13648"/>
                <a:gd name="T7" fmla="*/ 0 h 6536"/>
                <a:gd name="T8" fmla="*/ 11669 w 13648"/>
                <a:gd name="T9" fmla="*/ 0 h 6536"/>
                <a:gd name="T10" fmla="*/ 11538 w 13648"/>
                <a:gd name="T11" fmla="*/ 53 h 6536"/>
                <a:gd name="T12" fmla="*/ 9497 w 13648"/>
                <a:gd name="T13" fmla="*/ 1968 h 6536"/>
                <a:gd name="T14" fmla="*/ 6824 w 13648"/>
                <a:gd name="T15" fmla="*/ 2994 h 6536"/>
                <a:gd name="T16" fmla="*/ 4064 w 13648"/>
                <a:gd name="T17" fmla="*/ 1885 h 6536"/>
                <a:gd name="T18" fmla="*/ 2550 w 13648"/>
                <a:gd name="T19" fmla="*/ 463 h 6536"/>
                <a:gd name="T20" fmla="*/ 1410 w 13648"/>
                <a:gd name="T21" fmla="*/ 0 h 6536"/>
                <a:gd name="T22" fmla="*/ 192 w 13648"/>
                <a:gd name="T23" fmla="*/ 0 h 6536"/>
                <a:gd name="T24" fmla="*/ 0 w 13648"/>
                <a:gd name="T25" fmla="*/ 192 h 6536"/>
                <a:gd name="T26" fmla="*/ 0 w 13648"/>
                <a:gd name="T27" fmla="*/ 5575 h 6536"/>
                <a:gd name="T28" fmla="*/ 961 w 13648"/>
                <a:gd name="T29" fmla="*/ 6536 h 6536"/>
                <a:gd name="T30" fmla="*/ 1333 w 13648"/>
                <a:gd name="T31" fmla="*/ 6536 h 6536"/>
                <a:gd name="T32" fmla="*/ 1584 w 13648"/>
                <a:gd name="T33" fmla="*/ 6536 h 6536"/>
                <a:gd name="T34" fmla="*/ 1777 w 13648"/>
                <a:gd name="T35" fmla="*/ 6342 h 6536"/>
                <a:gd name="T36" fmla="*/ 1778 w 13648"/>
                <a:gd name="T37" fmla="*/ 4427 h 6536"/>
                <a:gd name="T38" fmla="*/ 2679 w 13648"/>
                <a:gd name="T39" fmla="*/ 3514 h 6536"/>
                <a:gd name="T40" fmla="*/ 4847 w 13648"/>
                <a:gd name="T41" fmla="*/ 4823 h 6536"/>
                <a:gd name="T42" fmla="*/ 6824 w 13648"/>
                <a:gd name="T43" fmla="*/ 6085 h 6536"/>
                <a:gd name="T44" fmla="*/ 8801 w 13648"/>
                <a:gd name="T45" fmla="*/ 4823 h 6536"/>
                <a:gd name="T46" fmla="*/ 10968 w 13648"/>
                <a:gd name="T47" fmla="*/ 3514 h 6536"/>
                <a:gd name="T48" fmla="*/ 11869 w 13648"/>
                <a:gd name="T49" fmla="*/ 4419 h 6536"/>
                <a:gd name="T50" fmla="*/ 11869 w 13648"/>
                <a:gd name="T51" fmla="*/ 5575 h 6536"/>
                <a:gd name="T52" fmla="*/ 12831 w 13648"/>
                <a:gd name="T53" fmla="*/ 6535 h 6536"/>
                <a:gd name="T54" fmla="*/ 13246 w 13648"/>
                <a:gd name="T55" fmla="*/ 6535 h 6536"/>
                <a:gd name="T56" fmla="*/ 13455 w 13648"/>
                <a:gd name="T57" fmla="*/ 6536 h 6536"/>
                <a:gd name="T58" fmla="*/ 13455 w 13648"/>
                <a:gd name="T59" fmla="*/ 6536 h 6536"/>
                <a:gd name="T60" fmla="*/ 13648 w 13648"/>
                <a:gd name="T61" fmla="*/ 6343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48" h="6536">
                  <a:moveTo>
                    <a:pt x="13648" y="6343"/>
                  </a:moveTo>
                  <a:cubicBezTo>
                    <a:pt x="13648" y="6112"/>
                    <a:pt x="13648" y="6112"/>
                    <a:pt x="13648" y="6112"/>
                  </a:cubicBezTo>
                  <a:cubicBezTo>
                    <a:pt x="13648" y="5089"/>
                    <a:pt x="13648" y="1001"/>
                    <a:pt x="13648" y="961"/>
                  </a:cubicBezTo>
                  <a:cubicBezTo>
                    <a:pt x="13648" y="430"/>
                    <a:pt x="1321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8" y="2625"/>
                    <a:pt x="7858" y="2994"/>
                    <a:pt x="6824" y="2994"/>
                  </a:cubicBezTo>
                  <a:cubicBezTo>
                    <a:pt x="5746" y="2994"/>
                    <a:pt x="4770" y="2591"/>
                    <a:pt x="4064" y="1885"/>
                  </a:cubicBezTo>
                  <a:cubicBezTo>
                    <a:pt x="4064" y="1885"/>
                    <a:pt x="2563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5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2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3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3"/>
                  </a:cubicBezTo>
                  <a:cubicBezTo>
                    <a:pt x="9395" y="4299"/>
                    <a:pt x="10052" y="3514"/>
                    <a:pt x="10968" y="3514"/>
                  </a:cubicBezTo>
                  <a:cubicBezTo>
                    <a:pt x="11458" y="3514"/>
                    <a:pt x="11865" y="3922"/>
                    <a:pt x="11869" y="4419"/>
                  </a:cubicBezTo>
                  <a:cubicBezTo>
                    <a:pt x="11869" y="4419"/>
                    <a:pt x="11869" y="5567"/>
                    <a:pt x="11869" y="5575"/>
                  </a:cubicBezTo>
                  <a:cubicBezTo>
                    <a:pt x="11869" y="6105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4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1" y="6536"/>
                    <a:pt x="13648" y="6449"/>
                    <a:pt x="13648" y="6343"/>
                  </a:cubicBezTo>
                  <a:close/>
                </a:path>
              </a:pathLst>
            </a:custGeom>
            <a:solidFill>
              <a:srgbClr val="FFC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gray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gray">
            <a:xfrm>
              <a:off x="4038600" y="2482850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71626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A5CD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4038600" y="2404526"/>
            <a:ext cx="4114800" cy="20483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1386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4038600" y="2482850"/>
            <a:ext cx="4114800" cy="1970088"/>
            <a:chOff x="4038600" y="2482850"/>
            <a:chExt cx="4114800" cy="1970088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4038600" y="2482850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 bwMode="gray">
          <a:xfrm>
            <a:off x="6240464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392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4845" y="1484314"/>
            <a:ext cx="345493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4368803" y="1484314"/>
            <a:ext cx="3455986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 bwMode="gray">
          <a:xfrm>
            <a:off x="8112000" y="1484313"/>
            <a:ext cx="345600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125" y="1484314"/>
            <a:ext cx="25191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3432159" y="1484314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6240000" y="1484313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lnSpc>
                <a:spcPct val="105000"/>
              </a:lnSpc>
              <a:defRPr baseline="0"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defRPr sz="1200" baseline="0">
                <a:solidFill>
                  <a:schemeClr val="accent1"/>
                </a:solidFill>
              </a:defRPr>
            </a:lvl1pPr>
            <a:lvl2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2pPr>
            <a:lvl3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3pPr>
            <a:lvl4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3888" y="1484312"/>
            <a:ext cx="3960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4872296" y="1484312"/>
            <a:ext cx="3888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9048750" y="1484310"/>
            <a:ext cx="2518051" cy="460851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8135936" cy="4608515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 bwMode="gray">
          <a:xfrm>
            <a:off x="6240464" y="1484313"/>
            <a:ext cx="5327650" cy="4608515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aseline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3"/>
            <a:ext cx="532765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0464" y="1484310"/>
            <a:ext cx="5327650" cy="460851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5327650" cy="4608515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0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Notic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/>
          </p:nvPr>
        </p:nvSpPr>
        <p:spPr bwMode="gray">
          <a:xfrm>
            <a:off x="623888" y="4437469"/>
            <a:ext cx="3960000" cy="16558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3"/>
          </p:nvPr>
        </p:nvSpPr>
        <p:spPr bwMode="gray">
          <a:xfrm>
            <a:off x="4871713" y="4437469"/>
            <a:ext cx="3888112" cy="16558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4" hasCustomPrompt="1"/>
          </p:nvPr>
        </p:nvSpPr>
        <p:spPr bwMode="gray">
          <a:xfrm>
            <a:off x="9048750" y="1484310"/>
            <a:ext cx="2518051" cy="460898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888" y="4076700"/>
            <a:ext cx="8135936" cy="360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 bwMode="gray">
          <a:xfrm>
            <a:off x="623888" y="1484310"/>
            <a:ext cx="8135936" cy="2376000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/>
          </p:nvPr>
        </p:nvSpPr>
        <p:spPr bwMode="gray">
          <a:xfrm>
            <a:off x="9048750" y="1484310"/>
            <a:ext cx="2518051" cy="4608515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3430866" y="1484310"/>
            <a:ext cx="8135936" cy="46085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2518051" cy="4608515"/>
          </a:xfr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Elemen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/>
          <p:cNvSpPr/>
          <p:nvPr userDrawn="1"/>
        </p:nvSpPr>
        <p:spPr bwMode="gray">
          <a:xfrm>
            <a:off x="263056" y="157877"/>
            <a:ext cx="641166" cy="599207"/>
          </a:xfrm>
          <a:prstGeom prst="rect">
            <a:avLst/>
          </a:prstGeom>
          <a:solidFill>
            <a:srgbClr val="52328F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80000" indent="-18000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 bwMode="gray"/>
        <p:txBody>
          <a:bodyPr/>
          <a:lstStyle/>
          <a:p>
            <a:fld id="{7C13EB76-EF81-47B5-BEE8-51CDB4853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4248000" r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6" hasCustomPrompt="1"/>
          </p:nvPr>
        </p:nvSpPr>
        <p:spPr bwMode="gray">
          <a:xfrm>
            <a:off x="6600057" y="476251"/>
            <a:ext cx="4968551" cy="561657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22281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Elem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72202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342900" indent="-342900">
              <a:buClr>
                <a:schemeClr val="accent5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/>
              <a:t>Insert your agenda points here. Use the button “increase list level” to add </a:t>
            </a:r>
            <a:r>
              <a:rPr lang="en-US" dirty="0" err="1"/>
              <a:t>subitems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You can find other agenda designs within the slide library.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0785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A5CD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tangle 1"/>
          <p:cNvSpPr/>
          <p:nvPr userDrawn="1"/>
        </p:nvSpPr>
        <p:spPr bwMode="gray">
          <a:xfrm>
            <a:off x="1" y="0"/>
            <a:ext cx="5832941" cy="6858000"/>
          </a:xfrm>
          <a:custGeom>
            <a:avLst/>
            <a:gdLst/>
            <a:ahLst/>
            <a:cxnLst/>
            <a:rect l="l" t="t" r="r" b="b"/>
            <a:pathLst>
              <a:path w="5832941" h="6859095">
                <a:moveTo>
                  <a:pt x="0" y="1095"/>
                </a:moveTo>
                <a:lnTo>
                  <a:pt x="2379070" y="1095"/>
                </a:lnTo>
                <a:lnTo>
                  <a:pt x="2375872" y="4439"/>
                </a:lnTo>
                <a:cubicBezTo>
                  <a:pt x="2375863" y="4452"/>
                  <a:pt x="2373953" y="7453"/>
                  <a:pt x="1944472" y="682162"/>
                </a:cubicBezTo>
                <a:cubicBezTo>
                  <a:pt x="1884685" y="775964"/>
                  <a:pt x="1877651" y="934256"/>
                  <a:pt x="1930404" y="1032749"/>
                </a:cubicBezTo>
                <a:cubicBezTo>
                  <a:pt x="1930408" y="1032756"/>
                  <a:pt x="1931244" y="1034335"/>
                  <a:pt x="2127348" y="1404441"/>
                </a:cubicBezTo>
                <a:cubicBezTo>
                  <a:pt x="2178929" y="1502934"/>
                  <a:pt x="2312569" y="1599081"/>
                  <a:pt x="2422764" y="1616669"/>
                </a:cubicBezTo>
                <a:cubicBezTo>
                  <a:pt x="2422777" y="1616671"/>
                  <a:pt x="2427199" y="1617400"/>
                  <a:pt x="3965491" y="1871109"/>
                </a:cubicBezTo>
                <a:cubicBezTo>
                  <a:pt x="4075686" y="1888697"/>
                  <a:pt x="4164779" y="1995397"/>
                  <a:pt x="4164779" y="2106788"/>
                </a:cubicBezTo>
                <a:cubicBezTo>
                  <a:pt x="4164779" y="2106805"/>
                  <a:pt x="4164779" y="2110586"/>
                  <a:pt x="4164779" y="2954528"/>
                </a:cubicBezTo>
                <a:cubicBezTo>
                  <a:pt x="4164779" y="3065918"/>
                  <a:pt x="4075686" y="3172618"/>
                  <a:pt x="3964319" y="3190206"/>
                </a:cubicBezTo>
                <a:cubicBezTo>
                  <a:pt x="3964302" y="3190209"/>
                  <a:pt x="3960071" y="3190896"/>
                  <a:pt x="2910435" y="3361396"/>
                </a:cubicBezTo>
                <a:cubicBezTo>
                  <a:pt x="2800240" y="3380156"/>
                  <a:pt x="2691217" y="3483339"/>
                  <a:pt x="2667772" y="3593557"/>
                </a:cubicBezTo>
                <a:cubicBezTo>
                  <a:pt x="2667771" y="3593562"/>
                  <a:pt x="2667429" y="3595183"/>
                  <a:pt x="2548199" y="4159890"/>
                </a:cubicBezTo>
                <a:cubicBezTo>
                  <a:pt x="2525925" y="4268935"/>
                  <a:pt x="2593918" y="4385016"/>
                  <a:pt x="2700595" y="4417847"/>
                </a:cubicBezTo>
                <a:cubicBezTo>
                  <a:pt x="2700612" y="4417852"/>
                  <a:pt x="2705245" y="4419265"/>
                  <a:pt x="4000659" y="4814162"/>
                </a:cubicBezTo>
                <a:cubicBezTo>
                  <a:pt x="4107337" y="4846993"/>
                  <a:pt x="4195259" y="4965419"/>
                  <a:pt x="4195259" y="5076809"/>
                </a:cubicBezTo>
                <a:cubicBezTo>
                  <a:pt x="4195259" y="5076821"/>
                  <a:pt x="4195259" y="5081382"/>
                  <a:pt x="4195259" y="6818752"/>
                </a:cubicBezTo>
                <a:lnTo>
                  <a:pt x="4195259" y="6859095"/>
                </a:lnTo>
                <a:lnTo>
                  <a:pt x="999485" y="6859095"/>
                </a:lnTo>
                <a:lnTo>
                  <a:pt x="963855" y="6799716"/>
                </a:lnTo>
                <a:cubicBezTo>
                  <a:pt x="953671" y="6773755"/>
                  <a:pt x="948029" y="6746201"/>
                  <a:pt x="948029" y="6718353"/>
                </a:cubicBezTo>
                <a:cubicBezTo>
                  <a:pt x="948029" y="6718334"/>
                  <a:pt x="948029" y="6713539"/>
                  <a:pt x="948029" y="5494230"/>
                </a:cubicBezTo>
                <a:cubicBezTo>
                  <a:pt x="948029" y="5381667"/>
                  <a:pt x="1026573" y="5243309"/>
                  <a:pt x="1122700" y="5185855"/>
                </a:cubicBezTo>
                <a:cubicBezTo>
                  <a:pt x="1122719" y="5185844"/>
                  <a:pt x="1127232" y="5183128"/>
                  <a:pt x="2217614" y="4526892"/>
                </a:cubicBezTo>
                <a:cubicBezTo>
                  <a:pt x="2313742" y="4469438"/>
                  <a:pt x="2409869" y="4333424"/>
                  <a:pt x="2433315" y="4223206"/>
                </a:cubicBezTo>
                <a:cubicBezTo>
                  <a:pt x="2433318" y="4223192"/>
                  <a:pt x="2433954" y="4220138"/>
                  <a:pt x="2573989" y="3547828"/>
                </a:cubicBezTo>
                <a:cubicBezTo>
                  <a:pt x="2596262" y="3438783"/>
                  <a:pt x="2545854" y="3288699"/>
                  <a:pt x="2461449" y="3216002"/>
                </a:cubicBezTo>
                <a:cubicBezTo>
                  <a:pt x="2461438" y="3215993"/>
                  <a:pt x="2459581" y="3214371"/>
                  <a:pt x="2128521" y="2925214"/>
                </a:cubicBezTo>
                <a:cubicBezTo>
                  <a:pt x="2044116" y="2852517"/>
                  <a:pt x="1904614" y="2850172"/>
                  <a:pt x="1817865" y="2921697"/>
                </a:cubicBezTo>
                <a:cubicBezTo>
                  <a:pt x="1817853" y="2921707"/>
                  <a:pt x="1814998" y="2924053"/>
                  <a:pt x="1102771" y="3509135"/>
                </a:cubicBezTo>
                <a:cubicBezTo>
                  <a:pt x="1017194" y="3580659"/>
                  <a:pt x="946857" y="3730743"/>
                  <a:pt x="946857" y="3842134"/>
                </a:cubicBezTo>
                <a:cubicBezTo>
                  <a:pt x="946857" y="3842145"/>
                  <a:pt x="946857" y="3845670"/>
                  <a:pt x="946857" y="4995905"/>
                </a:cubicBezTo>
                <a:cubicBezTo>
                  <a:pt x="946857" y="5107295"/>
                  <a:pt x="860108" y="5228066"/>
                  <a:pt x="753430" y="5264414"/>
                </a:cubicBezTo>
                <a:cubicBezTo>
                  <a:pt x="753412" y="5264420"/>
                  <a:pt x="750175" y="5265507"/>
                  <a:pt x="146651" y="5468184"/>
                </a:cubicBezTo>
                <a:lnTo>
                  <a:pt x="0" y="5517432"/>
                </a:lnTo>
                <a:lnTo>
                  <a:pt x="0" y="3305712"/>
                </a:lnTo>
                <a:lnTo>
                  <a:pt x="96951" y="3327228"/>
                </a:lnTo>
                <a:cubicBezTo>
                  <a:pt x="255209" y="3362349"/>
                  <a:pt x="466220" y="3409177"/>
                  <a:pt x="747569" y="3471614"/>
                </a:cubicBezTo>
                <a:cubicBezTo>
                  <a:pt x="856591" y="3496237"/>
                  <a:pt x="1017194" y="3457543"/>
                  <a:pt x="1102771" y="3386019"/>
                </a:cubicBezTo>
                <a:cubicBezTo>
                  <a:pt x="1102784" y="3386009"/>
                  <a:pt x="1105685" y="3383597"/>
                  <a:pt x="1768629" y="2832584"/>
                </a:cubicBezTo>
                <a:cubicBezTo>
                  <a:pt x="1854206" y="2761060"/>
                  <a:pt x="1942127" y="2613321"/>
                  <a:pt x="1964400" y="2504275"/>
                </a:cubicBezTo>
                <a:cubicBezTo>
                  <a:pt x="1964403" y="2504262"/>
                  <a:pt x="1964982" y="2501309"/>
                  <a:pt x="2095697" y="1834760"/>
                </a:cubicBezTo>
                <a:cubicBezTo>
                  <a:pt x="2116797" y="1724542"/>
                  <a:pt x="2091007" y="1554525"/>
                  <a:pt x="2038254" y="1456033"/>
                </a:cubicBezTo>
                <a:cubicBezTo>
                  <a:pt x="2038251" y="1456027"/>
                  <a:pt x="2037470" y="1454557"/>
                  <a:pt x="1830760" y="1065579"/>
                </a:cubicBezTo>
                <a:cubicBezTo>
                  <a:pt x="1778007" y="967087"/>
                  <a:pt x="1644367" y="876802"/>
                  <a:pt x="1533000" y="866249"/>
                </a:cubicBezTo>
                <a:cubicBezTo>
                  <a:pt x="1532991" y="866248"/>
                  <a:pt x="1529527" y="865906"/>
                  <a:pt x="252897" y="739783"/>
                </a:cubicBezTo>
                <a:lnTo>
                  <a:pt x="0" y="714798"/>
                </a:lnTo>
                <a:close/>
                <a:moveTo>
                  <a:pt x="2916470" y="0"/>
                </a:moveTo>
                <a:lnTo>
                  <a:pt x="3205161" y="0"/>
                </a:lnTo>
                <a:lnTo>
                  <a:pt x="3205161" y="1095"/>
                </a:lnTo>
                <a:lnTo>
                  <a:pt x="5832941" y="1095"/>
                </a:lnTo>
                <a:lnTo>
                  <a:pt x="5832941" y="26517"/>
                </a:lnTo>
                <a:cubicBezTo>
                  <a:pt x="5832941" y="128773"/>
                  <a:pt x="5832941" y="362500"/>
                  <a:pt x="5832941" y="896735"/>
                </a:cubicBezTo>
                <a:cubicBezTo>
                  <a:pt x="5832941" y="1008125"/>
                  <a:pt x="5749709" y="1138277"/>
                  <a:pt x="5647720" y="1185178"/>
                </a:cubicBezTo>
                <a:cubicBezTo>
                  <a:pt x="5647705" y="1185185"/>
                  <a:pt x="5645028" y="1186430"/>
                  <a:pt x="5163566" y="1410304"/>
                </a:cubicBezTo>
                <a:cubicBezTo>
                  <a:pt x="5062750" y="1457205"/>
                  <a:pt x="4903319" y="1444307"/>
                  <a:pt x="4810708" y="1382163"/>
                </a:cubicBezTo>
                <a:cubicBezTo>
                  <a:pt x="4810695" y="1382154"/>
                  <a:pt x="4805643" y="1378788"/>
                  <a:pt x="2849670" y="75240"/>
                </a:cubicBezTo>
                <a:lnTo>
                  <a:pt x="2738416" y="1095"/>
                </a:lnTo>
                <a:lnTo>
                  <a:pt x="2916470" y="109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4292897"/>
            <a:ext cx="6408738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3501080"/>
            <a:ext cx="6408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2107718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0" y="2"/>
            <a:ext cx="4165600" cy="5517125"/>
            <a:chOff x="0" y="2"/>
            <a:chExt cx="4165600" cy="5517125"/>
          </a:xfrm>
        </p:grpSpPr>
        <p:sp>
          <p:nvSpPr>
            <p:cNvPr id="20" name="Freeform 40"/>
            <p:cNvSpPr>
              <a:spLocks/>
            </p:cNvSpPr>
            <p:nvPr userDrawn="1"/>
          </p:nvSpPr>
          <p:spPr bwMode="gray">
            <a:xfrm>
              <a:off x="2244725" y="1631950"/>
              <a:ext cx="1920875" cy="1468438"/>
            </a:xfrm>
            <a:custGeom>
              <a:avLst/>
              <a:gdLst>
                <a:gd name="T0" fmla="*/ 658 w 1639"/>
                <a:gd name="T1" fmla="*/ 632 h 1252"/>
                <a:gd name="T2" fmla="*/ 1321 w 1639"/>
                <a:gd name="T3" fmla="*/ 959 h 1252"/>
                <a:gd name="T4" fmla="*/ 1553 w 1639"/>
                <a:gd name="T5" fmla="*/ 866 h 1252"/>
                <a:gd name="T6" fmla="*/ 1639 w 1639"/>
                <a:gd name="T7" fmla="*/ 631 h 1252"/>
                <a:gd name="T8" fmla="*/ 1639 w 1639"/>
                <a:gd name="T9" fmla="*/ 406 h 1252"/>
                <a:gd name="T10" fmla="*/ 1468 w 1639"/>
                <a:gd name="T11" fmla="*/ 204 h 1252"/>
                <a:gd name="T12" fmla="*/ 229 w 1639"/>
                <a:gd name="T13" fmla="*/ 0 h 1252"/>
                <a:gd name="T14" fmla="*/ 354 w 1639"/>
                <a:gd name="T15" fmla="*/ 133 h 1252"/>
                <a:gd name="T16" fmla="*/ 389 w 1639"/>
                <a:gd name="T17" fmla="*/ 280 h 1252"/>
                <a:gd name="T18" fmla="*/ 336 w 1639"/>
                <a:gd name="T19" fmla="*/ 624 h 1252"/>
                <a:gd name="T20" fmla="*/ 0 w 1639"/>
                <a:gd name="T21" fmla="*/ 1189 h 1252"/>
                <a:gd name="T22" fmla="*/ 72 w 1639"/>
                <a:gd name="T23" fmla="*/ 1252 h 1252"/>
                <a:gd name="T24" fmla="*/ 394 w 1639"/>
                <a:gd name="T25" fmla="*/ 710 h 1252"/>
                <a:gd name="T26" fmla="*/ 658 w 1639"/>
                <a:gd name="T27" fmla="*/ 63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9" h="1252">
                  <a:moveTo>
                    <a:pt x="658" y="632"/>
                  </a:moveTo>
                  <a:cubicBezTo>
                    <a:pt x="1321" y="959"/>
                    <a:pt x="1321" y="959"/>
                    <a:pt x="1321" y="959"/>
                  </a:cubicBezTo>
                  <a:cubicBezTo>
                    <a:pt x="1413" y="1005"/>
                    <a:pt x="1518" y="963"/>
                    <a:pt x="1553" y="866"/>
                  </a:cubicBezTo>
                  <a:cubicBezTo>
                    <a:pt x="1639" y="631"/>
                    <a:pt x="1639" y="631"/>
                    <a:pt x="1639" y="631"/>
                  </a:cubicBezTo>
                  <a:cubicBezTo>
                    <a:pt x="1639" y="406"/>
                    <a:pt x="1639" y="406"/>
                    <a:pt x="1639" y="406"/>
                  </a:cubicBezTo>
                  <a:cubicBezTo>
                    <a:pt x="1639" y="310"/>
                    <a:pt x="1562" y="220"/>
                    <a:pt x="1468" y="204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89" y="19"/>
                    <a:pt x="338" y="68"/>
                    <a:pt x="354" y="133"/>
                  </a:cubicBezTo>
                  <a:cubicBezTo>
                    <a:pt x="389" y="280"/>
                    <a:pt x="389" y="280"/>
                    <a:pt x="389" y="280"/>
                  </a:cubicBezTo>
                  <a:cubicBezTo>
                    <a:pt x="412" y="381"/>
                    <a:pt x="389" y="535"/>
                    <a:pt x="336" y="624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72" y="1252"/>
                    <a:pt x="72" y="1252"/>
                    <a:pt x="72" y="1252"/>
                  </a:cubicBezTo>
                  <a:cubicBezTo>
                    <a:pt x="394" y="710"/>
                    <a:pt x="394" y="710"/>
                    <a:pt x="394" y="710"/>
                  </a:cubicBezTo>
                  <a:cubicBezTo>
                    <a:pt x="447" y="621"/>
                    <a:pt x="566" y="586"/>
                    <a:pt x="658" y="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/>
            <p:nvPr userDrawn="1"/>
          </p:nvSpPr>
          <p:spPr bwMode="gray">
            <a:xfrm>
              <a:off x="1" y="3279574"/>
              <a:ext cx="1336675" cy="2237553"/>
            </a:xfrm>
            <a:custGeom>
              <a:avLst/>
              <a:gdLst>
                <a:gd name="connsiteX0" fmla="*/ 1232317 w 1336675"/>
                <a:gd name="connsiteY0" fmla="*/ 0 h 2237553"/>
                <a:gd name="connsiteX1" fmla="*/ 1336675 w 1336675"/>
                <a:gd name="connsiteY1" fmla="*/ 38681 h 2237553"/>
                <a:gd name="connsiteX2" fmla="*/ 1103335 w 1336675"/>
                <a:gd name="connsiteY2" fmla="*/ 230918 h 2237553"/>
                <a:gd name="connsiteX3" fmla="*/ 946211 w 1336675"/>
                <a:gd name="connsiteY3" fmla="*/ 562644 h 2237553"/>
                <a:gd name="connsiteX4" fmla="*/ 946211 w 1336675"/>
                <a:gd name="connsiteY4" fmla="*/ 1716064 h 2237553"/>
                <a:gd name="connsiteX5" fmla="*/ 753911 w 1336675"/>
                <a:gd name="connsiteY5" fmla="*/ 1984492 h 2237553"/>
                <a:gd name="connsiteX6" fmla="*/ 110565 w 1336675"/>
                <a:gd name="connsiteY6" fmla="*/ 2200440 h 2237553"/>
                <a:gd name="connsiteX7" fmla="*/ 0 w 1336675"/>
                <a:gd name="connsiteY7" fmla="*/ 2237553 h 2237553"/>
                <a:gd name="connsiteX8" fmla="*/ 0 w 1336675"/>
                <a:gd name="connsiteY8" fmla="*/ 26059 h 2237553"/>
                <a:gd name="connsiteX9" fmla="*/ 83039 w 1336675"/>
                <a:gd name="connsiteY9" fmla="*/ 44506 h 2237553"/>
                <a:gd name="connsiteX10" fmla="*/ 748048 w 1336675"/>
                <a:gd name="connsiteY10" fmla="*/ 192236 h 2237553"/>
                <a:gd name="connsiteX11" fmla="*/ 1103335 w 1336675"/>
                <a:gd name="connsiteY11" fmla="*/ 106668 h 223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6675" h="2237553">
                  <a:moveTo>
                    <a:pt x="1232317" y="0"/>
                  </a:moveTo>
                  <a:cubicBezTo>
                    <a:pt x="1232317" y="0"/>
                    <a:pt x="1232317" y="0"/>
                    <a:pt x="1336675" y="38681"/>
                  </a:cubicBezTo>
                  <a:cubicBezTo>
                    <a:pt x="1336675" y="38681"/>
                    <a:pt x="1336675" y="38681"/>
                    <a:pt x="1103335" y="230918"/>
                  </a:cubicBezTo>
                  <a:cubicBezTo>
                    <a:pt x="1017738" y="301249"/>
                    <a:pt x="946211" y="451287"/>
                    <a:pt x="946211" y="562644"/>
                  </a:cubicBezTo>
                  <a:cubicBezTo>
                    <a:pt x="946211" y="562644"/>
                    <a:pt x="946211" y="562644"/>
                    <a:pt x="946211" y="1716064"/>
                  </a:cubicBezTo>
                  <a:cubicBezTo>
                    <a:pt x="946211" y="1828593"/>
                    <a:pt x="859442" y="1948155"/>
                    <a:pt x="753911" y="1984492"/>
                  </a:cubicBezTo>
                  <a:cubicBezTo>
                    <a:pt x="753911" y="1984492"/>
                    <a:pt x="753911" y="1984492"/>
                    <a:pt x="110565" y="2200440"/>
                  </a:cubicBezTo>
                  <a:lnTo>
                    <a:pt x="0" y="2237553"/>
                  </a:lnTo>
                  <a:lnTo>
                    <a:pt x="0" y="26059"/>
                  </a:lnTo>
                  <a:lnTo>
                    <a:pt x="83039" y="44506"/>
                  </a:lnTo>
                  <a:cubicBezTo>
                    <a:pt x="244798" y="80440"/>
                    <a:pt x="460477" y="128353"/>
                    <a:pt x="748048" y="192236"/>
                  </a:cubicBezTo>
                  <a:cubicBezTo>
                    <a:pt x="857096" y="216852"/>
                    <a:pt x="1016565" y="178170"/>
                    <a:pt x="1103335" y="10666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ihandform 13"/>
            <p:cNvSpPr/>
            <p:nvPr userDrawn="1"/>
          </p:nvSpPr>
          <p:spPr bwMode="gray">
            <a:xfrm>
              <a:off x="0" y="2"/>
              <a:ext cx="1614244" cy="883735"/>
            </a:xfrm>
            <a:custGeom>
              <a:avLst/>
              <a:gdLst>
                <a:gd name="connsiteX0" fmla="*/ 0 w 1614244"/>
                <a:gd name="connsiteY0" fmla="*/ 0 h 883735"/>
                <a:gd name="connsiteX1" fmla="*/ 827794 w 1614244"/>
                <a:gd name="connsiteY1" fmla="*/ 0 h 883735"/>
                <a:gd name="connsiteX2" fmla="*/ 1088662 w 1614244"/>
                <a:gd name="connsiteY2" fmla="*/ 95411 h 883735"/>
                <a:gd name="connsiteX3" fmla="*/ 1413677 w 1614244"/>
                <a:gd name="connsiteY3" fmla="*/ 214283 h 883735"/>
                <a:gd name="connsiteX4" fmla="*/ 1614145 w 1614244"/>
                <a:gd name="connsiteY4" fmla="*/ 509733 h 883735"/>
                <a:gd name="connsiteX5" fmla="*/ 1604767 w 1614244"/>
                <a:gd name="connsiteY5" fmla="*/ 883735 h 883735"/>
                <a:gd name="connsiteX6" fmla="*/ 1532082 w 1614244"/>
                <a:gd name="connsiteY6" fmla="*/ 867321 h 883735"/>
                <a:gd name="connsiteX7" fmla="*/ 54021 w 1614244"/>
                <a:gd name="connsiteY7" fmla="*/ 721231 h 883735"/>
                <a:gd name="connsiteX8" fmla="*/ 0 w 1614244"/>
                <a:gd name="connsiteY8" fmla="*/ 715892 h 88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244" h="883735">
                  <a:moveTo>
                    <a:pt x="0" y="0"/>
                  </a:moveTo>
                  <a:lnTo>
                    <a:pt x="827794" y="0"/>
                  </a:lnTo>
                  <a:lnTo>
                    <a:pt x="1088662" y="95411"/>
                  </a:lnTo>
                  <a:cubicBezTo>
                    <a:pt x="1190088" y="132507"/>
                    <a:pt x="1298277" y="172076"/>
                    <a:pt x="1413677" y="214283"/>
                  </a:cubicBezTo>
                  <a:cubicBezTo>
                    <a:pt x="1527393" y="256490"/>
                    <a:pt x="1617662" y="388974"/>
                    <a:pt x="1614145" y="509733"/>
                  </a:cubicBezTo>
                  <a:cubicBezTo>
                    <a:pt x="1614145" y="509733"/>
                    <a:pt x="1614145" y="509733"/>
                    <a:pt x="1604767" y="883735"/>
                  </a:cubicBezTo>
                  <a:cubicBezTo>
                    <a:pt x="1580148" y="875528"/>
                    <a:pt x="1555529" y="869666"/>
                    <a:pt x="1532082" y="867321"/>
                  </a:cubicBezTo>
                  <a:cubicBezTo>
                    <a:pt x="1532082" y="867321"/>
                    <a:pt x="1532082" y="867321"/>
                    <a:pt x="54021" y="721231"/>
                  </a:cubicBezTo>
                  <a:lnTo>
                    <a:pt x="0" y="71589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en-US" sz="1400" kern="0" dirty="0">
                <a:solidFill>
                  <a:srgbClr val="FFFFFF"/>
                </a:solidFill>
                <a:latin typeface="Verdana"/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1271744" y="5271235"/>
            <a:ext cx="2520000" cy="1254109"/>
          </a:xfrm>
          <a:prstGeom prst="rect">
            <a:avLst/>
          </a:prstGeom>
        </p:spPr>
      </p:pic>
      <p:grpSp>
        <p:nvGrpSpPr>
          <p:cNvPr id="13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055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028369 w 12192000"/>
              <a:gd name="connsiteY0" fmla="*/ 0 h 6858000"/>
              <a:gd name="connsiteX1" fmla="*/ 6019945 w 12192000"/>
              <a:gd name="connsiteY1" fmla="*/ 0 h 6858000"/>
              <a:gd name="connsiteX2" fmla="*/ 6010517 w 12192000"/>
              <a:gd name="connsiteY2" fmla="*/ 24413 h 6858000"/>
              <a:gd name="connsiteX3" fmla="*/ 5988728 w 12192000"/>
              <a:gd name="connsiteY3" fmla="*/ 542902 h 6858000"/>
              <a:gd name="connsiteX4" fmla="*/ 8283293 w 12192000"/>
              <a:gd name="connsiteY4" fmla="*/ 2994229 h 6858000"/>
              <a:gd name="connsiteX5" fmla="*/ 11934313 w 12192000"/>
              <a:gd name="connsiteY5" fmla="*/ 4275389 h 6858000"/>
              <a:gd name="connsiteX6" fmla="*/ 12139920 w 12192000"/>
              <a:gd name="connsiteY6" fmla="*/ 4248830 h 6858000"/>
              <a:gd name="connsiteX7" fmla="*/ 12192000 w 12192000"/>
              <a:gd name="connsiteY7" fmla="*/ 4238176 h 6858000"/>
              <a:gd name="connsiteX8" fmla="*/ 12192000 w 12192000"/>
              <a:gd name="connsiteY8" fmla="*/ 4877795 h 6858000"/>
              <a:gd name="connsiteX9" fmla="*/ 12173693 w 12192000"/>
              <a:gd name="connsiteY9" fmla="*/ 4890450 h 6858000"/>
              <a:gd name="connsiteX10" fmla="*/ 11823388 w 12192000"/>
              <a:gd name="connsiteY10" fmla="*/ 5651684 h 6858000"/>
              <a:gd name="connsiteX11" fmla="*/ 12181381 w 12192000"/>
              <a:gd name="connsiteY11" fmla="*/ 6745688 h 6858000"/>
              <a:gd name="connsiteX12" fmla="*/ 12192000 w 12192000"/>
              <a:gd name="connsiteY12" fmla="*/ 6767229 h 6858000"/>
              <a:gd name="connsiteX13" fmla="*/ 12192000 w 12192000"/>
              <a:gd name="connsiteY13" fmla="*/ 6858000 h 6858000"/>
              <a:gd name="connsiteX14" fmla="*/ 11748516 w 12192000"/>
              <a:gd name="connsiteY14" fmla="*/ 6858000 h 6858000"/>
              <a:gd name="connsiteX15" fmla="*/ 11744223 w 12192000"/>
              <a:gd name="connsiteY15" fmla="*/ 6845586 h 6858000"/>
              <a:gd name="connsiteX16" fmla="*/ 11424057 w 12192000"/>
              <a:gd name="connsiteY16" fmla="*/ 5987830 h 6858000"/>
              <a:gd name="connsiteX17" fmla="*/ 8644592 w 12192000"/>
              <a:gd name="connsiteY17" fmla="*/ 3856792 h 6858000"/>
              <a:gd name="connsiteX18" fmla="*/ 5459457 w 12192000"/>
              <a:gd name="connsiteY18" fmla="*/ 4687643 h 6858000"/>
              <a:gd name="connsiteX19" fmla="*/ 4527600 w 12192000"/>
              <a:gd name="connsiteY19" fmla="*/ 6636628 h 6858000"/>
              <a:gd name="connsiteX20" fmla="*/ 4523380 w 12192000"/>
              <a:gd name="connsiteY20" fmla="*/ 6858000 h 6858000"/>
              <a:gd name="connsiteX21" fmla="*/ 4101261 w 12192000"/>
              <a:gd name="connsiteY21" fmla="*/ 6858000 h 6858000"/>
              <a:gd name="connsiteX22" fmla="*/ 4129024 w 12192000"/>
              <a:gd name="connsiteY22" fmla="*/ 6686756 h 6858000"/>
              <a:gd name="connsiteX23" fmla="*/ 5583060 w 12192000"/>
              <a:gd name="connsiteY23" fmla="*/ 860020 h 6858000"/>
              <a:gd name="connsiteX24" fmla="*/ 3662471 w 12192000"/>
              <a:gd name="connsiteY24" fmla="*/ 270180 h 6858000"/>
              <a:gd name="connsiteX25" fmla="*/ 198439 w 12192000"/>
              <a:gd name="connsiteY25" fmla="*/ 2486840 h 6858000"/>
              <a:gd name="connsiteX26" fmla="*/ 0 w 12192000"/>
              <a:gd name="connsiteY26" fmla="*/ 2850498 h 6858000"/>
              <a:gd name="connsiteX27" fmla="*/ 0 w 12192000"/>
              <a:gd name="connsiteY27" fmla="*/ 651095 h 6858000"/>
              <a:gd name="connsiteX28" fmla="*/ 13333 w 12192000"/>
              <a:gd name="connsiteY28" fmla="*/ 659740 h 6858000"/>
              <a:gd name="connsiteX29" fmla="*/ 1529540 w 12192000"/>
              <a:gd name="connsiteY29" fmla="*/ 571443 h 6858000"/>
              <a:gd name="connsiteX30" fmla="*/ 2758320 w 12192000"/>
              <a:gd name="connsiteY30" fmla="*/ 10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3028369" y="0"/>
                </a:moveTo>
                <a:lnTo>
                  <a:pt x="6019945" y="0"/>
                </a:lnTo>
                <a:lnTo>
                  <a:pt x="6010517" y="24413"/>
                </a:lnTo>
                <a:cubicBezTo>
                  <a:pt x="5959413" y="184558"/>
                  <a:pt x="5947528" y="357387"/>
                  <a:pt x="5988728" y="542902"/>
                </a:cubicBezTo>
                <a:cubicBezTo>
                  <a:pt x="6483137" y="1684529"/>
                  <a:pt x="7269121" y="2328280"/>
                  <a:pt x="8283293" y="2994229"/>
                </a:cubicBezTo>
                <a:cubicBezTo>
                  <a:pt x="9376697" y="3714089"/>
                  <a:pt x="10672936" y="4269046"/>
                  <a:pt x="11934313" y="4275389"/>
                </a:cubicBezTo>
                <a:cubicBezTo>
                  <a:pt x="11977098" y="4275389"/>
                  <a:pt x="12048407" y="4265875"/>
                  <a:pt x="12139920" y="4248830"/>
                </a:cubicBezTo>
                <a:lnTo>
                  <a:pt x="12192000" y="4238176"/>
                </a:lnTo>
                <a:lnTo>
                  <a:pt x="12192000" y="4877795"/>
                </a:lnTo>
                <a:lnTo>
                  <a:pt x="12173693" y="4890450"/>
                </a:lnTo>
                <a:cubicBezTo>
                  <a:pt x="11925003" y="5082654"/>
                  <a:pt x="11809126" y="5309196"/>
                  <a:pt x="11823388" y="5651684"/>
                </a:cubicBezTo>
                <a:cubicBezTo>
                  <a:pt x="11831707" y="5818171"/>
                  <a:pt x="11946792" y="6244448"/>
                  <a:pt x="12181381" y="6745688"/>
                </a:cubicBezTo>
                <a:lnTo>
                  <a:pt x="12192000" y="6767229"/>
                </a:lnTo>
                <a:lnTo>
                  <a:pt x="12192000" y="6858000"/>
                </a:lnTo>
                <a:lnTo>
                  <a:pt x="11748516" y="6858000"/>
                </a:lnTo>
                <a:lnTo>
                  <a:pt x="11744223" y="6845586"/>
                </a:lnTo>
                <a:cubicBezTo>
                  <a:pt x="11639321" y="6545909"/>
                  <a:pt x="11479520" y="6112695"/>
                  <a:pt x="11424057" y="5987830"/>
                </a:cubicBezTo>
                <a:cubicBezTo>
                  <a:pt x="10920140" y="4849374"/>
                  <a:pt x="9953508" y="3920216"/>
                  <a:pt x="8644592" y="3856792"/>
                </a:cubicBezTo>
                <a:cubicBezTo>
                  <a:pt x="7446601" y="3799711"/>
                  <a:pt x="6365874" y="3986811"/>
                  <a:pt x="5459457" y="4687643"/>
                </a:cubicBezTo>
                <a:cubicBezTo>
                  <a:pt x="4849369" y="5159357"/>
                  <a:pt x="4574137" y="5876293"/>
                  <a:pt x="4527600" y="6636628"/>
                </a:cubicBezTo>
                <a:lnTo>
                  <a:pt x="4523380" y="6858000"/>
                </a:lnTo>
                <a:lnTo>
                  <a:pt x="4101261" y="6858000"/>
                </a:lnTo>
                <a:lnTo>
                  <a:pt x="4129024" y="6686756"/>
                </a:lnTo>
                <a:cubicBezTo>
                  <a:pt x="4619962" y="3869418"/>
                  <a:pt x="5877804" y="2678696"/>
                  <a:pt x="5583060" y="860020"/>
                </a:cubicBezTo>
                <a:cubicBezTo>
                  <a:pt x="5434103" y="-59624"/>
                  <a:pt x="4099833" y="127476"/>
                  <a:pt x="3662471" y="270180"/>
                </a:cubicBezTo>
                <a:cubicBezTo>
                  <a:pt x="1529540" y="980525"/>
                  <a:pt x="1031962" y="1034436"/>
                  <a:pt x="198439" y="2486840"/>
                </a:cubicBezTo>
                <a:lnTo>
                  <a:pt x="0" y="2850498"/>
                </a:lnTo>
                <a:lnTo>
                  <a:pt x="0" y="651095"/>
                </a:lnTo>
                <a:lnTo>
                  <a:pt x="13333" y="659740"/>
                </a:lnTo>
                <a:cubicBezTo>
                  <a:pt x="306591" y="810471"/>
                  <a:pt x="766534" y="821173"/>
                  <a:pt x="1529540" y="571443"/>
                </a:cubicBezTo>
                <a:cubicBezTo>
                  <a:pt x="1798930" y="482253"/>
                  <a:pt x="2293636" y="276621"/>
                  <a:pt x="2758320" y="10010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49336 w 12160800"/>
              <a:gd name="connsiteY0" fmla="*/ 0 h 6858000"/>
              <a:gd name="connsiteX1" fmla="*/ 2343649 w 12160800"/>
              <a:gd name="connsiteY1" fmla="*/ 0 h 6858000"/>
              <a:gd name="connsiteX2" fmla="*/ 2362300 w 12160800"/>
              <a:gd name="connsiteY2" fmla="*/ 74444 h 6858000"/>
              <a:gd name="connsiteX3" fmla="*/ 3066495 w 12160800"/>
              <a:gd name="connsiteY3" fmla="*/ 1483638 h 6858000"/>
              <a:gd name="connsiteX4" fmla="*/ 3887362 w 12160800"/>
              <a:gd name="connsiteY4" fmla="*/ 1569259 h 6858000"/>
              <a:gd name="connsiteX5" fmla="*/ 4635346 w 12160800"/>
              <a:gd name="connsiteY5" fmla="*/ 56135 h 6858000"/>
              <a:gd name="connsiteX6" fmla="*/ 4613106 w 12160800"/>
              <a:gd name="connsiteY6" fmla="*/ 0 h 6858000"/>
              <a:gd name="connsiteX7" fmla="*/ 12160800 w 12160800"/>
              <a:gd name="connsiteY7" fmla="*/ 0 h 6858000"/>
              <a:gd name="connsiteX8" fmla="*/ 12160800 w 12160800"/>
              <a:gd name="connsiteY8" fmla="*/ 6858000 h 6858000"/>
              <a:gd name="connsiteX9" fmla="*/ 6255540 w 12160800"/>
              <a:gd name="connsiteY9" fmla="*/ 6858000 h 6858000"/>
              <a:gd name="connsiteX10" fmla="*/ 6191495 w 12160800"/>
              <a:gd name="connsiteY10" fmla="*/ 6468735 h 6858000"/>
              <a:gd name="connsiteX11" fmla="*/ 5449862 w 12160800"/>
              <a:gd name="connsiteY11" fmla="*/ 4474062 h 6858000"/>
              <a:gd name="connsiteX12" fmla="*/ 4895222 w 12160800"/>
              <a:gd name="connsiteY12" fmla="*/ 3322923 h 6858000"/>
              <a:gd name="connsiteX13" fmla="*/ 2527702 w 12160800"/>
              <a:gd name="connsiteY13" fmla="*/ 2714056 h 6858000"/>
              <a:gd name="connsiteX14" fmla="*/ 870120 w 12160800"/>
              <a:gd name="connsiteY14" fmla="*/ 4667504 h 6858000"/>
              <a:gd name="connsiteX15" fmla="*/ 677253 w 12160800"/>
              <a:gd name="connsiteY15" fmla="*/ 6722405 h 6858000"/>
              <a:gd name="connsiteX16" fmla="*/ 731247 w 12160800"/>
              <a:gd name="connsiteY16" fmla="*/ 6858000 h 6858000"/>
              <a:gd name="connsiteX17" fmla="*/ 0 w 12160800"/>
              <a:gd name="connsiteY17" fmla="*/ 6858000 h 6858000"/>
              <a:gd name="connsiteX18" fmla="*/ 0 w 12160800"/>
              <a:gd name="connsiteY18" fmla="*/ 4583499 h 6858000"/>
              <a:gd name="connsiteX19" fmla="*/ 125318 w 12160800"/>
              <a:gd name="connsiteY19" fmla="*/ 4534314 h 6858000"/>
              <a:gd name="connsiteX20" fmla="*/ 2207595 w 12160800"/>
              <a:gd name="connsiteY20" fmla="*/ 2580866 h 6858000"/>
              <a:gd name="connsiteX21" fmla="*/ 2404096 w 12160800"/>
              <a:gd name="connsiteY21" fmla="*/ 674986 h 6858000"/>
              <a:gd name="connsiteX22" fmla="*/ 1418422 w 12160800"/>
              <a:gd name="connsiteY22" fmla="*/ 9038 h 6858000"/>
              <a:gd name="connsiteX23" fmla="*/ 88715 w 12160800"/>
              <a:gd name="connsiteY23" fmla="*/ 380165 h 6858000"/>
              <a:gd name="connsiteX24" fmla="*/ 0 w 12160800"/>
              <a:gd name="connsiteY24" fmla="*/ 432649 h 6858000"/>
              <a:gd name="connsiteX25" fmla="*/ 0 w 12160800"/>
              <a:gd name="connsiteY25" fmla="*/ 218659 h 6858000"/>
              <a:gd name="connsiteX26" fmla="*/ 3446 w 12160800"/>
              <a:gd name="connsiteY26" fmla="*/ 216602 h 6858000"/>
              <a:gd name="connsiteX27" fmla="*/ 331723 w 12160800"/>
              <a:gd name="connsiteY27" fmla="*/ 118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60800" h="6858000">
                <a:moveTo>
                  <a:pt x="349336" y="0"/>
                </a:moveTo>
                <a:lnTo>
                  <a:pt x="2343649" y="0"/>
                </a:lnTo>
                <a:lnTo>
                  <a:pt x="2362300" y="74444"/>
                </a:lnTo>
                <a:cubicBezTo>
                  <a:pt x="2552462" y="724338"/>
                  <a:pt x="2869202" y="1267204"/>
                  <a:pt x="3066495" y="1483638"/>
                </a:cubicBezTo>
                <a:cubicBezTo>
                  <a:pt x="3180592" y="1610485"/>
                  <a:pt x="3510207" y="1750017"/>
                  <a:pt x="3887362" y="1569259"/>
                </a:cubicBezTo>
                <a:cubicBezTo>
                  <a:pt x="4392085" y="1325078"/>
                  <a:pt x="4857982" y="738559"/>
                  <a:pt x="4635346" y="56135"/>
                </a:cubicBezTo>
                <a:lnTo>
                  <a:pt x="4613106" y="0"/>
                </a:lnTo>
                <a:lnTo>
                  <a:pt x="12160800" y="0"/>
                </a:lnTo>
                <a:lnTo>
                  <a:pt x="12160800" y="6858000"/>
                </a:lnTo>
                <a:lnTo>
                  <a:pt x="6255540" y="6858000"/>
                </a:lnTo>
                <a:lnTo>
                  <a:pt x="6191495" y="6468735"/>
                </a:lnTo>
                <a:cubicBezTo>
                  <a:pt x="6052043" y="5780588"/>
                  <a:pt x="5760461" y="5120983"/>
                  <a:pt x="5449862" y="4474062"/>
                </a:cubicBezTo>
                <a:cubicBezTo>
                  <a:pt x="5430846" y="4436007"/>
                  <a:pt x="5120248" y="3808114"/>
                  <a:pt x="4895222" y="3322923"/>
                </a:cubicBezTo>
                <a:cubicBezTo>
                  <a:pt x="4473696" y="2409622"/>
                  <a:pt x="3082342" y="2162270"/>
                  <a:pt x="2527702" y="2714056"/>
                </a:cubicBezTo>
                <a:cubicBezTo>
                  <a:pt x="2042788" y="3199247"/>
                  <a:pt x="1082468" y="4302818"/>
                  <a:pt x="870120" y="4667504"/>
                </a:cubicBezTo>
                <a:cubicBezTo>
                  <a:pt x="495738" y="5314028"/>
                  <a:pt x="439234" y="6018823"/>
                  <a:pt x="677253" y="6722405"/>
                </a:cubicBezTo>
                <a:lnTo>
                  <a:pt x="731247" y="6858000"/>
                </a:lnTo>
                <a:lnTo>
                  <a:pt x="0" y="6858000"/>
                </a:lnTo>
                <a:lnTo>
                  <a:pt x="0" y="4583499"/>
                </a:lnTo>
                <a:lnTo>
                  <a:pt x="125318" y="4534314"/>
                </a:lnTo>
                <a:cubicBezTo>
                  <a:pt x="1028589" y="4156944"/>
                  <a:pt x="1789238" y="3465626"/>
                  <a:pt x="2207595" y="2580866"/>
                </a:cubicBezTo>
                <a:cubicBezTo>
                  <a:pt x="2473823" y="2010054"/>
                  <a:pt x="2679832" y="1299709"/>
                  <a:pt x="2404096" y="674986"/>
                </a:cubicBezTo>
                <a:cubicBezTo>
                  <a:pt x="2229781" y="288102"/>
                  <a:pt x="1843118" y="18552"/>
                  <a:pt x="1418422" y="9038"/>
                </a:cubicBezTo>
                <a:cubicBezTo>
                  <a:pt x="966390" y="-4836"/>
                  <a:pt x="516785" y="141534"/>
                  <a:pt x="88715" y="380165"/>
                </a:cubicBezTo>
                <a:lnTo>
                  <a:pt x="0" y="432649"/>
                </a:lnTo>
                <a:lnTo>
                  <a:pt x="0" y="218659"/>
                </a:lnTo>
                <a:lnTo>
                  <a:pt x="3446" y="216602"/>
                </a:lnTo>
                <a:cubicBezTo>
                  <a:pt x="117494" y="147282"/>
                  <a:pt x="227332" y="79002"/>
                  <a:pt x="331723" y="11813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08663" y="3501000"/>
            <a:ext cx="5759450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807692" y="2709681"/>
            <a:ext cx="5760420" cy="647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807692" y="1316405"/>
            <a:ext cx="5760420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solidFill>
                  <a:schemeClr val="accent5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983432" y="5070131"/>
            <a:ext cx="2880000" cy="1455213"/>
          </a:xfrm>
          <a:prstGeom prst="rect">
            <a:avLst/>
          </a:prstGeom>
        </p:spPr>
      </p:pic>
      <p:grpSp>
        <p:nvGrpSpPr>
          <p:cNvPr id="11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90877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1" y="1885410"/>
            <a:ext cx="1552255" cy="1502862"/>
            <a:chOff x="1" y="1885410"/>
            <a:chExt cx="1552255" cy="1502862"/>
          </a:xfrm>
        </p:grpSpPr>
        <p:sp>
          <p:nvSpPr>
            <p:cNvPr id="8" name="Rect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2"/>
          <p:cNvSpPr/>
          <p:nvPr userDrawn="1"/>
        </p:nvSpPr>
        <p:spPr bwMode="gray">
          <a:xfrm>
            <a:off x="-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9" y="306723"/>
                  <a:pt x="4230370" y="306776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1" y="713203"/>
                  <a:pt x="4382093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2" y="78704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0" y="1362228"/>
                  <a:pt x="3578661" y="1359392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0" y="860305"/>
                  <a:pt x="3206097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4" y="930525"/>
                  <a:pt x="2513854" y="932363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7" y="1566810"/>
                  <a:pt x="2230408" y="1569375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62" y="2132859"/>
                  <a:pt x="2639988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6" y="2062341"/>
                  <a:pt x="3332771" y="2059049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6" y="1279278"/>
                  <a:pt x="3866100" y="1280911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96" y="1577240"/>
                  <a:pt x="4121116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9" y="1505267"/>
                  <a:pt x="4579756" y="1502951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1" y="1074116"/>
                  <a:pt x="4744040" y="1070620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8" y="425385"/>
                  <a:pt x="4455756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8" y="354577"/>
                  <a:pt x="5074799" y="352910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5519936" y="6858001"/>
                </a:lnTo>
                <a:lnTo>
                  <a:pt x="3798641" y="6858001"/>
                </a:lnTo>
                <a:lnTo>
                  <a:pt x="0" y="6858001"/>
                </a:lnTo>
                <a:lnTo>
                  <a:pt x="0" y="5845133"/>
                </a:lnTo>
                <a:lnTo>
                  <a:pt x="0" y="3429000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icture Placeholder 31"/>
          <p:cNvSpPr>
            <a:spLocks noGrp="1"/>
          </p:cNvSpPr>
          <p:nvPr>
            <p:ph type="pic" sz="quarter" idx="20"/>
          </p:nvPr>
        </p:nvSpPr>
        <p:spPr bwMode="gray">
          <a:xfrm>
            <a:off x="1263273" y="2341919"/>
            <a:ext cx="5552809" cy="4516082"/>
          </a:xfrm>
          <a:custGeom>
            <a:avLst/>
            <a:gdLst>
              <a:gd name="connsiteX0" fmla="*/ 1660621 w 5552809"/>
              <a:gd name="connsiteY0" fmla="*/ 0 h 4516082"/>
              <a:gd name="connsiteX1" fmla="*/ 3503449 w 5552809"/>
              <a:gd name="connsiteY1" fmla="*/ 0 h 4516082"/>
              <a:gd name="connsiteX2" fmla="*/ 3892671 w 5552809"/>
              <a:gd name="connsiteY2" fmla="*/ 0 h 4516082"/>
              <a:gd name="connsiteX3" fmla="*/ 4028266 w 5552809"/>
              <a:gd name="connsiteY3" fmla="*/ 21596 h 4516082"/>
              <a:gd name="connsiteX4" fmla="*/ 4369271 w 5552809"/>
              <a:gd name="connsiteY4" fmla="*/ 275207 h 4516082"/>
              <a:gd name="connsiteX5" fmla="*/ 5487175 w 5552809"/>
              <a:gd name="connsiteY5" fmla="*/ 2212080 h 4516082"/>
              <a:gd name="connsiteX6" fmla="*/ 5487175 w 5552809"/>
              <a:gd name="connsiteY6" fmla="*/ 2762650 h 4516082"/>
              <a:gd name="connsiteX7" fmla="*/ 4509009 w 5552809"/>
              <a:gd name="connsiteY7" fmla="*/ 4457414 h 4516082"/>
              <a:gd name="connsiteX8" fmla="*/ 4475148 w 5552809"/>
              <a:gd name="connsiteY8" fmla="*/ 4516082 h 4516082"/>
              <a:gd name="connsiteX9" fmla="*/ 1075176 w 5552809"/>
              <a:gd name="connsiteY9" fmla="*/ 4516082 h 4516082"/>
              <a:gd name="connsiteX10" fmla="*/ 989424 w 5552809"/>
              <a:gd name="connsiteY10" fmla="*/ 4367209 h 4516082"/>
              <a:gd name="connsiteX11" fmla="*/ 65634 w 5552809"/>
              <a:gd name="connsiteY11" fmla="*/ 2763432 h 4516082"/>
              <a:gd name="connsiteX12" fmla="*/ 65634 w 5552809"/>
              <a:gd name="connsiteY12" fmla="*/ 2212863 h 4516082"/>
              <a:gd name="connsiteX13" fmla="*/ 1184242 w 5552809"/>
              <a:gd name="connsiteY13" fmla="*/ 275990 h 4516082"/>
              <a:gd name="connsiteX14" fmla="*/ 1660621 w 5552809"/>
              <a:gd name="connsiteY14" fmla="*/ 0 h 451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52809" h="4516082">
                <a:moveTo>
                  <a:pt x="1660621" y="0"/>
                </a:moveTo>
                <a:cubicBezTo>
                  <a:pt x="1660621" y="0"/>
                  <a:pt x="1660621" y="0"/>
                  <a:pt x="3503449" y="0"/>
                </a:cubicBezTo>
                <a:lnTo>
                  <a:pt x="3892671" y="0"/>
                </a:lnTo>
                <a:lnTo>
                  <a:pt x="4028266" y="21596"/>
                </a:lnTo>
                <a:cubicBezTo>
                  <a:pt x="4166548" y="63450"/>
                  <a:pt x="4303639" y="161388"/>
                  <a:pt x="4369271" y="275207"/>
                </a:cubicBezTo>
                <a:cubicBezTo>
                  <a:pt x="5487175" y="2212080"/>
                  <a:pt x="5487175" y="2212080"/>
                  <a:pt x="5487175" y="2212080"/>
                </a:cubicBezTo>
                <a:cubicBezTo>
                  <a:pt x="5574687" y="2363839"/>
                  <a:pt x="5574687" y="2611596"/>
                  <a:pt x="5487175" y="2762650"/>
                </a:cubicBezTo>
                <a:cubicBezTo>
                  <a:pt x="4928223" y="3731086"/>
                  <a:pt x="4648747" y="4215305"/>
                  <a:pt x="4509009" y="4457414"/>
                </a:cubicBezTo>
                <a:lnTo>
                  <a:pt x="4475148" y="4516082"/>
                </a:lnTo>
                <a:lnTo>
                  <a:pt x="1075176" y="4516082"/>
                </a:lnTo>
                <a:lnTo>
                  <a:pt x="989424" y="4367209"/>
                </a:lnTo>
                <a:cubicBezTo>
                  <a:pt x="753668" y="3957915"/>
                  <a:pt x="451899" y="3434018"/>
                  <a:pt x="65634" y="2763432"/>
                </a:cubicBezTo>
                <a:cubicBezTo>
                  <a:pt x="-21878" y="2611673"/>
                  <a:pt x="-21878" y="2363916"/>
                  <a:pt x="65634" y="2212863"/>
                </a:cubicBezTo>
                <a:cubicBezTo>
                  <a:pt x="65634" y="2212863"/>
                  <a:pt x="65634" y="2212863"/>
                  <a:pt x="1184242" y="275990"/>
                </a:cubicBezTo>
                <a:cubicBezTo>
                  <a:pt x="1271754" y="124230"/>
                  <a:pt x="1486301" y="0"/>
                  <a:pt x="16606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27818" y="3501000"/>
            <a:ext cx="5040294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28047" y="2636984"/>
            <a:ext cx="5040065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28047" y="1244406"/>
            <a:ext cx="5040065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665" y="5338392"/>
            <a:ext cx="2520000" cy="12564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089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3313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A5CD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Freihandform 24"/>
          <p:cNvSpPr/>
          <p:nvPr userDrawn="1"/>
        </p:nvSpPr>
        <p:spPr bwMode="gray">
          <a:xfrm>
            <a:off x="2080006" y="1596994"/>
            <a:ext cx="128588" cy="577024"/>
          </a:xfrm>
          <a:custGeom>
            <a:avLst/>
            <a:gdLst>
              <a:gd name="connsiteX0" fmla="*/ 0 w 128588"/>
              <a:gd name="connsiteY0" fmla="*/ 0 h 577024"/>
              <a:gd name="connsiteX1" fmla="*/ 111894 w 128588"/>
              <a:gd name="connsiteY1" fmla="*/ 344776 h 577024"/>
              <a:gd name="connsiteX2" fmla="*/ 124387 w 128588"/>
              <a:gd name="connsiteY2" fmla="*/ 394867 h 577024"/>
              <a:gd name="connsiteX3" fmla="*/ 113945 w 128588"/>
              <a:gd name="connsiteY3" fmla="*/ 540518 h 577024"/>
              <a:gd name="connsiteX4" fmla="*/ 94620 w 128588"/>
              <a:gd name="connsiteY4" fmla="*/ 577024 h 577024"/>
              <a:gd name="connsiteX5" fmla="*/ 69548 w 128588"/>
              <a:gd name="connsiteY5" fmla="*/ 424122 h 577024"/>
              <a:gd name="connsiteX6" fmla="*/ 36876 w 128588"/>
              <a:gd name="connsiteY6" fmla="*/ 224880 h 577024"/>
              <a:gd name="connsiteX7" fmla="*/ 0 w 128588"/>
              <a:gd name="connsiteY7" fmla="*/ 0 h 57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88" h="577024">
                <a:moveTo>
                  <a:pt x="0" y="0"/>
                </a:moveTo>
                <a:lnTo>
                  <a:pt x="111894" y="344776"/>
                </a:lnTo>
                <a:lnTo>
                  <a:pt x="124387" y="394867"/>
                </a:lnTo>
                <a:cubicBezTo>
                  <a:pt x="132657" y="445250"/>
                  <a:pt x="128481" y="495806"/>
                  <a:pt x="113945" y="540518"/>
                </a:cubicBezTo>
                <a:lnTo>
                  <a:pt x="94620" y="577024"/>
                </a:lnTo>
                <a:lnTo>
                  <a:pt x="69548" y="424122"/>
                </a:lnTo>
                <a:cubicBezTo>
                  <a:pt x="59400" y="362234"/>
                  <a:pt x="48526" y="295925"/>
                  <a:pt x="36876" y="224880"/>
                </a:cubicBezTo>
                <a:lnTo>
                  <a:pt x="0" y="0"/>
                </a:lnTo>
                <a:close/>
              </a:path>
            </a:pathLst>
          </a:custGeom>
          <a:solidFill>
            <a:srgbClr val="5232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"/>
            <a:ext cx="6160369" cy="5981521"/>
            <a:chOff x="1" y="1"/>
            <a:chExt cx="6160369" cy="5981521"/>
          </a:xfrm>
        </p:grpSpPr>
        <p:sp>
          <p:nvSpPr>
            <p:cNvPr id="24" name="Freihandform 23"/>
            <p:cNvSpPr/>
            <p:nvPr userDrawn="1"/>
          </p:nvSpPr>
          <p:spPr bwMode="gray">
            <a:xfrm>
              <a:off x="1" y="1"/>
              <a:ext cx="2246612" cy="2662617"/>
            </a:xfrm>
            <a:custGeom>
              <a:avLst/>
              <a:gdLst>
                <a:gd name="connsiteX0" fmla="*/ 500398 w 2246612"/>
                <a:gd name="connsiteY0" fmla="*/ 0 h 2662617"/>
                <a:gd name="connsiteX1" fmla="*/ 954996 w 2246612"/>
                <a:gd name="connsiteY1" fmla="*/ 0 h 2662617"/>
                <a:gd name="connsiteX2" fmla="*/ 966522 w 2246612"/>
                <a:gd name="connsiteY2" fmla="*/ 7772 h 2662617"/>
                <a:gd name="connsiteX3" fmla="*/ 1413376 w 2246612"/>
                <a:gd name="connsiteY3" fmla="*/ 253371 h 2662617"/>
                <a:gd name="connsiteX4" fmla="*/ 1776605 w 2246612"/>
                <a:gd name="connsiteY4" fmla="*/ 233048 h 2662617"/>
                <a:gd name="connsiteX5" fmla="*/ 2055400 w 2246612"/>
                <a:gd name="connsiteY5" fmla="*/ 0 h 2662617"/>
                <a:gd name="connsiteX6" fmla="*/ 2246612 w 2246612"/>
                <a:gd name="connsiteY6" fmla="*/ 0 h 2662617"/>
                <a:gd name="connsiteX7" fmla="*/ 1871641 w 2246612"/>
                <a:gd name="connsiteY7" fmla="*/ 317812 h 2662617"/>
                <a:gd name="connsiteX8" fmla="*/ 1785210 w 2246612"/>
                <a:gd name="connsiteY8" fmla="*/ 688648 h 2662617"/>
                <a:gd name="connsiteX9" fmla="*/ 2191896 w 2246612"/>
                <a:gd name="connsiteY9" fmla="*/ 1941757 h 2662617"/>
                <a:gd name="connsiteX10" fmla="*/ 2191899 w 2246612"/>
                <a:gd name="connsiteY10" fmla="*/ 1941769 h 2662617"/>
                <a:gd name="connsiteX11" fmla="*/ 2080005 w 2246612"/>
                <a:gd name="connsiteY11" fmla="*/ 1596993 h 2662617"/>
                <a:gd name="connsiteX12" fmla="*/ 2116881 w 2246612"/>
                <a:gd name="connsiteY12" fmla="*/ 1821873 h 2662617"/>
                <a:gd name="connsiteX13" fmla="*/ 2149553 w 2246612"/>
                <a:gd name="connsiteY13" fmla="*/ 2021115 h 2662617"/>
                <a:gd name="connsiteX14" fmla="*/ 2174625 w 2246612"/>
                <a:gd name="connsiteY14" fmla="*/ 2174017 h 2662617"/>
                <a:gd name="connsiteX15" fmla="*/ 2151682 w 2246612"/>
                <a:gd name="connsiteY15" fmla="*/ 2217358 h 2662617"/>
                <a:gd name="connsiteX16" fmla="*/ 2085496 w 2246612"/>
                <a:gd name="connsiteY16" fmla="*/ 2270920 h 2662617"/>
                <a:gd name="connsiteX17" fmla="*/ 1306147 w 2246612"/>
                <a:gd name="connsiteY17" fmla="*/ 2644371 h 2662617"/>
                <a:gd name="connsiteX18" fmla="*/ 982487 w 2246612"/>
                <a:gd name="connsiteY18" fmla="*/ 2525680 h 2662617"/>
                <a:gd name="connsiteX19" fmla="*/ 0 w 2246612"/>
                <a:gd name="connsiteY19" fmla="*/ 1029945 h 2662617"/>
                <a:gd name="connsiteX20" fmla="*/ 0 w 2246612"/>
                <a:gd name="connsiteY20" fmla="*/ 407538 h 2662617"/>
                <a:gd name="connsiteX21" fmla="*/ 490569 w 2246612"/>
                <a:gd name="connsiteY21" fmla="*/ 8907 h 2662617"/>
                <a:gd name="connsiteX22" fmla="*/ 500398 w 2246612"/>
                <a:gd name="connsiteY22" fmla="*/ 0 h 26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6612" h="2662617">
                  <a:moveTo>
                    <a:pt x="500398" y="0"/>
                  </a:moveTo>
                  <a:lnTo>
                    <a:pt x="954996" y="0"/>
                  </a:lnTo>
                  <a:lnTo>
                    <a:pt x="966522" y="7772"/>
                  </a:lnTo>
                  <a:lnTo>
                    <a:pt x="1413376" y="253371"/>
                  </a:lnTo>
                  <a:cubicBezTo>
                    <a:pt x="1524743" y="311277"/>
                    <a:pt x="1688138" y="303257"/>
                    <a:pt x="1776605" y="233048"/>
                  </a:cubicBezTo>
                  <a:lnTo>
                    <a:pt x="2055400" y="0"/>
                  </a:lnTo>
                  <a:lnTo>
                    <a:pt x="2246612" y="0"/>
                  </a:lnTo>
                  <a:lnTo>
                    <a:pt x="1871641" y="317812"/>
                  </a:lnTo>
                  <a:cubicBezTo>
                    <a:pt x="1779936" y="389573"/>
                    <a:pt x="1746443" y="557888"/>
                    <a:pt x="1785210" y="688648"/>
                  </a:cubicBezTo>
                  <a:lnTo>
                    <a:pt x="2191896" y="1941757"/>
                  </a:lnTo>
                  <a:lnTo>
                    <a:pt x="2191899" y="1941769"/>
                  </a:lnTo>
                  <a:lnTo>
                    <a:pt x="2080005" y="1596993"/>
                  </a:lnTo>
                  <a:lnTo>
                    <a:pt x="2116881" y="1821873"/>
                  </a:lnTo>
                  <a:cubicBezTo>
                    <a:pt x="2128531" y="1892918"/>
                    <a:pt x="2139405" y="1959227"/>
                    <a:pt x="2149553" y="2021115"/>
                  </a:cubicBezTo>
                  <a:lnTo>
                    <a:pt x="2174625" y="2174017"/>
                  </a:lnTo>
                  <a:lnTo>
                    <a:pt x="2151682" y="2217358"/>
                  </a:lnTo>
                  <a:cubicBezTo>
                    <a:pt x="2133401" y="2240187"/>
                    <a:pt x="2111133" y="2258636"/>
                    <a:pt x="2085496" y="2270920"/>
                  </a:cubicBezTo>
                  <a:lnTo>
                    <a:pt x="1306147" y="2644371"/>
                  </a:lnTo>
                  <a:cubicBezTo>
                    <a:pt x="1203601" y="2693509"/>
                    <a:pt x="1055796" y="2639888"/>
                    <a:pt x="982487" y="2525680"/>
                  </a:cubicBezTo>
                  <a:lnTo>
                    <a:pt x="0" y="1029945"/>
                  </a:lnTo>
                  <a:lnTo>
                    <a:pt x="0" y="407538"/>
                  </a:lnTo>
                  <a:lnTo>
                    <a:pt x="490569" y="8907"/>
                  </a:lnTo>
                  <a:lnTo>
                    <a:pt x="500398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ihandform 22"/>
            <p:cNvSpPr/>
            <p:nvPr userDrawn="1"/>
          </p:nvSpPr>
          <p:spPr bwMode="gray">
            <a:xfrm>
              <a:off x="2653779" y="1"/>
              <a:ext cx="3506591" cy="1390583"/>
            </a:xfrm>
            <a:custGeom>
              <a:avLst/>
              <a:gdLst>
                <a:gd name="connsiteX0" fmla="*/ 0 w 3506591"/>
                <a:gd name="connsiteY0" fmla="*/ 0 h 1390583"/>
                <a:gd name="connsiteX1" fmla="*/ 3390444 w 3506591"/>
                <a:gd name="connsiteY1" fmla="*/ 0 h 1390583"/>
                <a:gd name="connsiteX2" fmla="*/ 3460045 w 3506591"/>
                <a:gd name="connsiteY2" fmla="*/ 104891 h 1390583"/>
                <a:gd name="connsiteX3" fmla="*/ 3413013 w 3506591"/>
                <a:gd name="connsiteY3" fmla="*/ 405605 h 1390583"/>
                <a:gd name="connsiteX4" fmla="*/ 1397716 w 3506591"/>
                <a:gd name="connsiteY4" fmla="*/ 1371303 h 1390583"/>
                <a:gd name="connsiteX5" fmla="*/ 1050940 w 3506591"/>
                <a:gd name="connsiteY5" fmla="*/ 1268080 h 1390583"/>
                <a:gd name="connsiteX6" fmla="*/ 0 w 3506591"/>
                <a:gd name="connsiteY6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6591" h="1390583">
                  <a:moveTo>
                    <a:pt x="0" y="0"/>
                  </a:moveTo>
                  <a:lnTo>
                    <a:pt x="3390444" y="0"/>
                  </a:lnTo>
                  <a:lnTo>
                    <a:pt x="3460045" y="104891"/>
                  </a:lnTo>
                  <a:cubicBezTo>
                    <a:pt x="3537733" y="219929"/>
                    <a:pt x="3515559" y="356467"/>
                    <a:pt x="3413013" y="405605"/>
                  </a:cubicBezTo>
                  <a:lnTo>
                    <a:pt x="1397716" y="1371303"/>
                  </a:lnTo>
                  <a:cubicBezTo>
                    <a:pt x="1296249" y="1419924"/>
                    <a:pt x="1139871" y="1373339"/>
                    <a:pt x="1050940" y="1268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ihandform 20"/>
            <p:cNvSpPr/>
            <p:nvPr userDrawn="1"/>
          </p:nvSpPr>
          <p:spPr bwMode="gray">
            <a:xfrm>
              <a:off x="1" y="2978510"/>
              <a:ext cx="1254096" cy="3003012"/>
            </a:xfrm>
            <a:custGeom>
              <a:avLst/>
              <a:gdLst>
                <a:gd name="connsiteX0" fmla="*/ 0 w 1254096"/>
                <a:gd name="connsiteY0" fmla="*/ 0 h 3003012"/>
                <a:gd name="connsiteX1" fmla="*/ 983737 w 1254096"/>
                <a:gd name="connsiteY1" fmla="*/ 707595 h 3003012"/>
                <a:gd name="connsiteX2" fmla="*/ 1196849 w 1254096"/>
                <a:gd name="connsiteY2" fmla="*/ 1088625 h 3003012"/>
                <a:gd name="connsiteX3" fmla="*/ 1253012 w 1254096"/>
                <a:gd name="connsiteY3" fmla="*/ 1729339 h 3003012"/>
                <a:gd name="connsiteX4" fmla="*/ 1087196 w 1254096"/>
                <a:gd name="connsiteY4" fmla="*/ 2059155 h 3003012"/>
                <a:gd name="connsiteX5" fmla="*/ 213936 w 1254096"/>
                <a:gd name="connsiteY5" fmla="*/ 2477607 h 3003012"/>
                <a:gd name="connsiteX6" fmla="*/ 13209 w 1254096"/>
                <a:gd name="connsiteY6" fmla="*/ 2806583 h 3003012"/>
                <a:gd name="connsiteX7" fmla="*/ 0 w 1254096"/>
                <a:gd name="connsiteY7" fmla="*/ 3003012 h 3003012"/>
                <a:gd name="connsiteX8" fmla="*/ 0 w 1254096"/>
                <a:gd name="connsiteY8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96" h="3003012">
                  <a:moveTo>
                    <a:pt x="0" y="0"/>
                  </a:moveTo>
                  <a:lnTo>
                    <a:pt x="983737" y="707595"/>
                  </a:lnTo>
                  <a:cubicBezTo>
                    <a:pt x="1092175" y="781545"/>
                    <a:pt x="1186903" y="954302"/>
                    <a:pt x="1196849" y="1088625"/>
                  </a:cubicBezTo>
                  <a:lnTo>
                    <a:pt x="1253012" y="1729339"/>
                  </a:lnTo>
                  <a:cubicBezTo>
                    <a:pt x="1264037" y="1863145"/>
                    <a:pt x="1189742" y="2010016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 userDrawn="1"/>
        </p:nvGrpSpPr>
        <p:grpSpPr bwMode="gray">
          <a:xfrm>
            <a:off x="0" y="1"/>
            <a:ext cx="6160368" cy="5981521"/>
            <a:chOff x="0" y="1"/>
            <a:chExt cx="6160368" cy="5981521"/>
          </a:xfrm>
        </p:grpSpPr>
        <p:sp>
          <p:nvSpPr>
            <p:cNvPr id="34" name="Freeform 33"/>
            <p:cNvSpPr>
              <a:spLocks/>
            </p:cNvSpPr>
            <p:nvPr userDrawn="1"/>
          </p:nvSpPr>
          <p:spPr bwMode="gray">
            <a:xfrm>
              <a:off x="0" y="2978510"/>
              <a:ext cx="1253258" cy="3003012"/>
            </a:xfrm>
            <a:custGeom>
              <a:avLst/>
              <a:gdLst>
                <a:gd name="connsiteX0" fmla="*/ 0 w 1253258"/>
                <a:gd name="connsiteY0" fmla="*/ 0 h 3003012"/>
                <a:gd name="connsiteX1" fmla="*/ 644699 w 1253258"/>
                <a:gd name="connsiteY1" fmla="*/ 463727 h 3003012"/>
                <a:gd name="connsiteX2" fmla="*/ 625018 w 1253258"/>
                <a:gd name="connsiteY2" fmla="*/ 474245 h 3003012"/>
                <a:gd name="connsiteX3" fmla="*/ 465974 w 1253258"/>
                <a:gd name="connsiteY3" fmla="*/ 627800 h 3003012"/>
                <a:gd name="connsiteX4" fmla="*/ 267051 w 1253258"/>
                <a:gd name="connsiteY4" fmla="*/ 928336 h 3003012"/>
                <a:gd name="connsiteX5" fmla="*/ 345869 w 1253258"/>
                <a:gd name="connsiteY5" fmla="*/ 1247655 h 3003012"/>
                <a:gd name="connsiteX6" fmla="*/ 1238476 w 1253258"/>
                <a:gd name="connsiteY6" fmla="*/ 1756027 h 3003012"/>
                <a:gd name="connsiteX7" fmla="*/ 1253183 w 1253258"/>
                <a:gd name="connsiteY7" fmla="*/ 1764403 h 3003012"/>
                <a:gd name="connsiteX8" fmla="*/ 1253258 w 1253258"/>
                <a:gd name="connsiteY8" fmla="*/ 1779912 h 3003012"/>
                <a:gd name="connsiteX9" fmla="*/ 1087196 w 1253258"/>
                <a:gd name="connsiteY9" fmla="*/ 2059155 h 3003012"/>
                <a:gd name="connsiteX10" fmla="*/ 213936 w 1253258"/>
                <a:gd name="connsiteY10" fmla="*/ 2477607 h 3003012"/>
                <a:gd name="connsiteX11" fmla="*/ 13209 w 1253258"/>
                <a:gd name="connsiteY11" fmla="*/ 2806583 h 3003012"/>
                <a:gd name="connsiteX12" fmla="*/ 0 w 1253258"/>
                <a:gd name="connsiteY12" fmla="*/ 3003012 h 3003012"/>
                <a:gd name="connsiteX13" fmla="*/ 0 w 1253258"/>
                <a:gd name="connsiteY13" fmla="*/ 1103514 h 3003012"/>
                <a:gd name="connsiteX14" fmla="*/ 30463 w 1253258"/>
                <a:gd name="connsiteY14" fmla="*/ 1057811 h 3003012"/>
                <a:gd name="connsiteX15" fmla="*/ 327103 w 1253258"/>
                <a:gd name="connsiteY15" fmla="*/ 612773 h 3003012"/>
                <a:gd name="connsiteX16" fmla="*/ 255791 w 1253258"/>
                <a:gd name="connsiteY16" fmla="*/ 289697 h 3003012"/>
                <a:gd name="connsiteX17" fmla="*/ 62447 w 1253258"/>
                <a:gd name="connsiteY17" fmla="*/ 165880 h 3003012"/>
                <a:gd name="connsiteX18" fmla="*/ 0 w 1253258"/>
                <a:gd name="connsiteY18" fmla="*/ 125890 h 3003012"/>
                <a:gd name="connsiteX19" fmla="*/ 0 w 1253258"/>
                <a:gd name="connsiteY19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3258" h="3003012">
                  <a:moveTo>
                    <a:pt x="0" y="0"/>
                  </a:moveTo>
                  <a:lnTo>
                    <a:pt x="644699" y="463727"/>
                  </a:lnTo>
                  <a:lnTo>
                    <a:pt x="625018" y="474245"/>
                  </a:lnTo>
                  <a:cubicBezTo>
                    <a:pt x="559805" y="516977"/>
                    <a:pt x="501629" y="571450"/>
                    <a:pt x="465974" y="627800"/>
                  </a:cubicBezTo>
                  <a:cubicBezTo>
                    <a:pt x="465974" y="627800"/>
                    <a:pt x="465974" y="627800"/>
                    <a:pt x="267051" y="928336"/>
                  </a:cubicBezTo>
                  <a:cubicBezTo>
                    <a:pt x="195739" y="1037280"/>
                    <a:pt x="233272" y="1183791"/>
                    <a:pt x="345869" y="1247655"/>
                  </a:cubicBezTo>
                  <a:cubicBezTo>
                    <a:pt x="345869" y="1247655"/>
                    <a:pt x="345869" y="1247655"/>
                    <a:pt x="1238476" y="1756027"/>
                  </a:cubicBezTo>
                  <a:lnTo>
                    <a:pt x="1253183" y="1764403"/>
                  </a:lnTo>
                  <a:lnTo>
                    <a:pt x="1253258" y="1779912"/>
                  </a:lnTo>
                  <a:cubicBezTo>
                    <a:pt x="1245022" y="1898336"/>
                    <a:pt x="1176924" y="2016159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1103514"/>
                  </a:lnTo>
                  <a:lnTo>
                    <a:pt x="30463" y="1057811"/>
                  </a:lnTo>
                  <a:cubicBezTo>
                    <a:pt x="123035" y="918929"/>
                    <a:pt x="221777" y="770789"/>
                    <a:pt x="327103" y="612773"/>
                  </a:cubicBezTo>
                  <a:cubicBezTo>
                    <a:pt x="398415" y="507585"/>
                    <a:pt x="368389" y="357317"/>
                    <a:pt x="255791" y="289697"/>
                  </a:cubicBezTo>
                  <a:cubicBezTo>
                    <a:pt x="255791" y="289697"/>
                    <a:pt x="255791" y="289697"/>
                    <a:pt x="62447" y="165880"/>
                  </a:cubicBezTo>
                  <a:lnTo>
                    <a:pt x="0" y="1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/>
            <p:nvPr userDrawn="1"/>
          </p:nvSpPr>
          <p:spPr bwMode="gray">
            <a:xfrm>
              <a:off x="3045424" y="1"/>
              <a:ext cx="3114944" cy="1390583"/>
            </a:xfrm>
            <a:custGeom>
              <a:avLst/>
              <a:gdLst>
                <a:gd name="connsiteX0" fmla="*/ 1954302 w 3114944"/>
                <a:gd name="connsiteY0" fmla="*/ 0 h 1390583"/>
                <a:gd name="connsiteX1" fmla="*/ 2998798 w 3114944"/>
                <a:gd name="connsiteY1" fmla="*/ 0 h 1390583"/>
                <a:gd name="connsiteX2" fmla="*/ 3068398 w 3114944"/>
                <a:gd name="connsiteY2" fmla="*/ 104891 h 1390583"/>
                <a:gd name="connsiteX3" fmla="*/ 3021366 w 3114944"/>
                <a:gd name="connsiteY3" fmla="*/ 405605 h 1390583"/>
                <a:gd name="connsiteX4" fmla="*/ 2489182 w 3114944"/>
                <a:gd name="connsiteY4" fmla="*/ 660619 h 1390583"/>
                <a:gd name="connsiteX5" fmla="*/ 2437018 w 3114944"/>
                <a:gd name="connsiteY5" fmla="*/ 627214 h 1390583"/>
                <a:gd name="connsiteX6" fmla="*/ 2175618 w 3114944"/>
                <a:gd name="connsiteY6" fmla="*/ 459813 h 1390583"/>
                <a:gd name="connsiteX7" fmla="*/ 1762760 w 3114944"/>
                <a:gd name="connsiteY7" fmla="*/ 441030 h 1390583"/>
                <a:gd name="connsiteX8" fmla="*/ 1327382 w 3114944"/>
                <a:gd name="connsiteY8" fmla="*/ 673945 h 1390583"/>
                <a:gd name="connsiteX9" fmla="*/ 1079668 w 3114944"/>
                <a:gd name="connsiteY9" fmla="*/ 1019562 h 1390583"/>
                <a:gd name="connsiteX10" fmla="*/ 1026896 w 3114944"/>
                <a:gd name="connsiteY10" fmla="*/ 1341833 h 1390583"/>
                <a:gd name="connsiteX11" fmla="*/ 1023432 w 3114944"/>
                <a:gd name="connsiteY11" fmla="*/ 1362983 h 1390583"/>
                <a:gd name="connsiteX12" fmla="*/ 1006070 w 3114944"/>
                <a:gd name="connsiteY12" fmla="*/ 1371303 h 1390583"/>
                <a:gd name="connsiteX13" fmla="*/ 659294 w 3114944"/>
                <a:gd name="connsiteY13" fmla="*/ 1268080 h 1390583"/>
                <a:gd name="connsiteX14" fmla="*/ 0 w 3114944"/>
                <a:gd name="connsiteY14" fmla="*/ 472566 h 1390583"/>
                <a:gd name="connsiteX15" fmla="*/ 40018 w 3114944"/>
                <a:gd name="connsiteY15" fmla="*/ 482354 h 1390583"/>
                <a:gd name="connsiteX16" fmla="*/ 824446 w 3114944"/>
                <a:gd name="connsiteY16" fmla="*/ 636378 h 1390583"/>
                <a:gd name="connsiteX17" fmla="*/ 1267330 w 3114944"/>
                <a:gd name="connsiteY17" fmla="*/ 572514 h 1390583"/>
                <a:gd name="connsiteX18" fmla="*/ 1725228 w 3114944"/>
                <a:gd name="connsiteY18" fmla="*/ 328329 h 1390583"/>
                <a:gd name="connsiteX19" fmla="*/ 1949470 w 3114944"/>
                <a:gd name="connsiteY19" fmla="*/ 28021 h 1390583"/>
                <a:gd name="connsiteX20" fmla="*/ 1954302 w 3114944"/>
                <a:gd name="connsiteY20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14944" h="1390583">
                  <a:moveTo>
                    <a:pt x="1954302" y="0"/>
                  </a:moveTo>
                  <a:lnTo>
                    <a:pt x="2998798" y="0"/>
                  </a:lnTo>
                  <a:lnTo>
                    <a:pt x="3068398" y="104891"/>
                  </a:lnTo>
                  <a:cubicBezTo>
                    <a:pt x="3146086" y="219929"/>
                    <a:pt x="3123914" y="356467"/>
                    <a:pt x="3021366" y="405605"/>
                  </a:cubicBezTo>
                  <a:lnTo>
                    <a:pt x="2489182" y="660619"/>
                  </a:lnTo>
                  <a:lnTo>
                    <a:pt x="2437018" y="627214"/>
                  </a:lnTo>
                  <a:cubicBezTo>
                    <a:pt x="2361228" y="578677"/>
                    <a:pt x="2274610" y="523207"/>
                    <a:pt x="2175618" y="459813"/>
                  </a:cubicBezTo>
                  <a:cubicBezTo>
                    <a:pt x="2063020" y="392193"/>
                    <a:pt x="1879110" y="380923"/>
                    <a:pt x="1762760" y="441030"/>
                  </a:cubicBezTo>
                  <a:cubicBezTo>
                    <a:pt x="1762760" y="441030"/>
                    <a:pt x="1762760" y="441030"/>
                    <a:pt x="1327382" y="673945"/>
                  </a:cubicBezTo>
                  <a:cubicBezTo>
                    <a:pt x="1211032" y="737809"/>
                    <a:pt x="1098434" y="891834"/>
                    <a:pt x="1079668" y="1019562"/>
                  </a:cubicBezTo>
                  <a:cubicBezTo>
                    <a:pt x="1079668" y="1019562"/>
                    <a:pt x="1079668" y="1019562"/>
                    <a:pt x="1026896" y="1341833"/>
                  </a:cubicBezTo>
                  <a:lnTo>
                    <a:pt x="1023432" y="1362983"/>
                  </a:lnTo>
                  <a:lnTo>
                    <a:pt x="1006070" y="1371303"/>
                  </a:lnTo>
                  <a:cubicBezTo>
                    <a:pt x="904602" y="1419924"/>
                    <a:pt x="748226" y="1373339"/>
                    <a:pt x="659294" y="1268080"/>
                  </a:cubicBezTo>
                  <a:lnTo>
                    <a:pt x="0" y="472566"/>
                  </a:lnTo>
                  <a:lnTo>
                    <a:pt x="40018" y="482354"/>
                  </a:lnTo>
                  <a:cubicBezTo>
                    <a:pt x="40018" y="482354"/>
                    <a:pt x="40018" y="482354"/>
                    <a:pt x="824446" y="636378"/>
                  </a:cubicBezTo>
                  <a:cubicBezTo>
                    <a:pt x="952058" y="662675"/>
                    <a:pt x="1150980" y="632622"/>
                    <a:pt x="1267330" y="572514"/>
                  </a:cubicBezTo>
                  <a:cubicBezTo>
                    <a:pt x="1267330" y="572514"/>
                    <a:pt x="1267330" y="572514"/>
                    <a:pt x="1725228" y="328329"/>
                  </a:cubicBezTo>
                  <a:cubicBezTo>
                    <a:pt x="1827034" y="272448"/>
                    <a:pt x="1920222" y="144662"/>
                    <a:pt x="1949470" y="28021"/>
                  </a:cubicBezTo>
                  <a:lnTo>
                    <a:pt x="195430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 bwMode="gray">
            <a:xfrm>
              <a:off x="0" y="137804"/>
              <a:ext cx="2047830" cy="1873007"/>
            </a:xfrm>
            <a:custGeom>
              <a:avLst/>
              <a:gdLst>
                <a:gd name="connsiteX0" fmla="*/ 331946 w 2047830"/>
                <a:gd name="connsiteY0" fmla="*/ 0 h 1873007"/>
                <a:gd name="connsiteX1" fmla="*/ 360420 w 2047830"/>
                <a:gd name="connsiteY1" fmla="*/ 47686 h 1873007"/>
                <a:gd name="connsiteX2" fmla="*/ 717140 w 2047830"/>
                <a:gd name="connsiteY2" fmla="*/ 645087 h 1873007"/>
                <a:gd name="connsiteX3" fmla="*/ 1073698 w 2047830"/>
                <a:gd name="connsiteY3" fmla="*/ 896785 h 1873007"/>
                <a:gd name="connsiteX4" fmla="*/ 1861882 w 2047830"/>
                <a:gd name="connsiteY4" fmla="*/ 1062080 h 1873007"/>
                <a:gd name="connsiteX5" fmla="*/ 1912830 w 2047830"/>
                <a:gd name="connsiteY5" fmla="*/ 1067987 h 1873007"/>
                <a:gd name="connsiteX6" fmla="*/ 1952650 w 2047830"/>
                <a:gd name="connsiteY6" fmla="*/ 1066776 h 1873007"/>
                <a:gd name="connsiteX7" fmla="*/ 2047830 w 2047830"/>
                <a:gd name="connsiteY7" fmla="*/ 1360050 h 1873007"/>
                <a:gd name="connsiteX8" fmla="*/ 1986678 w 2047830"/>
                <a:gd name="connsiteY8" fmla="*/ 1274333 h 1873007"/>
                <a:gd name="connsiteX9" fmla="*/ 1809336 w 2047830"/>
                <a:gd name="connsiteY9" fmla="*/ 1171024 h 1873007"/>
                <a:gd name="connsiteX10" fmla="*/ 1148764 w 2047830"/>
                <a:gd name="connsiteY10" fmla="*/ 1028270 h 1873007"/>
                <a:gd name="connsiteX11" fmla="*/ 844750 w 2047830"/>
                <a:gd name="connsiteY11" fmla="*/ 1212348 h 1873007"/>
                <a:gd name="connsiteX12" fmla="*/ 649990 w 2047830"/>
                <a:gd name="connsiteY12" fmla="*/ 1854215 h 1873007"/>
                <a:gd name="connsiteX13" fmla="*/ 644290 w 2047830"/>
                <a:gd name="connsiteY13" fmla="*/ 1873007 h 1873007"/>
                <a:gd name="connsiteX14" fmla="*/ 0 w 2047830"/>
                <a:gd name="connsiteY14" fmla="*/ 892142 h 1873007"/>
                <a:gd name="connsiteX15" fmla="*/ 0 w 2047830"/>
                <a:gd name="connsiteY15" fmla="*/ 269735 h 1873007"/>
                <a:gd name="connsiteX16" fmla="*/ 331946 w 2047830"/>
                <a:gd name="connsiteY16" fmla="*/ 0 h 187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7830" h="1873007">
                  <a:moveTo>
                    <a:pt x="331946" y="0"/>
                  </a:moveTo>
                  <a:lnTo>
                    <a:pt x="360420" y="47686"/>
                  </a:lnTo>
                  <a:cubicBezTo>
                    <a:pt x="455658" y="207182"/>
                    <a:pt x="572874" y="403484"/>
                    <a:pt x="717140" y="645087"/>
                  </a:cubicBezTo>
                  <a:cubicBezTo>
                    <a:pt x="784698" y="754031"/>
                    <a:pt x="946088" y="870488"/>
                    <a:pt x="1073698" y="896785"/>
                  </a:cubicBezTo>
                  <a:cubicBezTo>
                    <a:pt x="1073698" y="896785"/>
                    <a:pt x="1073698" y="896785"/>
                    <a:pt x="1861882" y="1062080"/>
                  </a:cubicBezTo>
                  <a:cubicBezTo>
                    <a:pt x="1878302" y="1065367"/>
                    <a:pt x="1895368" y="1067304"/>
                    <a:pt x="1912830" y="1067987"/>
                  </a:cubicBezTo>
                  <a:lnTo>
                    <a:pt x="1952650" y="1066776"/>
                  </a:lnTo>
                  <a:lnTo>
                    <a:pt x="2047830" y="1360050"/>
                  </a:lnTo>
                  <a:lnTo>
                    <a:pt x="1986678" y="1274333"/>
                  </a:lnTo>
                  <a:cubicBezTo>
                    <a:pt x="1937886" y="1222679"/>
                    <a:pt x="1875018" y="1184173"/>
                    <a:pt x="1809336" y="1171024"/>
                  </a:cubicBezTo>
                  <a:cubicBezTo>
                    <a:pt x="1809336" y="1171024"/>
                    <a:pt x="1809336" y="1171024"/>
                    <a:pt x="1148764" y="1028270"/>
                  </a:cubicBezTo>
                  <a:cubicBezTo>
                    <a:pt x="1017400" y="1001973"/>
                    <a:pt x="882282" y="1084620"/>
                    <a:pt x="844750" y="1212348"/>
                  </a:cubicBezTo>
                  <a:cubicBezTo>
                    <a:pt x="844750" y="1212348"/>
                    <a:pt x="844750" y="1212348"/>
                    <a:pt x="649990" y="1854215"/>
                  </a:cubicBezTo>
                  <a:lnTo>
                    <a:pt x="644290" y="1873007"/>
                  </a:lnTo>
                  <a:lnTo>
                    <a:pt x="0" y="892142"/>
                  </a:lnTo>
                  <a:lnTo>
                    <a:pt x="0" y="269735"/>
                  </a:lnTo>
                  <a:lnTo>
                    <a:pt x="3319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Picture Placeholder 19"/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1416000" y="1501931"/>
            <a:ext cx="4385900" cy="3924309"/>
          </a:xfrm>
          <a:custGeom>
            <a:avLst/>
            <a:gdLst>
              <a:gd name="connsiteX0" fmla="*/ 2640160 w 4025900"/>
              <a:gd name="connsiteY0" fmla="*/ 1421 h 3602197"/>
              <a:gd name="connsiteX1" fmla="*/ 3141707 w 4025900"/>
              <a:gd name="connsiteY1" fmla="*/ 189633 h 3602197"/>
              <a:gd name="connsiteX2" fmla="*/ 3728661 w 4025900"/>
              <a:gd name="connsiteY2" fmla="*/ 513040 h 3602197"/>
              <a:gd name="connsiteX3" fmla="*/ 4025900 w 4025900"/>
              <a:gd name="connsiteY3" fmla="*/ 1016954 h 3602197"/>
              <a:gd name="connsiteX4" fmla="*/ 4025900 w 4025900"/>
              <a:gd name="connsiteY4" fmla="*/ 3295850 h 3602197"/>
              <a:gd name="connsiteX5" fmla="*/ 3687273 w 4025900"/>
              <a:gd name="connsiteY5" fmla="*/ 3600454 h 3602197"/>
              <a:gd name="connsiteX6" fmla="*/ 338627 w 4025900"/>
              <a:gd name="connsiteY6" fmla="*/ 3235681 h 3602197"/>
              <a:gd name="connsiteX7" fmla="*/ 0 w 4025900"/>
              <a:gd name="connsiteY7" fmla="*/ 2855865 h 3602197"/>
              <a:gd name="connsiteX8" fmla="*/ 0 w 4025900"/>
              <a:gd name="connsiteY8" fmla="*/ 1550953 h 3602197"/>
              <a:gd name="connsiteX9" fmla="*/ 308527 w 4025900"/>
              <a:gd name="connsiteY9" fmla="*/ 1065842 h 3602197"/>
              <a:gd name="connsiteX10" fmla="*/ 2374152 w 4025900"/>
              <a:gd name="connsiteY10" fmla="*/ 95619 h 3602197"/>
              <a:gd name="connsiteX11" fmla="*/ 2640160 w 4025900"/>
              <a:gd name="connsiteY11" fmla="*/ 1421 h 36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5900" h="3602197">
                <a:moveTo>
                  <a:pt x="2640160" y="1421"/>
                </a:moveTo>
                <a:cubicBezTo>
                  <a:pt x="2765455" y="-10147"/>
                  <a:pt x="2883034" y="48612"/>
                  <a:pt x="3141707" y="189633"/>
                </a:cubicBezTo>
                <a:cubicBezTo>
                  <a:pt x="3141707" y="189633"/>
                  <a:pt x="3141707" y="189633"/>
                  <a:pt x="3728661" y="513040"/>
                </a:cubicBezTo>
                <a:cubicBezTo>
                  <a:pt x="3890449" y="603293"/>
                  <a:pt x="4025900" y="828927"/>
                  <a:pt x="4025900" y="1016954"/>
                </a:cubicBezTo>
                <a:cubicBezTo>
                  <a:pt x="4025900" y="1016954"/>
                  <a:pt x="4025900" y="1016954"/>
                  <a:pt x="4025900" y="3295850"/>
                </a:cubicBezTo>
                <a:cubicBezTo>
                  <a:pt x="4025900" y="3483877"/>
                  <a:pt x="3875399" y="3619257"/>
                  <a:pt x="3687273" y="3600454"/>
                </a:cubicBezTo>
                <a:cubicBezTo>
                  <a:pt x="3687273" y="3600454"/>
                  <a:pt x="3687273" y="3600454"/>
                  <a:pt x="338627" y="3235681"/>
                </a:cubicBezTo>
                <a:cubicBezTo>
                  <a:pt x="154264" y="3213117"/>
                  <a:pt x="0" y="3043892"/>
                  <a:pt x="0" y="2855865"/>
                </a:cubicBezTo>
                <a:cubicBezTo>
                  <a:pt x="0" y="2855865"/>
                  <a:pt x="0" y="2855865"/>
                  <a:pt x="0" y="1550953"/>
                </a:cubicBezTo>
                <a:cubicBezTo>
                  <a:pt x="0" y="1366686"/>
                  <a:pt x="139213" y="1144813"/>
                  <a:pt x="308527" y="1065842"/>
                </a:cubicBezTo>
                <a:cubicBezTo>
                  <a:pt x="308527" y="1065842"/>
                  <a:pt x="308527" y="1065842"/>
                  <a:pt x="2374152" y="95619"/>
                </a:cubicBezTo>
                <a:cubicBezTo>
                  <a:pt x="2487028" y="40621"/>
                  <a:pt x="2564983" y="8362"/>
                  <a:pt x="2640160" y="142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56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6095999" y="4293096"/>
            <a:ext cx="5472113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096000" y="3501080"/>
            <a:ext cx="5472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096000" y="2107718"/>
            <a:ext cx="5472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1271744" y="5271077"/>
            <a:ext cx="2520000" cy="1254267"/>
          </a:xfrm>
          <a:prstGeom prst="rect">
            <a:avLst/>
          </a:prstGeom>
        </p:spPr>
      </p:pic>
      <p:grpSp>
        <p:nvGrpSpPr>
          <p:cNvPr id="19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20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48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41251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0" y="0"/>
            <a:ext cx="7668866" cy="6858000"/>
          </a:xfrm>
          <a:custGeom>
            <a:avLst/>
            <a:gdLst>
              <a:gd name="connsiteX0" fmla="*/ 0 w 7668866"/>
              <a:gd name="connsiteY0" fmla="*/ 6118796 h 6858000"/>
              <a:gd name="connsiteX1" fmla="*/ 169917 w 7668866"/>
              <a:gd name="connsiteY1" fmla="*/ 6182092 h 6858000"/>
              <a:gd name="connsiteX2" fmla="*/ 2255428 w 7668866"/>
              <a:gd name="connsiteY2" fmla="*/ 6838640 h 6858000"/>
              <a:gd name="connsiteX3" fmla="*/ 2315677 w 7668866"/>
              <a:gd name="connsiteY3" fmla="*/ 6858000 h 6858000"/>
              <a:gd name="connsiteX4" fmla="*/ 0 w 7668866"/>
              <a:gd name="connsiteY4" fmla="*/ 6858000 h 6858000"/>
              <a:gd name="connsiteX5" fmla="*/ 3581596 w 7668866"/>
              <a:gd name="connsiteY5" fmla="*/ 0 h 6858000"/>
              <a:gd name="connsiteX6" fmla="*/ 4015128 w 7668866"/>
              <a:gd name="connsiteY6" fmla="*/ 0 h 6858000"/>
              <a:gd name="connsiteX7" fmla="*/ 4167882 w 7668866"/>
              <a:gd name="connsiteY7" fmla="*/ 298486 h 6858000"/>
              <a:gd name="connsiteX8" fmla="*/ 6467174 w 7668866"/>
              <a:gd name="connsiteY8" fmla="*/ 3012758 h 6858000"/>
              <a:gd name="connsiteX9" fmla="*/ 7668866 w 7668866"/>
              <a:gd name="connsiteY9" fmla="*/ 3005248 h 6858000"/>
              <a:gd name="connsiteX10" fmla="*/ 7668866 w 7668866"/>
              <a:gd name="connsiteY10" fmla="*/ 3200516 h 6858000"/>
              <a:gd name="connsiteX11" fmla="*/ 7514899 w 7668866"/>
              <a:gd name="connsiteY11" fmla="*/ 3193006 h 6858000"/>
              <a:gd name="connsiteX12" fmla="*/ 6598609 w 7668866"/>
              <a:gd name="connsiteY12" fmla="*/ 3211781 h 6858000"/>
              <a:gd name="connsiteX13" fmla="*/ 5776201 w 7668866"/>
              <a:gd name="connsiteY13" fmla="*/ 4661271 h 6858000"/>
              <a:gd name="connsiteX14" fmla="*/ 6369537 w 7668866"/>
              <a:gd name="connsiteY14" fmla="*/ 5618835 h 6858000"/>
              <a:gd name="connsiteX15" fmla="*/ 7668866 w 7668866"/>
              <a:gd name="connsiteY15" fmla="*/ 6095740 h 6858000"/>
              <a:gd name="connsiteX16" fmla="*/ 7668866 w 7668866"/>
              <a:gd name="connsiteY16" fmla="*/ 6730361 h 6858000"/>
              <a:gd name="connsiteX17" fmla="*/ 7478585 w 7668866"/>
              <a:gd name="connsiteY17" fmla="*/ 6858000 h 6858000"/>
              <a:gd name="connsiteX18" fmla="*/ 5290708 w 7668866"/>
              <a:gd name="connsiteY18" fmla="*/ 6858000 h 6858000"/>
              <a:gd name="connsiteX19" fmla="*/ 5386062 w 7668866"/>
              <a:gd name="connsiteY19" fmla="*/ 6791676 h 6858000"/>
              <a:gd name="connsiteX20" fmla="*/ 6155486 w 7668866"/>
              <a:gd name="connsiteY20" fmla="*/ 5618835 h 6858000"/>
              <a:gd name="connsiteX21" fmla="*/ 5749914 w 7668866"/>
              <a:gd name="connsiteY21" fmla="*/ 4845274 h 6858000"/>
              <a:gd name="connsiteX22" fmla="*/ 5205398 w 7668866"/>
              <a:gd name="connsiteY22" fmla="*/ 4278245 h 6858000"/>
              <a:gd name="connsiteX23" fmla="*/ 2982268 w 7668866"/>
              <a:gd name="connsiteY23" fmla="*/ 3902730 h 6858000"/>
              <a:gd name="connsiteX24" fmla="*/ 669011 w 7668866"/>
              <a:gd name="connsiteY24" fmla="*/ 4101753 h 6858000"/>
              <a:gd name="connsiteX25" fmla="*/ 96300 w 7668866"/>
              <a:gd name="connsiteY25" fmla="*/ 4174560 h 6858000"/>
              <a:gd name="connsiteX26" fmla="*/ 0 w 7668866"/>
              <a:gd name="connsiteY26" fmla="*/ 4192923 h 6858000"/>
              <a:gd name="connsiteX27" fmla="*/ 0 w 7668866"/>
              <a:gd name="connsiteY27" fmla="*/ 3924438 h 6858000"/>
              <a:gd name="connsiteX28" fmla="*/ 292367 w 7668866"/>
              <a:gd name="connsiteY28" fmla="*/ 3925789 h 6858000"/>
              <a:gd name="connsiteX29" fmla="*/ 710319 w 7668866"/>
              <a:gd name="connsiteY29" fmla="*/ 3913995 h 6858000"/>
              <a:gd name="connsiteX30" fmla="*/ 2997289 w 7668866"/>
              <a:gd name="connsiteY30" fmla="*/ 3726238 h 6858000"/>
              <a:gd name="connsiteX31" fmla="*/ 3800920 w 7668866"/>
              <a:gd name="connsiteY31" fmla="*/ 2167848 h 6858000"/>
              <a:gd name="connsiteX32" fmla="*/ 2978512 w 7668866"/>
              <a:gd name="connsiteY32" fmla="*/ 1274122 h 6858000"/>
              <a:gd name="connsiteX33" fmla="*/ 163925 w 7668866"/>
              <a:gd name="connsiteY33" fmla="*/ 873259 h 6858000"/>
              <a:gd name="connsiteX34" fmla="*/ 0 w 7668866"/>
              <a:gd name="connsiteY34" fmla="*/ 900488 h 6858000"/>
              <a:gd name="connsiteX35" fmla="*/ 0 w 7668866"/>
              <a:gd name="connsiteY35" fmla="*/ 135524 h 6858000"/>
              <a:gd name="connsiteX36" fmla="*/ 910757 w 7668866"/>
              <a:gd name="connsiteY36" fmla="*/ 423110 h 6858000"/>
              <a:gd name="connsiteX37" fmla="*/ 2802014 w 7668866"/>
              <a:gd name="connsiteY37" fmla="*/ 999995 h 6858000"/>
              <a:gd name="connsiteX38" fmla="*/ 3586869 w 7668866"/>
              <a:gd name="connsiteY38" fmla="*/ 236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68866" h="6858000">
                <a:moveTo>
                  <a:pt x="0" y="6118796"/>
                </a:moveTo>
                <a:lnTo>
                  <a:pt x="169917" y="6182092"/>
                </a:lnTo>
                <a:cubicBezTo>
                  <a:pt x="653385" y="6353440"/>
                  <a:pt x="1331769" y="6543923"/>
                  <a:pt x="2255428" y="6838640"/>
                </a:cubicBezTo>
                <a:lnTo>
                  <a:pt x="2315677" y="6858000"/>
                </a:lnTo>
                <a:lnTo>
                  <a:pt x="0" y="6858000"/>
                </a:lnTo>
                <a:close/>
                <a:moveTo>
                  <a:pt x="3581596" y="0"/>
                </a:moveTo>
                <a:lnTo>
                  <a:pt x="4015128" y="0"/>
                </a:lnTo>
                <a:lnTo>
                  <a:pt x="4167882" y="298486"/>
                </a:lnTo>
                <a:cubicBezTo>
                  <a:pt x="4826583" y="1560217"/>
                  <a:pt x="5678564" y="2874756"/>
                  <a:pt x="6467174" y="3012758"/>
                </a:cubicBezTo>
                <a:cubicBezTo>
                  <a:pt x="6673715" y="3050310"/>
                  <a:pt x="7285827" y="3027779"/>
                  <a:pt x="7668866" y="3005248"/>
                </a:cubicBezTo>
                <a:cubicBezTo>
                  <a:pt x="7668866" y="3005248"/>
                  <a:pt x="7668866" y="3005248"/>
                  <a:pt x="7668866" y="3200516"/>
                </a:cubicBezTo>
                <a:cubicBezTo>
                  <a:pt x="7620047" y="3196761"/>
                  <a:pt x="7567473" y="3193006"/>
                  <a:pt x="7514899" y="3193006"/>
                </a:cubicBezTo>
                <a:cubicBezTo>
                  <a:pt x="7345912" y="3193006"/>
                  <a:pt x="6733800" y="3196761"/>
                  <a:pt x="6598609" y="3211781"/>
                </a:cubicBezTo>
                <a:cubicBezTo>
                  <a:pt x="6061603" y="3275619"/>
                  <a:pt x="5333078" y="3827627"/>
                  <a:pt x="5776201" y="4661271"/>
                </a:cubicBezTo>
                <a:cubicBezTo>
                  <a:pt x="5840041" y="4777681"/>
                  <a:pt x="6279410" y="5498671"/>
                  <a:pt x="6369537" y="5618835"/>
                </a:cubicBezTo>
                <a:cubicBezTo>
                  <a:pt x="6531014" y="5832879"/>
                  <a:pt x="7109328" y="6065699"/>
                  <a:pt x="7668866" y="6095740"/>
                </a:cubicBezTo>
                <a:cubicBezTo>
                  <a:pt x="7668866" y="6095740"/>
                  <a:pt x="7668866" y="6095740"/>
                  <a:pt x="7668866" y="6730361"/>
                </a:cubicBezTo>
                <a:lnTo>
                  <a:pt x="7478585" y="6858000"/>
                </a:lnTo>
                <a:lnTo>
                  <a:pt x="5290708" y="6858000"/>
                </a:lnTo>
                <a:lnTo>
                  <a:pt x="5386062" y="6791676"/>
                </a:lnTo>
                <a:cubicBezTo>
                  <a:pt x="5840041" y="6471490"/>
                  <a:pt x="6251245" y="6128598"/>
                  <a:pt x="6155486" y="5618835"/>
                </a:cubicBezTo>
                <a:cubicBezTo>
                  <a:pt x="6132954" y="5498671"/>
                  <a:pt x="5813754" y="4954173"/>
                  <a:pt x="5749914" y="4845274"/>
                </a:cubicBezTo>
                <a:cubicBezTo>
                  <a:pt x="5663543" y="4691312"/>
                  <a:pt x="5487044" y="4424696"/>
                  <a:pt x="5205398" y="4278245"/>
                </a:cubicBezTo>
                <a:cubicBezTo>
                  <a:pt x="4582020" y="3962812"/>
                  <a:pt x="3917334" y="3835137"/>
                  <a:pt x="2982268" y="3902730"/>
                </a:cubicBezTo>
                <a:cubicBezTo>
                  <a:pt x="2426485" y="3944037"/>
                  <a:pt x="1367494" y="4037915"/>
                  <a:pt x="669011" y="4101753"/>
                </a:cubicBezTo>
                <a:cubicBezTo>
                  <a:pt x="508472" y="4117243"/>
                  <a:pt x="303574" y="4139598"/>
                  <a:pt x="96300" y="4174560"/>
                </a:cubicBezTo>
                <a:lnTo>
                  <a:pt x="0" y="4192923"/>
                </a:lnTo>
                <a:lnTo>
                  <a:pt x="0" y="3924438"/>
                </a:lnTo>
                <a:lnTo>
                  <a:pt x="292367" y="3925789"/>
                </a:lnTo>
                <a:cubicBezTo>
                  <a:pt x="431958" y="3924322"/>
                  <a:pt x="571373" y="3920567"/>
                  <a:pt x="710319" y="3913995"/>
                </a:cubicBezTo>
                <a:cubicBezTo>
                  <a:pt x="999476" y="3898975"/>
                  <a:pt x="2670579" y="3756279"/>
                  <a:pt x="2997289" y="3726238"/>
                </a:cubicBezTo>
                <a:cubicBezTo>
                  <a:pt x="3759612" y="3651135"/>
                  <a:pt x="3977419" y="2689815"/>
                  <a:pt x="3800920" y="2167848"/>
                </a:cubicBezTo>
                <a:cubicBezTo>
                  <a:pt x="3639443" y="1698454"/>
                  <a:pt x="3504253" y="1409307"/>
                  <a:pt x="2978512" y="1274122"/>
                </a:cubicBezTo>
                <a:cubicBezTo>
                  <a:pt x="1536482" y="909872"/>
                  <a:pt x="709380" y="808482"/>
                  <a:pt x="163925" y="873259"/>
                </a:cubicBezTo>
                <a:lnTo>
                  <a:pt x="0" y="900488"/>
                </a:lnTo>
                <a:lnTo>
                  <a:pt x="0" y="135524"/>
                </a:lnTo>
                <a:lnTo>
                  <a:pt x="910757" y="423110"/>
                </a:lnTo>
                <a:cubicBezTo>
                  <a:pt x="1537421" y="618847"/>
                  <a:pt x="2167370" y="812238"/>
                  <a:pt x="2802014" y="999995"/>
                </a:cubicBezTo>
                <a:cubicBezTo>
                  <a:pt x="3737081" y="1274122"/>
                  <a:pt x="3699528" y="616970"/>
                  <a:pt x="3586869" y="2365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 bwMode="gray">
          <a:xfrm>
            <a:off x="-1" y="-1"/>
            <a:ext cx="12192000" cy="6858001"/>
          </a:xfrm>
          <a:custGeom>
            <a:avLst/>
            <a:gdLst>
              <a:gd name="connsiteX0" fmla="*/ 2376294 w 12192000"/>
              <a:gd name="connsiteY0" fmla="*/ 0 h 6858000"/>
              <a:gd name="connsiteX1" fmla="*/ 2892698 w 12192000"/>
              <a:gd name="connsiteY1" fmla="*/ 0 h 6858000"/>
              <a:gd name="connsiteX2" fmla="*/ 2891112 w 12192000"/>
              <a:gd name="connsiteY2" fmla="*/ 25388 h 6858000"/>
              <a:gd name="connsiteX3" fmla="*/ 3097511 w 12192000"/>
              <a:gd name="connsiteY3" fmla="*/ 567520 h 6858000"/>
              <a:gd name="connsiteX4" fmla="*/ 5003886 w 12192000"/>
              <a:gd name="connsiteY4" fmla="*/ 1145793 h 6858000"/>
              <a:gd name="connsiteX5" fmla="*/ 7398113 w 12192000"/>
              <a:gd name="connsiteY5" fmla="*/ 650130 h 6858000"/>
              <a:gd name="connsiteX6" fmla="*/ 7738316 w 12192000"/>
              <a:gd name="connsiteY6" fmla="*/ 36515 h 6858000"/>
              <a:gd name="connsiteX7" fmla="*/ 7715084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4710669 h 6858000"/>
              <a:gd name="connsiteX12" fmla="*/ 108070 w 12192000"/>
              <a:gd name="connsiteY12" fmla="*/ 4629515 h 6858000"/>
              <a:gd name="connsiteX13" fmla="*/ 538165 w 12192000"/>
              <a:gd name="connsiteY13" fmla="*/ 3421336 h 6858000"/>
              <a:gd name="connsiteX14" fmla="*/ 74237 w 12192000"/>
              <a:gd name="connsiteY14" fmla="*/ 2357257 h 6858000"/>
              <a:gd name="connsiteX15" fmla="*/ 0 w 12192000"/>
              <a:gd name="connsiteY15" fmla="*/ 2257472 h 6858000"/>
              <a:gd name="connsiteX16" fmla="*/ 0 w 12192000"/>
              <a:gd name="connsiteY16" fmla="*/ 667182 h 6858000"/>
              <a:gd name="connsiteX17" fmla="*/ 24044 w 12192000"/>
              <a:gd name="connsiteY17" fmla="*/ 683925 h 6858000"/>
              <a:gd name="connsiteX18" fmla="*/ 1502611 w 12192000"/>
              <a:gd name="connsiteY18" fmla="*/ 1479990 h 6858000"/>
              <a:gd name="connsiteX19" fmla="*/ 2500831 w 12192000"/>
              <a:gd name="connsiteY19" fmla="*/ 1303504 h 6858000"/>
              <a:gd name="connsiteX20" fmla="*/ 2654692 w 12192000"/>
              <a:gd name="connsiteY20" fmla="*/ 376014 h 6858000"/>
              <a:gd name="connsiteX21" fmla="*/ 2507926 w 12192000"/>
              <a:gd name="connsiteY21" fmla="*/ 1752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2376294" y="0"/>
                </a:moveTo>
                <a:lnTo>
                  <a:pt x="2892698" y="0"/>
                </a:lnTo>
                <a:lnTo>
                  <a:pt x="2891112" y="25388"/>
                </a:lnTo>
                <a:cubicBezTo>
                  <a:pt x="2895803" y="224874"/>
                  <a:pt x="2968043" y="422951"/>
                  <a:pt x="3097511" y="567520"/>
                </a:cubicBezTo>
                <a:cubicBezTo>
                  <a:pt x="3581610" y="1104488"/>
                  <a:pt x="4362173" y="1164568"/>
                  <a:pt x="5003886" y="1145793"/>
                </a:cubicBezTo>
                <a:cubicBezTo>
                  <a:pt x="5701890" y="1123263"/>
                  <a:pt x="6797680" y="1081958"/>
                  <a:pt x="7398113" y="650130"/>
                </a:cubicBezTo>
                <a:cubicBezTo>
                  <a:pt x="7738202" y="404880"/>
                  <a:pt x="7811864" y="202901"/>
                  <a:pt x="7738316" y="36515"/>
                </a:cubicBezTo>
                <a:lnTo>
                  <a:pt x="7715084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710669"/>
                </a:lnTo>
                <a:lnTo>
                  <a:pt x="108070" y="4629515"/>
                </a:lnTo>
                <a:cubicBezTo>
                  <a:pt x="459358" y="4359857"/>
                  <a:pt x="743626" y="4069077"/>
                  <a:pt x="538165" y="3421336"/>
                </a:cubicBezTo>
                <a:cubicBezTo>
                  <a:pt x="393686" y="2966979"/>
                  <a:pt x="262341" y="2640292"/>
                  <a:pt x="74237" y="2357257"/>
                </a:cubicBezTo>
                <a:lnTo>
                  <a:pt x="0" y="2257472"/>
                </a:lnTo>
                <a:lnTo>
                  <a:pt x="0" y="667182"/>
                </a:lnTo>
                <a:lnTo>
                  <a:pt x="24044" y="683925"/>
                </a:lnTo>
                <a:cubicBezTo>
                  <a:pt x="485627" y="984327"/>
                  <a:pt x="995996" y="1344809"/>
                  <a:pt x="1502611" y="1479990"/>
                </a:cubicBezTo>
                <a:cubicBezTo>
                  <a:pt x="1814086" y="1562601"/>
                  <a:pt x="2200614" y="1427420"/>
                  <a:pt x="2500831" y="1303504"/>
                </a:cubicBezTo>
                <a:cubicBezTo>
                  <a:pt x="2962414" y="1111998"/>
                  <a:pt x="2891112" y="710211"/>
                  <a:pt x="2654692" y="376014"/>
                </a:cubicBezTo>
                <a:cubicBezTo>
                  <a:pt x="2606845" y="310301"/>
                  <a:pt x="2557825" y="242945"/>
                  <a:pt x="2507926" y="175296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Picture Placeholder 45"/>
          <p:cNvSpPr>
            <a:spLocks noGrp="1"/>
          </p:cNvSpPr>
          <p:nvPr>
            <p:ph type="pic" sz="quarter" idx="19"/>
          </p:nvPr>
        </p:nvSpPr>
        <p:spPr bwMode="gray">
          <a:xfrm>
            <a:off x="700812" y="1282237"/>
            <a:ext cx="5182809" cy="4539274"/>
          </a:xfrm>
          <a:custGeom>
            <a:avLst/>
            <a:gdLst>
              <a:gd name="connsiteX0" fmla="*/ 3144164 w 5182809"/>
              <a:gd name="connsiteY0" fmla="*/ 0 h 4539274"/>
              <a:gd name="connsiteX1" fmla="*/ 3986889 w 5182809"/>
              <a:gd name="connsiteY1" fmla="*/ 181304 h 4539274"/>
              <a:gd name="connsiteX2" fmla="*/ 4723453 w 5182809"/>
              <a:gd name="connsiteY2" fmla="*/ 3961442 h 4539274"/>
              <a:gd name="connsiteX3" fmla="*/ 2712936 w 5182809"/>
              <a:gd name="connsiteY3" fmla="*/ 4476232 h 4539274"/>
              <a:gd name="connsiteX4" fmla="*/ 446877 w 5182809"/>
              <a:gd name="connsiteY4" fmla="*/ 3157317 h 4539274"/>
              <a:gd name="connsiteX5" fmla="*/ 785095 w 5182809"/>
              <a:gd name="connsiteY5" fmla="*/ 639730 h 4539274"/>
              <a:gd name="connsiteX6" fmla="*/ 2284527 w 5182809"/>
              <a:gd name="connsiteY6" fmla="*/ 106152 h 4539274"/>
              <a:gd name="connsiteX7" fmla="*/ 3144164 w 5182809"/>
              <a:gd name="connsiteY7" fmla="*/ 0 h 45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809" h="4539274">
                <a:moveTo>
                  <a:pt x="3144164" y="0"/>
                </a:moveTo>
                <a:cubicBezTo>
                  <a:pt x="3441983" y="0"/>
                  <a:pt x="3736984" y="47910"/>
                  <a:pt x="3986889" y="181304"/>
                </a:cubicBezTo>
                <a:cubicBezTo>
                  <a:pt x="5302181" y="887732"/>
                  <a:pt x="5508869" y="2781558"/>
                  <a:pt x="4723453" y="3961442"/>
                </a:cubicBezTo>
                <a:cubicBezTo>
                  <a:pt x="4257464" y="4585202"/>
                  <a:pt x="3381855" y="4603990"/>
                  <a:pt x="2712936" y="4476232"/>
                </a:cubicBezTo>
                <a:cubicBezTo>
                  <a:pt x="1856118" y="4310898"/>
                  <a:pt x="1093249" y="3747259"/>
                  <a:pt x="446877" y="3157317"/>
                </a:cubicBezTo>
                <a:cubicBezTo>
                  <a:pt x="-293444" y="2477193"/>
                  <a:pt x="-67965" y="1109429"/>
                  <a:pt x="785095" y="639730"/>
                </a:cubicBezTo>
                <a:cubicBezTo>
                  <a:pt x="1251084" y="380457"/>
                  <a:pt x="1773442" y="222638"/>
                  <a:pt x="2284527" y="106152"/>
                </a:cubicBezTo>
                <a:cubicBezTo>
                  <a:pt x="2545706" y="47910"/>
                  <a:pt x="2846344" y="0"/>
                  <a:pt x="314416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68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000" y="5085000"/>
            <a:ext cx="2880000" cy="1458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542" y="4364905"/>
            <a:ext cx="5327542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40922" y="3573087"/>
            <a:ext cx="5327192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40922" y="2180310"/>
            <a:ext cx="5327192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cap="none" baseline="0">
                <a:solidFill>
                  <a:schemeClr val="accent5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1"/>
          </a:solidFill>
        </p:grpSpPr>
        <p:sp>
          <p:nvSpPr>
            <p:cNvPr id="16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81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1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200991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40" imgW="353" imgH="353" progId="TCLayout.ActiveDocument.1">
                  <p:embed/>
                </p:oleObj>
              </mc:Choice>
              <mc:Fallback>
                <p:oleObj name="think-cell Slide" r:id="rId40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36"/>
          <p:cNvCxnSpPr/>
          <p:nvPr userDrawn="1"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 userDrawn="1"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 userDrawn="1"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 userDrawn="1"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 userDrawn="1"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 userDrawn="1"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 userDrawn="1"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 userDrawn="1"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 userDrawn="1"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 userDrawn="1"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 userDrawn="1"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 userDrawn="1"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 userDrawn="1"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 userDrawn="1"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 userDrawn="1"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 userDrawn="1"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 userDrawn="1"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 userDrawn="1"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 userDrawn="1"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 userDrawn="1"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 userDrawn="1"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 userDrawn="1"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 userDrawn="1"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 userDrawn="1"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 userDrawn="1"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 userDrawn="1"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 userDrawn="1"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 userDrawn="1"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 userDrawn="1"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 userDrawn="1"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 userDrawn="1"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 userDrawn="1"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 userDrawn="1"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 userDrawn="1"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 userDrawn="1"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 userDrawn="1"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 userDrawn="1"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 userDrawn="1"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 userDrawn="1"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 userDrawn="1"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 userDrawn="1"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 userDrawn="1"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 userDrawn="1"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 userDrawn="1"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 userDrawn="1"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 userDrawn="1"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 userDrawn="1"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 userDrawn="1"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 userDrawn="1"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 userDrawn="1"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 userDrawn="1"/>
        </p:nvCxnSpPr>
        <p:spPr bwMode="gray">
          <a:xfrm rot="5400000" flipV="1">
            <a:off x="-192704" y="356664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 hidden="1"/>
          <p:cNvSpPr/>
          <p:nvPr userDrawn="1">
            <p:custDataLst>
              <p:tags r:id="rId38"/>
            </p:custDataLst>
          </p:nvPr>
        </p:nvSpPr>
        <p:spPr bwMode="gray"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 | DD.MM.YYYY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85000"/>
            <a:ext cx="10944227" cy="460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700022"/>
            <a:ext cx="10944225" cy="35673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8000" rtlCol="0" anchor="b" anchorCtr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/>
              <a:t>Insert slide title here (max. 2 lines | max. 1 line with Action Title)</a:t>
            </a:r>
          </a:p>
        </p:txBody>
      </p:sp>
      <p:grpSp>
        <p:nvGrpSpPr>
          <p:cNvPr id="7" name="Logo Merck"/>
          <p:cNvGrpSpPr>
            <a:grpSpLocks noChangeAspect="1"/>
          </p:cNvGrpSpPr>
          <p:nvPr userDrawn="1">
            <p:custDataLst>
              <p:tags r:id="rId39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bg2"/>
          </a:solidFill>
        </p:grpSpPr>
        <p:sp>
          <p:nvSpPr>
            <p:cNvPr id="8" name="Logo K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ogo C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ogo R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ogo E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ogo M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2" r:id="rId3"/>
    <p:sldLayoutId id="2147483650" r:id="rId4"/>
    <p:sldLayoutId id="2147483660" r:id="rId5"/>
    <p:sldLayoutId id="2147483662" r:id="rId6"/>
    <p:sldLayoutId id="2147483690" r:id="rId7"/>
    <p:sldLayoutId id="2147483691" r:id="rId8"/>
    <p:sldLayoutId id="2147483692" r:id="rId9"/>
    <p:sldLayoutId id="2147483651" r:id="rId10"/>
    <p:sldLayoutId id="2147483664" r:id="rId11"/>
    <p:sldLayoutId id="2147483665" r:id="rId12"/>
    <p:sldLayoutId id="2147483687" r:id="rId13"/>
    <p:sldLayoutId id="2147483685" r:id="rId14"/>
    <p:sldLayoutId id="2147483686" r:id="rId15"/>
    <p:sldLayoutId id="2147483656" r:id="rId16"/>
    <p:sldLayoutId id="2147483657" r:id="rId17"/>
    <p:sldLayoutId id="2147483658" r:id="rId18"/>
    <p:sldLayoutId id="2147483652" r:id="rId19"/>
    <p:sldLayoutId id="2147483669" r:id="rId20"/>
    <p:sldLayoutId id="2147483668" r:id="rId21"/>
    <p:sldLayoutId id="2147483671" r:id="rId22"/>
    <p:sldLayoutId id="2147483673" r:id="rId23"/>
    <p:sldLayoutId id="2147483678" r:id="rId24"/>
    <p:sldLayoutId id="2147483674" r:id="rId25"/>
    <p:sldLayoutId id="2147483675" r:id="rId26"/>
    <p:sldLayoutId id="2147483679" r:id="rId27"/>
    <p:sldLayoutId id="2147483676" r:id="rId28"/>
    <p:sldLayoutId id="2147483677" r:id="rId29"/>
    <p:sldLayoutId id="2147483689" r:id="rId30"/>
    <p:sldLayoutId id="2147483683" r:id="rId31"/>
    <p:sldLayoutId id="2147483688" r:id="rId32"/>
    <p:sldLayoutId id="2147483682" r:id="rId33"/>
    <p:sldLayoutId id="2147483693" r:id="rId34"/>
  </p:sldLayoutIdLst>
  <p:hf hd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200" b="1" kern="1200" baseline="0" dirty="0" smtClean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orient="horz" pos="935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" TargetMode="External"/><Relationship Id="rId2" Type="http://schemas.openxmlformats.org/officeDocument/2006/relationships/hyperlink" Target="http://www.sonarlint.org/eclipse/" TargetMode="Externa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www.sonarqube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5159375" y="3644826"/>
            <a:ext cx="6408738" cy="576262"/>
          </a:xfrm>
        </p:spPr>
        <p:txBody>
          <a:bodyPr/>
          <a:lstStyle/>
          <a:p>
            <a:r>
              <a:rPr lang="en-US" dirty="0" smtClean="0"/>
              <a:t>Marri Narayana Reddy</a:t>
            </a:r>
          </a:p>
          <a:p>
            <a:r>
              <a:rPr lang="en-US" dirty="0" smtClean="0"/>
              <a:t>07-09-2017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160000" y="1532405"/>
            <a:ext cx="6408113" cy="1249282"/>
          </a:xfrm>
        </p:spPr>
        <p:txBody>
          <a:bodyPr/>
          <a:lstStyle/>
          <a:p>
            <a:r>
              <a:rPr lang="en-US" dirty="0"/>
              <a:t>Code Coverage Tools</a:t>
            </a:r>
          </a:p>
        </p:txBody>
      </p:sp>
    </p:spTree>
    <p:extLst>
      <p:ext uri="{BB962C8B-B14F-4D97-AF65-F5344CB8AC3E}">
        <p14:creationId xmlns:p14="http://schemas.microsoft.com/office/powerpoint/2010/main" val="12391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EclEmma – Is a  java code coverage tool used to measure unit test coverage against source code. It is a open source eclipse plugin and available under ‘Eclipse Public license’.</a:t>
            </a:r>
            <a:endParaRPr lang="en-IN" dirty="0"/>
          </a:p>
          <a:p>
            <a:r>
              <a:rPr lang="en-US" b="1" dirty="0"/>
              <a:t>EclEmma eclipse Plugin Setup </a:t>
            </a:r>
          </a:p>
          <a:p>
            <a:pPr lvl="1"/>
            <a:r>
              <a:rPr lang="en-US" dirty="0"/>
              <a:t>Navigate to Eclipse -&gt; Help -&gt; Eclipse Market Place -&gt; Search for EclEmma plugin </a:t>
            </a:r>
          </a:p>
          <a:p>
            <a:pPr lvl="1"/>
            <a:r>
              <a:rPr lang="en-US" dirty="0"/>
              <a:t>Select and Install plugin 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Unit Test Coverage Tools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1.EclEMMA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52936"/>
            <a:ext cx="501015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9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Configuration : Navigate to Coverage launcher -&gt; Coverage Configurations and include the source files for coverage measure </a:t>
            </a: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EclEmma – Configuration</a:t>
            </a:r>
            <a:endParaRPr lang="en-I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420888"/>
            <a:ext cx="66247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4" y="1484313"/>
            <a:ext cx="64159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 -&gt; Project explorer -&gt; Select src\tests -&gt;Right click -&gt; Coverage as -&gt; Select Junit test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EclEmma –Usage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16832"/>
            <a:ext cx="712879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9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report will be displayed in the eclipse execution window after test execution is competed .</a:t>
            </a:r>
          </a:p>
          <a:p>
            <a:r>
              <a:rPr lang="en-US" dirty="0" smtClean="0"/>
              <a:t>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EclEmma – Report view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060848"/>
            <a:ext cx="86106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6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3" y="1772816"/>
            <a:ext cx="57546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98" y="1772816"/>
            <a:ext cx="482453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 bwMode="gray">
          <a:xfrm>
            <a:off x="6312024" y="2996952"/>
            <a:ext cx="28803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report -&gt;View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611467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212208"/>
            <a:ext cx="44644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gray">
          <a:xfrm>
            <a:off x="6600056" y="3284984"/>
            <a:ext cx="504056" cy="19547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057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5400" y="6749914"/>
            <a:ext cx="8718972" cy="216172"/>
          </a:xfrm>
        </p:spPr>
        <p:txBody>
          <a:bodyPr/>
          <a:lstStyle/>
          <a:p>
            <a:r>
              <a:rPr lang="en-US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SonarQube </a:t>
            </a:r>
          </a:p>
          <a:p>
            <a:pPr marL="465750" lvl="1">
              <a:buFont typeface="Arial" panose="020B0604020202020204" pitchFamily="34" charset="0"/>
              <a:buChar char="•"/>
            </a:pPr>
            <a:r>
              <a:rPr lang="de-DE" dirty="0"/>
              <a:t>Centralized server .</a:t>
            </a:r>
          </a:p>
          <a:p>
            <a:pPr marL="465750" lvl="1">
              <a:buFont typeface="Arial" panose="020B0604020202020204" pitchFamily="34" charset="0"/>
              <a:buChar char="•"/>
            </a:pPr>
            <a:r>
              <a:rPr lang="de-DE" dirty="0"/>
              <a:t>Dashboards to view code quality of the complete code 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Jacoco Plugin </a:t>
            </a:r>
          </a:p>
          <a:p>
            <a:pPr marL="0" lvl="1" indent="0">
              <a:buNone/>
            </a:pPr>
            <a:r>
              <a:rPr lang="en-US" dirty="0" smtClean="0"/>
              <a:t>	Jacoco </a:t>
            </a:r>
            <a:r>
              <a:rPr lang="en-US" dirty="0"/>
              <a:t>is open source  java code coverage library . Jacoco coverage metrics will be published </a:t>
            </a:r>
            <a:r>
              <a:rPr lang="en-US" dirty="0" smtClean="0"/>
              <a:t>   using </a:t>
            </a:r>
            <a:r>
              <a:rPr lang="en-US" dirty="0"/>
              <a:t>Sonarqube </a:t>
            </a:r>
            <a:endParaRPr lang="en-IN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2.SonarQube with Jacoco Plugin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8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Download SonarQube Server and install in local machine. Use below link to download latest version of SonarQube,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IN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</a:t>
            </a:r>
            <a:r>
              <a:rPr lang="en-IN" sz="18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2"/>
              </a:rPr>
              <a:t>https://www.sonarqube.org/downloads/</a:t>
            </a:r>
            <a:endParaRPr lang="en-IN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Extract the zip  and  open command prompt and navigate to the path   &lt;Downloaded path&gt;\sonarqube-6.5\sonarqube-6.5\bin\windows-x86-64  and run the “InstallNTService.bat” file</a:t>
            </a: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Start the Sonarqube service run “StartNTService.bat”  as administrator</a:t>
            </a: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Now  configure the SonarQube in Maven.</a:t>
            </a: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Download the Maven using the below link,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3"/>
              </a:rPr>
              <a:t>https://maven.apache.org/download.cgi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Extract the zip and go to the below path and modify the setting.xml,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C:\Maven\conf\settings.xml</a:t>
            </a:r>
          </a:p>
          <a:p>
            <a:pPr marL="285750" lvl="0" indent="-28575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setting.xml  modify the following tags,</a:t>
            </a:r>
            <a:endParaRPr lang="en-IN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 -Setup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1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pluginGroups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tag, we need to add the blow,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&lt;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pluginGroup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org.sonarsource.scanner.maven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&lt;/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pluginGroup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profiles tag, need to add the below,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&lt;profile&gt;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&lt;id&gt;sonar&lt;/id&gt;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&lt;activation&gt;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           &lt;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activeByDefault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&gt;true&lt;/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activeByDefault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&lt;/activation&gt;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 &lt;properties&gt;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    	&lt;!-- Optional URL to server. Default value is http://localhost:9000 --&gt;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    	&lt;sonar.host.url&gt;http://localhost:9000&lt;/sonar.host.url&gt;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	&lt;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sonar.core.codeCoveragePlugin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jacoco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&lt;/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sonar.core.codeCoveragePlugin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&lt;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sonar.dynamicAnalysis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reuseReports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&lt;/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sonar.dynamicAnalysis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       &lt;/properties&gt;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 &lt;/profile&gt;</a:t>
            </a:r>
            <a:endParaRPr lang="en-IN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2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Static code analysis tool 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SonarLint </a:t>
            </a: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Unit test code coverage tools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EclEmma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SonarQube  with Jacoco code coverage plugin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2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 Environment variables  should be added 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Right Click My Computer 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properties  Advanced system settings  Environment Variable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User Variables click new and add the below,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Variable Name : JAVA_HOME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Variable Value : C:\Program \Files\Java\jdk1.8.0_121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System Variables select path and click edit then add the below,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C:\Users\X188691\Downloads\sonarqube-6.5\sonarqube- 6.5\bin;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C:\Program Files\Java\jdk1.8.0_121\bin</a:t>
            </a:r>
            <a:r>
              <a:rPr lang="en-US" sz="25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;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Open command prompt and navigate to project directory path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Ex: </a:t>
            </a:r>
            <a:r>
              <a:rPr lang="en-US" sz="11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D:\Yoda\recipe-management\recipe-editor\Recipe_Editor_Backend\RepositoryBackendApplication&gt; 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Run the below commands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	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mvn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clean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To start code coverage execution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	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mvn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clean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org.jacoco:jacoco-maven-plugin:prepare-agent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install -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Pcoverage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-per-test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To process code analysis report using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sonarqube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	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mvn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sonar:sonar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After  successful execution of above commands  report will be  viewable in the browser 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SonarQube + Jacoco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5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URL 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2"/>
              </a:rPr>
              <a:t>http://localhost:9000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in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browser</a:t>
            </a: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 - Report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988840"/>
            <a:ext cx="865632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7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45" y="1484313"/>
            <a:ext cx="819691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7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3" y="1485000"/>
            <a:ext cx="9001000" cy="4176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3" y="1412776"/>
            <a:ext cx="115824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45" y="1484313"/>
            <a:ext cx="819691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0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2"/>
              </a:rPr>
              <a:t>http://www.sonarlint.org/eclipse/</a:t>
            </a: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3"/>
              </a:rPr>
              <a:t>http://www.eclemma.org/</a:t>
            </a: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4"/>
              </a:rPr>
              <a:t>https://www.sonarqube.org/</a:t>
            </a: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8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1067324" y="6381328"/>
            <a:ext cx="8718972" cy="216172"/>
          </a:xfrm>
        </p:spPr>
        <p:txBody>
          <a:bodyPr/>
          <a:lstStyle/>
          <a:p>
            <a:r>
              <a:rPr lang="en-US" noProof="0" dirty="0" smtClean="0"/>
              <a:t> 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SonarLint – is a static code analysis tool and is eclipse plugin that provides on the fly feedback to developers on code quality.  </a:t>
            </a:r>
            <a:endParaRPr lang="en-US" dirty="0" smtClean="0"/>
          </a:p>
          <a:p>
            <a:r>
              <a:rPr lang="en-US" dirty="0"/>
              <a:t>SonarLint eclipse Plugin Setup </a:t>
            </a:r>
          </a:p>
          <a:p>
            <a:pPr lvl="1"/>
            <a:r>
              <a:rPr lang="en-US" dirty="0"/>
              <a:t>Navigate to Eclipse -&gt; Help -&gt; Eclipse Market Place -&gt; Search for SonarLint plugin </a:t>
            </a:r>
          </a:p>
          <a:p>
            <a:pPr lvl="1"/>
            <a:r>
              <a:rPr lang="en-US" dirty="0"/>
              <a:t>Select and Install plugin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 </a:t>
            </a:r>
            <a:r>
              <a:rPr lang="en-US" dirty="0" smtClean="0"/>
              <a:t>tool –setup 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068960"/>
            <a:ext cx="327013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4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 smtClean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How to use </a:t>
            </a:r>
          </a:p>
          <a:p>
            <a:pPr lvl="1"/>
            <a:r>
              <a:rPr lang="en-US" dirty="0"/>
              <a:t>SonarLint can be run on whole project source or on single source file</a:t>
            </a:r>
          </a:p>
          <a:p>
            <a:pPr lvl="1"/>
            <a:r>
              <a:rPr lang="en-US" dirty="0"/>
              <a:t>Right click on project folder or right click on single  Java file </a:t>
            </a:r>
          </a:p>
          <a:p>
            <a:pPr lvl="1"/>
            <a:r>
              <a:rPr lang="en-US" dirty="0"/>
              <a:t>Select SonarLint -&gt; Analyze button </a:t>
            </a:r>
          </a:p>
          <a:p>
            <a:pPr lvl="1"/>
            <a:r>
              <a:rPr lang="en-US" dirty="0"/>
              <a:t>SonarLint report will be generated </a:t>
            </a:r>
          </a:p>
          <a:p>
            <a:pPr lvl="1"/>
            <a:r>
              <a:rPr lang="en-US" dirty="0"/>
              <a:t>Double click on error /warning  in report will open source file and point to issue 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SonarLint -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6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1199456" y="6309320"/>
            <a:ext cx="8718972" cy="216172"/>
          </a:xfrm>
        </p:spPr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45" y="1484313"/>
            <a:ext cx="819691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45" y="1484313"/>
            <a:ext cx="819691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1160450" y="6309320"/>
            <a:ext cx="8718972" cy="216172"/>
          </a:xfrm>
        </p:spPr>
        <p:txBody>
          <a:bodyPr/>
          <a:lstStyle/>
          <a:p>
            <a:r>
              <a:rPr lang="en-US" dirty="0"/>
              <a:t>07.09.2017</a:t>
            </a:r>
          </a:p>
          <a:p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-&gt;Project directory -&gt; Right click -&gt; SonarLint -&gt; Bind to sonar project -&gt;Connect to Sonar </a:t>
            </a:r>
            <a:r>
              <a:rPr lang="en-US" dirty="0" err="1" smtClean="0"/>
              <a:t>Qube</a:t>
            </a:r>
            <a:r>
              <a:rPr lang="en-US" dirty="0" smtClean="0"/>
              <a:t> server (Note: Sonarqube server setup steps available in later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bind SonarLint to Sonarqube(optional step)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0" y="2276872"/>
            <a:ext cx="482453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76" y="2410055"/>
            <a:ext cx="5040560" cy="377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gray">
          <a:xfrm>
            <a:off x="5519936" y="4005064"/>
            <a:ext cx="50405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6023992" y="2780928"/>
            <a:ext cx="1008112" cy="43204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6096000" y="2780928"/>
            <a:ext cx="987979" cy="216024"/>
          </a:xfrm>
          <a:prstGeom prst="ellipse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8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07.09.2017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484784"/>
            <a:ext cx="532859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459429"/>
            <a:ext cx="5159896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gray">
          <a:xfrm>
            <a:off x="6096000" y="2996952"/>
            <a:ext cx="288032" cy="72008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IN" sz="1600" kern="0" dirty="0" err="1" smtClean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993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 smtClean="0"/>
              <a:t>07.09.2017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User name + Password and enter User name as  admin and Password as admin in the next screen and follow the instructions and </a:t>
            </a:r>
            <a:r>
              <a:rPr lang="en-US" dirty="0" err="1" smtClean="0"/>
              <a:t>finsih</a:t>
            </a:r>
            <a:r>
              <a:rPr lang="en-US" dirty="0" smtClean="0"/>
              <a:t> the setup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12" y="1938140"/>
            <a:ext cx="34563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72" y="1938140"/>
            <a:ext cx="338437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66" y="2043501"/>
            <a:ext cx="3432149" cy="379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6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1"/>
  <p:tag name="MIO_SHOW_DATE" val="False"/>
  <p:tag name="MIO_SHOW_FOOTER" val="True"/>
  <p:tag name="MIO_SHOW_PAGENUMBER" val="True"/>
  <p:tag name="MIO_AVOID_BLANK_LAYOUT" val="False"/>
  <p:tag name="MIO_NUMBER_OF_VALID_LAYOUTS" val="32"/>
  <p:tag name="MIO_MST_COLOR_1" val="0,0,0,Dunkel 1"/>
  <p:tag name="MIO_MST_COLOR_2" val="255,255,255,Hell 1"/>
  <p:tag name="MIO_MST_COLOR_3" val="235,30,79,Dunkel 2"/>
  <p:tag name="MIO_MST_COLOR_4" val="40,190,205,Hell 2"/>
  <p:tag name="MIO_MST_COLOR_5" val="82,50,143,Akzent 1"/>
  <p:tag name="MIO_MST_COLOR_6" val="0,104,176,Akzent 2"/>
  <p:tag name="MIO_MST_COLOR_7" val="166,205,77,Akzent 3"/>
  <p:tag name="MIO_MST_COLOR_8" val="255,202,48,Akzent 4"/>
  <p:tag name="MIO_MST_COLOR_9" val="235,66,150,Akzent 5"/>
  <p:tag name="MIO_MST_COLOR_10" val="0,153,92,Akzent 6"/>
  <p:tag name="MIO_MST_COLOR_11" val="82,50,143,"/>
  <p:tag name="MIO_MST_COLOR_12" val="82,50,143,"/>
  <p:tag name="MIO_HDS" val="True"/>
  <p:tag name="MIO_EK" val="2155"/>
  <p:tag name="MIO_UPDATE" val="True"/>
  <p:tag name="MIO_VERSION" val="22.09.2015 11:37:56"/>
  <p:tag name="MIO_DBID" val="218709A9-2117-4AF1-A1EA-309C9A305E57"/>
  <p:tag name="MIO_LASTDOWNLOADED" val="22.09.2015 11:40:52"/>
  <p:tag name="MIO_OBJECTNAME" val="MERCK Folienmaster EN 16:9"/>
  <p:tag name="MIO_LASTEDITORNAME" val="empower enterpri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rck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600" kern="0" dirty="0" err="1" smtClean="0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000" marR="0" indent="-18000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Tx/>
          <a:buFont typeface="Wingdings" panose="05000000000000000000" pitchFamily="2" charset="2"/>
          <a:buChar char=""/>
          <a:tabLst/>
          <a:defRPr kumimoji="0" sz="1600" b="0" i="0" u="none" strike="noStrike" kern="120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Rich Blue">
      <a:srgbClr val="0F69AF"/>
    </a:custClr>
    <a:custClr name="Rich Green">
      <a:srgbClr val="149B5F"/>
    </a:custClr>
    <a:custClr name="Rich Red">
      <a:srgbClr val="E61E5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ibrant Magenta">
      <a:srgbClr val="EB3C96"/>
    </a:custClr>
    <a:custClr name="Vibrant Cyan">
      <a:srgbClr val="2DBECD"/>
    </a:custClr>
    <a:custClr name="Vibrant Green">
      <a:srgbClr val="A5CD50"/>
    </a:custClr>
    <a:custClr name="Vibrant Yellow">
      <a:srgbClr val="FFC832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Sensitive Pink">
      <a:srgbClr val="E1C3CD"/>
    </a:custClr>
    <a:custClr name="Sensitive Blue">
      <a:srgbClr val="96D7D2"/>
    </a:custClr>
    <a:custClr name="Sensitive Green">
      <a:srgbClr val="B4DC96"/>
    </a:custClr>
    <a:custClr name="Sensitive Yellow">
      <a:srgbClr val="FFDCB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="" xmlns:thm15="http://schemas.microsoft.com/office/thememl/2012/main" name="Merck Master EN 16_9.potx" id="{CB3CB928-E6FA-4A0C-920A-772997EA9978}" vid="{C77D71CE-B93D-4A46-B8D0-5D8D8D356DB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Merck Master EN 16_9</Template>
  <TotalTime>10543</TotalTime>
  <Words>534</Words>
  <Application>Microsoft Office PowerPoint</Application>
  <PresentationFormat>Custom</PresentationFormat>
  <Paragraphs>160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Merck</vt:lpstr>
      <vt:lpstr>Wingdings</vt:lpstr>
      <vt:lpstr>Verdana</vt:lpstr>
      <vt:lpstr>Calibri</vt:lpstr>
      <vt:lpstr>Symbol</vt:lpstr>
      <vt:lpstr>Merck</vt:lpstr>
      <vt:lpstr>think-cell Slide</vt:lpstr>
      <vt:lpstr>Code Coverage Tools</vt:lpstr>
      <vt:lpstr>Code Coverage Tools </vt:lpstr>
      <vt:lpstr>Static code analysis tool –setup </vt:lpstr>
      <vt:lpstr>SonarLint - Usage</vt:lpstr>
      <vt:lpstr>Continue …</vt:lpstr>
      <vt:lpstr>Continue…</vt:lpstr>
      <vt:lpstr>How to bind SonarLint to Sonarqube(optional step)</vt:lpstr>
      <vt:lpstr>Continue …</vt:lpstr>
      <vt:lpstr>Continue …</vt:lpstr>
      <vt:lpstr>1.EclEMMA</vt:lpstr>
      <vt:lpstr>EclEmma – Configuration</vt:lpstr>
      <vt:lpstr>Continue …</vt:lpstr>
      <vt:lpstr>EclEmma –Usage</vt:lpstr>
      <vt:lpstr>EclEmma – Report view</vt:lpstr>
      <vt:lpstr>Export report -&gt;View in browser</vt:lpstr>
      <vt:lpstr>Continue …</vt:lpstr>
      <vt:lpstr>2.SonarQube with Jacoco Plugin </vt:lpstr>
      <vt:lpstr>Sonarqube -Setup </vt:lpstr>
      <vt:lpstr>Continue…</vt:lpstr>
      <vt:lpstr>Continue…</vt:lpstr>
      <vt:lpstr>Usage</vt:lpstr>
      <vt:lpstr>SonarQube - Report</vt:lpstr>
      <vt:lpstr>Continue…</vt:lpstr>
      <vt:lpstr>Continue …</vt:lpstr>
      <vt:lpstr>Continue…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MarriNarayanaReddy</dc:creator>
  <cp:lastModifiedBy>Doddabasayya Shivayogimath</cp:lastModifiedBy>
  <cp:revision>40</cp:revision>
  <dcterms:created xsi:type="dcterms:W3CDTF">2017-08-28T08:36:44Z</dcterms:created>
  <dcterms:modified xsi:type="dcterms:W3CDTF">2017-09-08T03:47:50Z</dcterms:modified>
</cp:coreProperties>
</file>