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7" r:id="rId1"/>
  </p:sldMasterIdLst>
  <p:notesMasterIdLst>
    <p:notesMasterId r:id="rId4"/>
  </p:notesMasterIdLst>
  <p:handoutMasterIdLst>
    <p:handoutMasterId r:id="rId5"/>
  </p:handoutMasterIdLst>
  <p:sldIdLst>
    <p:sldId id="334" r:id="rId2"/>
    <p:sldId id="335" r:id="rId3"/>
  </p:sldIdLst>
  <p:sldSz cx="9144000" cy="5143500" type="screen16x9"/>
  <p:notesSz cx="6858000" cy="9144000"/>
  <p:custDataLst>
    <p:tags r:id="rId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640" userDrawn="1">
          <p15:clr>
            <a:srgbClr val="A4A3A4"/>
          </p15:clr>
        </p15:guide>
        <p15:guide id="3" orient="horz" pos="1064" userDrawn="1">
          <p15:clr>
            <a:srgbClr val="A4A3A4"/>
          </p15:clr>
        </p15:guide>
        <p15:guide id="4" pos="28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C6EF"/>
    <a:srgbClr val="92D050"/>
    <a:srgbClr val="FDB930"/>
    <a:srgbClr val="FFD545"/>
    <a:srgbClr val="F2F2F2"/>
    <a:srgbClr val="ECECEC"/>
    <a:srgbClr val="626161"/>
    <a:srgbClr val="1B8EC5"/>
    <a:srgbClr val="015289"/>
    <a:srgbClr val="F374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957" autoAdjust="0"/>
  </p:normalViewPr>
  <p:slideViewPr>
    <p:cSldViewPr snapToGrid="0">
      <p:cViewPr varScale="1">
        <p:scale>
          <a:sx n="98" d="100"/>
          <a:sy n="98" d="100"/>
        </p:scale>
        <p:origin x="600" y="84"/>
      </p:cViewPr>
      <p:guideLst>
        <p:guide orient="horz" pos="2160"/>
        <p:guide pos="5640"/>
        <p:guide orient="horz" pos="1064"/>
        <p:guide pos="28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1" d="100"/>
        <a:sy n="41" d="100"/>
      </p:scale>
      <p:origin x="0" y="0"/>
    </p:cViewPr>
  </p:sorterViewPr>
  <p:notesViewPr>
    <p:cSldViewPr snapToGrid="0">
      <p:cViewPr varScale="1">
        <p:scale>
          <a:sx n="165" d="100"/>
          <a:sy n="165" d="100"/>
        </p:scale>
        <p:origin x="6704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E3446-C668-0D46-A475-03A018C9F99C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FBF56-9358-E64E-A12C-E94F23D7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56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D2418-5498-496B-9B3E-912B9D6443B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A5EBE-E194-4A8A-BBBE-6B90DE988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01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200" y="1310123"/>
            <a:ext cx="46355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800" u="sng" dirty="0">
                <a:solidFill>
                  <a:schemeClr val="accent1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Insert Title Here 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22" name="Footer Placeholder 4"/>
          <p:cNvSpPr txBox="1">
            <a:spLocks/>
          </p:cNvSpPr>
          <p:nvPr userDrawn="1"/>
        </p:nvSpPr>
        <p:spPr>
          <a:xfrm>
            <a:off x="7137104" y="4979486"/>
            <a:ext cx="52814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© 2017</a:t>
            </a:r>
            <a:r>
              <a:rPr lang="en-US" sz="600" b="0" u="none" baseline="0" dirty="0">
                <a:solidFill>
                  <a:schemeClr val="accent2"/>
                </a:solidFill>
              </a:rPr>
              <a:t> </a:t>
            </a:r>
            <a:r>
              <a:rPr lang="en-US" sz="6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23" name="Footer Placeholder 4"/>
          <p:cNvSpPr txBox="1">
            <a:spLocks/>
          </p:cNvSpPr>
          <p:nvPr userDrawn="1"/>
        </p:nvSpPr>
        <p:spPr>
          <a:xfrm>
            <a:off x="7786287" y="4979486"/>
            <a:ext cx="40188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24" name="Footer Placeholder 4"/>
          <p:cNvSpPr txBox="1">
            <a:spLocks/>
          </p:cNvSpPr>
          <p:nvPr userDrawn="1"/>
        </p:nvSpPr>
        <p:spPr>
          <a:xfrm>
            <a:off x="8309214" y="4979486"/>
            <a:ext cx="45403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confidential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267200" y="3348038"/>
            <a:ext cx="3190875" cy="13977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Date</a:t>
            </a:r>
          </a:p>
        </p:txBody>
      </p:sp>
      <p:sp>
        <p:nvSpPr>
          <p:cNvPr id="17" name="Shape 257"/>
          <p:cNvSpPr txBox="1">
            <a:spLocks/>
          </p:cNvSpPr>
          <p:nvPr userDrawn="1"/>
        </p:nvSpPr>
        <p:spPr>
          <a:xfrm>
            <a:off x="8884288" y="4937885"/>
            <a:ext cx="197169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sym typeface="Arial"/>
              </a:rPr>
              <a:pPr lvl="0"/>
              <a:t>‹#›</a:t>
            </a:fld>
            <a:endParaRPr lang="en-GB" noProof="0" dirty="0">
              <a:sym typeface="Arial"/>
            </a:endParaRPr>
          </a:p>
        </p:txBody>
      </p:sp>
      <p:cxnSp>
        <p:nvCxnSpPr>
          <p:cNvPr id="21" name="Lige forbindelse 8"/>
          <p:cNvCxnSpPr>
            <a:cxnSpLocks/>
          </p:cNvCxnSpPr>
          <p:nvPr userDrawn="1"/>
        </p:nvCxnSpPr>
        <p:spPr>
          <a:xfrm>
            <a:off x="7162799" y="4946247"/>
            <a:ext cx="1983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37856"/>
            <a:ext cx="2732400" cy="229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7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0" y="258807"/>
            <a:ext cx="32004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137104" y="4979486"/>
            <a:ext cx="52814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© 2017</a:t>
            </a:r>
            <a:r>
              <a:rPr lang="en-US" sz="600" b="0" u="none" baseline="0" dirty="0">
                <a:solidFill>
                  <a:schemeClr val="accent2"/>
                </a:solidFill>
              </a:rPr>
              <a:t> </a:t>
            </a:r>
            <a:r>
              <a:rPr lang="en-US" sz="6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7786287" y="4979486"/>
            <a:ext cx="40188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8309214" y="4979486"/>
            <a:ext cx="45403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confidential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903495" y="4963911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03200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cxnSp>
        <p:nvCxnSpPr>
          <p:cNvPr id="17" name="Lige forbindelse 8"/>
          <p:cNvCxnSpPr>
            <a:cxnSpLocks/>
          </p:cNvCxnSpPr>
          <p:nvPr userDrawn="1"/>
        </p:nvCxnSpPr>
        <p:spPr>
          <a:xfrm>
            <a:off x="7162799" y="4946247"/>
            <a:ext cx="1983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hape 257"/>
          <p:cNvSpPr txBox="1">
            <a:spLocks/>
          </p:cNvSpPr>
          <p:nvPr userDrawn="1"/>
        </p:nvSpPr>
        <p:spPr>
          <a:xfrm>
            <a:off x="8884288" y="4937885"/>
            <a:ext cx="197169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sym typeface="Arial"/>
              </a:rPr>
              <a:pPr lvl="0"/>
              <a:t>‹#›</a:t>
            </a:fld>
            <a:endParaRPr lang="en-GB" noProof="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633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ircular colo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 userDrawn="1"/>
        </p:nvSpPr>
        <p:spPr>
          <a:xfrm>
            <a:off x="3886688" y="2623199"/>
            <a:ext cx="2231136" cy="223113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0" y="258807"/>
            <a:ext cx="32004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137104" y="4979486"/>
            <a:ext cx="52814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© 2017</a:t>
            </a:r>
            <a:r>
              <a:rPr lang="en-US" sz="600" b="0" u="none" baseline="0" dirty="0">
                <a:solidFill>
                  <a:schemeClr val="accent2"/>
                </a:solidFill>
              </a:rPr>
              <a:t> </a:t>
            </a:r>
            <a:r>
              <a:rPr lang="en-US" sz="6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7786287" y="4979486"/>
            <a:ext cx="40188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8309214" y="4979486"/>
            <a:ext cx="45403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confidential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903495" y="4963911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03200" y="1295399"/>
            <a:ext cx="2260600" cy="2540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03200" y="1674584"/>
            <a:ext cx="2260600" cy="30851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30pt.Tempus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03200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cxnSp>
        <p:nvCxnSpPr>
          <p:cNvPr id="17" name="Lige forbindelse 8"/>
          <p:cNvCxnSpPr>
            <a:cxnSpLocks/>
          </p:cNvCxnSpPr>
          <p:nvPr userDrawn="1"/>
        </p:nvCxnSpPr>
        <p:spPr>
          <a:xfrm>
            <a:off x="7162799" y="4946247"/>
            <a:ext cx="1983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hape 257"/>
          <p:cNvSpPr txBox="1">
            <a:spLocks/>
          </p:cNvSpPr>
          <p:nvPr userDrawn="1"/>
        </p:nvSpPr>
        <p:spPr>
          <a:xfrm>
            <a:off x="8884288" y="4937885"/>
            <a:ext cx="197169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sym typeface="Arial"/>
              </a:rPr>
              <a:pPr lvl="0"/>
              <a:t>‹#›</a:t>
            </a:fld>
            <a:endParaRPr lang="en-GB" noProof="0" dirty="0">
              <a:sym typeface="Arial"/>
            </a:endParaRPr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928633" y="584200"/>
            <a:ext cx="4064000" cy="4064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Click icon to add color picture</a:t>
            </a:r>
          </a:p>
        </p:txBody>
      </p:sp>
    </p:spTree>
    <p:extLst>
      <p:ext uri="{BB962C8B-B14F-4D97-AF65-F5344CB8AC3E}">
        <p14:creationId xmlns:p14="http://schemas.microsoft.com/office/powerpoint/2010/main" val="42010130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quare B/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3492565" y="0"/>
            <a:ext cx="5638800" cy="4406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Click icon to add black &amp; white image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0" y="258807"/>
            <a:ext cx="32004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137104" y="4979486"/>
            <a:ext cx="52814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© 2017</a:t>
            </a:r>
            <a:r>
              <a:rPr lang="en-US" sz="600" b="0" u="none" baseline="0" dirty="0">
                <a:solidFill>
                  <a:schemeClr val="accent2"/>
                </a:solidFill>
              </a:rPr>
              <a:t> </a:t>
            </a:r>
            <a:r>
              <a:rPr lang="en-US" sz="6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7786287" y="4979486"/>
            <a:ext cx="40188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8309214" y="4979486"/>
            <a:ext cx="45403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confidential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903495" y="4963911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03200" y="1295399"/>
            <a:ext cx="2260600" cy="2540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03200" y="1674584"/>
            <a:ext cx="2260600" cy="30851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30pt.Tempus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03200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cxnSp>
        <p:nvCxnSpPr>
          <p:cNvPr id="17" name="Lige forbindelse 8"/>
          <p:cNvCxnSpPr>
            <a:cxnSpLocks/>
          </p:cNvCxnSpPr>
          <p:nvPr userDrawn="1"/>
        </p:nvCxnSpPr>
        <p:spPr>
          <a:xfrm>
            <a:off x="7162799" y="4946247"/>
            <a:ext cx="1983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hape 257"/>
          <p:cNvSpPr txBox="1">
            <a:spLocks/>
          </p:cNvSpPr>
          <p:nvPr userDrawn="1"/>
        </p:nvSpPr>
        <p:spPr>
          <a:xfrm>
            <a:off x="8884288" y="4937885"/>
            <a:ext cx="197169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sym typeface="Arial"/>
              </a:rPr>
              <a:pPr lvl="0"/>
              <a:t>‹#›</a:t>
            </a:fld>
            <a:endParaRPr lang="en-GB" noProof="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82666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ontent with B/W backgrou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9131300" cy="4902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black &amp; white background image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0" y="258807"/>
            <a:ext cx="32004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137104" y="4979486"/>
            <a:ext cx="52814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© 2017</a:t>
            </a:r>
            <a:r>
              <a:rPr lang="en-US" sz="600" b="0" u="none" baseline="0" dirty="0">
                <a:solidFill>
                  <a:schemeClr val="accent2"/>
                </a:solidFill>
              </a:rPr>
              <a:t> </a:t>
            </a:r>
            <a:r>
              <a:rPr lang="en-US" sz="6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7786287" y="4979486"/>
            <a:ext cx="40188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8309214" y="4979486"/>
            <a:ext cx="45403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confidential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903495" y="4963911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03198" y="1278082"/>
            <a:ext cx="2651760" cy="997527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10pt.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03200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188664" y="1278082"/>
            <a:ext cx="2651760" cy="997527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174130" y="1278082"/>
            <a:ext cx="2651760" cy="997527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cxnSp>
        <p:nvCxnSpPr>
          <p:cNvPr id="20" name="Lige forbindelse 8"/>
          <p:cNvCxnSpPr>
            <a:cxnSpLocks/>
          </p:cNvCxnSpPr>
          <p:nvPr userDrawn="1"/>
        </p:nvCxnSpPr>
        <p:spPr>
          <a:xfrm>
            <a:off x="7162799" y="4946247"/>
            <a:ext cx="1983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hape 257"/>
          <p:cNvSpPr txBox="1">
            <a:spLocks/>
          </p:cNvSpPr>
          <p:nvPr userDrawn="1"/>
        </p:nvSpPr>
        <p:spPr>
          <a:xfrm>
            <a:off x="8884288" y="4937885"/>
            <a:ext cx="197169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sym typeface="Arial"/>
              </a:rPr>
              <a:pPr lvl="0"/>
              <a:t>‹#›</a:t>
            </a:fld>
            <a:endParaRPr lang="en-GB" noProof="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94244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Multiple color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0" y="258807"/>
            <a:ext cx="32004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137104" y="4979486"/>
            <a:ext cx="52814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© 2017</a:t>
            </a:r>
            <a:r>
              <a:rPr lang="en-US" sz="600" b="0" u="none" baseline="0" dirty="0">
                <a:solidFill>
                  <a:schemeClr val="accent2"/>
                </a:solidFill>
              </a:rPr>
              <a:t> </a:t>
            </a:r>
            <a:r>
              <a:rPr lang="en-US" sz="6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7786287" y="4979486"/>
            <a:ext cx="40188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8309214" y="4979486"/>
            <a:ext cx="45403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confidential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903495" y="4963911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27233" y="3896489"/>
            <a:ext cx="2061471" cy="184150"/>
          </a:xfrm>
        </p:spPr>
        <p:txBody>
          <a:bodyPr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03200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27233" y="4168908"/>
            <a:ext cx="2061471" cy="671315"/>
          </a:xfrm>
        </p:spPr>
        <p:txBody>
          <a:bodyPr tIns="0" b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432164" y="3896489"/>
            <a:ext cx="2061471" cy="184150"/>
          </a:xfrm>
        </p:spPr>
        <p:txBody>
          <a:bodyPr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2432164" y="4168908"/>
            <a:ext cx="2061471" cy="671315"/>
          </a:xfrm>
        </p:spPr>
        <p:txBody>
          <a:bodyPr tIns="0" b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37095" y="3896489"/>
            <a:ext cx="2061471" cy="184150"/>
          </a:xfrm>
        </p:spPr>
        <p:txBody>
          <a:bodyPr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637095" y="4168908"/>
            <a:ext cx="2061471" cy="671315"/>
          </a:xfrm>
        </p:spPr>
        <p:txBody>
          <a:bodyPr tIns="0" b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842025" y="3896489"/>
            <a:ext cx="2061471" cy="184150"/>
          </a:xfrm>
        </p:spPr>
        <p:txBody>
          <a:bodyPr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842025" y="4168908"/>
            <a:ext cx="2061471" cy="671315"/>
          </a:xfrm>
        </p:spPr>
        <p:txBody>
          <a:bodyPr tIns="0" b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cxnSp>
        <p:nvCxnSpPr>
          <p:cNvPr id="23" name="Lige forbindelse 8"/>
          <p:cNvCxnSpPr>
            <a:cxnSpLocks/>
          </p:cNvCxnSpPr>
          <p:nvPr userDrawn="1"/>
        </p:nvCxnSpPr>
        <p:spPr>
          <a:xfrm>
            <a:off x="7162799" y="4946247"/>
            <a:ext cx="1983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hape 257"/>
          <p:cNvSpPr txBox="1">
            <a:spLocks/>
          </p:cNvSpPr>
          <p:nvPr userDrawn="1"/>
        </p:nvSpPr>
        <p:spPr>
          <a:xfrm>
            <a:off x="8884288" y="4937885"/>
            <a:ext cx="197169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sym typeface="Arial"/>
              </a:rPr>
              <a:pPr lvl="0"/>
              <a:t>‹#›</a:t>
            </a:fld>
            <a:endParaRPr lang="en-GB" noProof="0" dirty="0">
              <a:sym typeface="Arial"/>
            </a:endParaRP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4" hasCustomPrompt="1"/>
          </p:nvPr>
        </p:nvSpPr>
        <p:spPr>
          <a:xfrm>
            <a:off x="237556" y="1701800"/>
            <a:ext cx="2057400" cy="2057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  <p:sp>
        <p:nvSpPr>
          <p:cNvPr id="27" name="Picture Placeholder 9"/>
          <p:cNvSpPr>
            <a:spLocks noGrp="1"/>
          </p:cNvSpPr>
          <p:nvPr>
            <p:ph type="pic" sz="quarter" idx="25" hasCustomPrompt="1"/>
          </p:nvPr>
        </p:nvSpPr>
        <p:spPr>
          <a:xfrm>
            <a:off x="2442487" y="1701800"/>
            <a:ext cx="2057400" cy="2057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  <p:sp>
        <p:nvSpPr>
          <p:cNvPr id="28" name="Picture Placeholder 9"/>
          <p:cNvSpPr>
            <a:spLocks noGrp="1"/>
          </p:cNvSpPr>
          <p:nvPr>
            <p:ph type="pic" sz="quarter" idx="26" hasCustomPrompt="1"/>
          </p:nvPr>
        </p:nvSpPr>
        <p:spPr>
          <a:xfrm>
            <a:off x="4647418" y="1701800"/>
            <a:ext cx="2057400" cy="2057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  <p:sp>
        <p:nvSpPr>
          <p:cNvPr id="29" name="Picture Placeholder 9"/>
          <p:cNvSpPr>
            <a:spLocks noGrp="1"/>
          </p:cNvSpPr>
          <p:nvPr>
            <p:ph type="pic" sz="quarter" idx="27" hasCustomPrompt="1"/>
          </p:nvPr>
        </p:nvSpPr>
        <p:spPr>
          <a:xfrm>
            <a:off x="6852349" y="1701800"/>
            <a:ext cx="2057400" cy="2057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</p:spTree>
    <p:extLst>
      <p:ext uri="{BB962C8B-B14F-4D97-AF65-F5344CB8AC3E}">
        <p14:creationId xmlns:p14="http://schemas.microsoft.com/office/powerpoint/2010/main" val="11023292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ullet points and colo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0" y="258807"/>
            <a:ext cx="32004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137104" y="4979486"/>
            <a:ext cx="52814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© 2017</a:t>
            </a:r>
            <a:r>
              <a:rPr lang="en-US" sz="600" b="0" u="none" baseline="0" dirty="0">
                <a:solidFill>
                  <a:schemeClr val="accent2"/>
                </a:solidFill>
              </a:rPr>
              <a:t> </a:t>
            </a:r>
            <a:r>
              <a:rPr lang="en-US" sz="6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7786287" y="4979486"/>
            <a:ext cx="40188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8309214" y="4979486"/>
            <a:ext cx="45403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confidential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903495" y="4963911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03200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24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203199" y="2806142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79281" y="2903314"/>
            <a:ext cx="2089075" cy="390893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28" name="Text Placeholder 38"/>
          <p:cNvSpPr>
            <a:spLocks noGrp="1"/>
          </p:cNvSpPr>
          <p:nvPr>
            <p:ph type="body" sz="quarter" idx="16" hasCustomPrompt="1"/>
          </p:nvPr>
        </p:nvSpPr>
        <p:spPr>
          <a:xfrm>
            <a:off x="2794448" y="2806142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170530" y="2687409"/>
            <a:ext cx="2089075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170530" y="2903314"/>
            <a:ext cx="2089075" cy="390893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31" name="Text Placeholder 38"/>
          <p:cNvSpPr>
            <a:spLocks noGrp="1"/>
          </p:cNvSpPr>
          <p:nvPr>
            <p:ph type="body" sz="quarter" idx="19" hasCustomPrompt="1"/>
          </p:nvPr>
        </p:nvSpPr>
        <p:spPr>
          <a:xfrm>
            <a:off x="203199" y="3890030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579281" y="3771297"/>
            <a:ext cx="2089075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579281" y="3987202"/>
            <a:ext cx="2089075" cy="390893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44" name="Text Placeholder 38"/>
          <p:cNvSpPr>
            <a:spLocks noGrp="1"/>
          </p:cNvSpPr>
          <p:nvPr>
            <p:ph type="body" sz="quarter" idx="22" hasCustomPrompt="1"/>
          </p:nvPr>
        </p:nvSpPr>
        <p:spPr>
          <a:xfrm>
            <a:off x="2794448" y="3890030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3170530" y="3771297"/>
            <a:ext cx="2089075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3170530" y="3987202"/>
            <a:ext cx="2089075" cy="390893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03199" y="1295399"/>
            <a:ext cx="5056406" cy="6858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579281" y="2687409"/>
            <a:ext cx="2089075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cxnSp>
        <p:nvCxnSpPr>
          <p:cNvPr id="25" name="Lige forbindelse 8"/>
          <p:cNvCxnSpPr>
            <a:cxnSpLocks/>
          </p:cNvCxnSpPr>
          <p:nvPr userDrawn="1"/>
        </p:nvCxnSpPr>
        <p:spPr>
          <a:xfrm>
            <a:off x="7162799" y="4946247"/>
            <a:ext cx="1983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hape 257"/>
          <p:cNvSpPr txBox="1">
            <a:spLocks/>
          </p:cNvSpPr>
          <p:nvPr userDrawn="1"/>
        </p:nvSpPr>
        <p:spPr>
          <a:xfrm>
            <a:off x="8884288" y="4937885"/>
            <a:ext cx="197169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sym typeface="Arial"/>
              </a:rPr>
              <a:pPr lvl="0"/>
              <a:t>‹#›</a:t>
            </a:fld>
            <a:endParaRPr lang="en-GB" noProof="0" dirty="0">
              <a:sym typeface="Arial"/>
            </a:endParaRPr>
          </a:p>
        </p:txBody>
      </p:sp>
      <p:sp>
        <p:nvSpPr>
          <p:cNvPr id="33" name="Picture Placeholder 9"/>
          <p:cNvSpPr>
            <a:spLocks noGrp="1"/>
          </p:cNvSpPr>
          <p:nvPr>
            <p:ph type="pic" sz="quarter" idx="27" hasCustomPrompt="1"/>
          </p:nvPr>
        </p:nvSpPr>
        <p:spPr>
          <a:xfrm>
            <a:off x="5562600" y="254000"/>
            <a:ext cx="3568700" cy="457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39476612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 userDrawn="1"/>
        </p:nvSpPr>
        <p:spPr>
          <a:xfrm>
            <a:off x="-1305083" y="81859"/>
            <a:ext cx="4954598" cy="4954598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0" y="258807"/>
            <a:ext cx="32004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Click to add Quote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137104" y="4979486"/>
            <a:ext cx="52814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© 2017</a:t>
            </a:r>
            <a:r>
              <a:rPr lang="en-US" sz="600" b="0" u="none" baseline="0" dirty="0">
                <a:solidFill>
                  <a:schemeClr val="accent2"/>
                </a:solidFill>
              </a:rPr>
              <a:t> </a:t>
            </a:r>
            <a:r>
              <a:rPr lang="en-US" sz="6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7786287" y="4979486"/>
            <a:ext cx="40188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8309214" y="4979486"/>
            <a:ext cx="45403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confidential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903495" y="4963911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03199" y="2184399"/>
            <a:ext cx="3794374" cy="8763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“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.”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03199" y="3174999"/>
            <a:ext cx="3794374" cy="203202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9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455886" y="2184399"/>
            <a:ext cx="4428402" cy="1850572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1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</p:txBody>
      </p:sp>
      <p:cxnSp>
        <p:nvCxnSpPr>
          <p:cNvPr id="15" name="Lige forbindelse 8"/>
          <p:cNvCxnSpPr>
            <a:cxnSpLocks/>
          </p:cNvCxnSpPr>
          <p:nvPr userDrawn="1"/>
        </p:nvCxnSpPr>
        <p:spPr>
          <a:xfrm>
            <a:off x="7162799" y="4946247"/>
            <a:ext cx="1983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hape 257"/>
          <p:cNvSpPr txBox="1">
            <a:spLocks/>
          </p:cNvSpPr>
          <p:nvPr userDrawn="1"/>
        </p:nvSpPr>
        <p:spPr>
          <a:xfrm>
            <a:off x="8884288" y="4937885"/>
            <a:ext cx="197169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sym typeface="Arial"/>
              </a:rPr>
              <a:pPr lvl="0"/>
              <a:t>‹#›</a:t>
            </a:fld>
            <a:endParaRPr lang="en-GB" noProof="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72473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-1" y="258807"/>
            <a:ext cx="3759201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Click to add quote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137104" y="4979486"/>
            <a:ext cx="52814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© 2017</a:t>
            </a:r>
            <a:r>
              <a:rPr lang="en-US" sz="600" b="0" u="none" baseline="0" dirty="0">
                <a:solidFill>
                  <a:schemeClr val="accent2"/>
                </a:solidFill>
              </a:rPr>
              <a:t> </a:t>
            </a:r>
            <a:r>
              <a:rPr lang="en-US" sz="6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7786287" y="4979486"/>
            <a:ext cx="40188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8309214" y="4979486"/>
            <a:ext cx="45403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confidential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903495" y="4963911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03201" y="1295399"/>
            <a:ext cx="3556000" cy="475344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Small table with optional highlight column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03201" y="1861147"/>
            <a:ext cx="3556000" cy="2826742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03200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3" hasCustomPrompt="1"/>
          </p:nvPr>
        </p:nvSpPr>
        <p:spPr>
          <a:xfrm>
            <a:off x="4035425" y="1295400"/>
            <a:ext cx="4889500" cy="3392488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table</a:t>
            </a:r>
          </a:p>
        </p:txBody>
      </p:sp>
      <p:cxnSp>
        <p:nvCxnSpPr>
          <p:cNvPr id="17" name="Lige forbindelse 8"/>
          <p:cNvCxnSpPr>
            <a:cxnSpLocks/>
          </p:cNvCxnSpPr>
          <p:nvPr userDrawn="1"/>
        </p:nvCxnSpPr>
        <p:spPr>
          <a:xfrm>
            <a:off x="7162799" y="4946247"/>
            <a:ext cx="1983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hape 257"/>
          <p:cNvSpPr txBox="1">
            <a:spLocks/>
          </p:cNvSpPr>
          <p:nvPr userDrawn="1"/>
        </p:nvSpPr>
        <p:spPr>
          <a:xfrm>
            <a:off x="8884288" y="4937885"/>
            <a:ext cx="197169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sym typeface="Arial"/>
              </a:rPr>
              <a:pPr lvl="0"/>
              <a:t>‹#›</a:t>
            </a:fld>
            <a:endParaRPr lang="en-GB" noProof="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3909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Graph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0" y="258807"/>
            <a:ext cx="32004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137104" y="4979486"/>
            <a:ext cx="52814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© 2017</a:t>
            </a:r>
            <a:r>
              <a:rPr lang="en-US" sz="600" b="0" u="none" baseline="0" dirty="0">
                <a:solidFill>
                  <a:schemeClr val="accent2"/>
                </a:solidFill>
              </a:rPr>
              <a:t> </a:t>
            </a:r>
            <a:r>
              <a:rPr lang="en-US" sz="6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7786287" y="4979486"/>
            <a:ext cx="40188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8309214" y="4979486"/>
            <a:ext cx="45403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confidential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903495" y="4963911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03201" y="1295400"/>
            <a:ext cx="3556000" cy="3392489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24pt.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03200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17" name="Chart Placeholder 2"/>
          <p:cNvSpPr>
            <a:spLocks noGrp="1"/>
          </p:cNvSpPr>
          <p:nvPr>
            <p:ph type="chart" sz="quarter" idx="14" hasCustomPrompt="1"/>
          </p:nvPr>
        </p:nvSpPr>
        <p:spPr>
          <a:xfrm>
            <a:off x="4035425" y="1295400"/>
            <a:ext cx="4889500" cy="3392488"/>
          </a:xfrm>
        </p:spPr>
        <p:txBody>
          <a:bodyPr/>
          <a:lstStyle>
            <a:lvl1pPr marL="171450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 sz="1400">
                <a:solidFill>
                  <a:schemeClr val="accent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Click to add chart/graph</a:t>
            </a:r>
          </a:p>
        </p:txBody>
      </p:sp>
      <p:cxnSp>
        <p:nvCxnSpPr>
          <p:cNvPr id="18" name="Lige forbindelse 8"/>
          <p:cNvCxnSpPr>
            <a:cxnSpLocks/>
          </p:cNvCxnSpPr>
          <p:nvPr userDrawn="1"/>
        </p:nvCxnSpPr>
        <p:spPr>
          <a:xfrm>
            <a:off x="7162799" y="4946247"/>
            <a:ext cx="1983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hape 257"/>
          <p:cNvSpPr txBox="1">
            <a:spLocks/>
          </p:cNvSpPr>
          <p:nvPr userDrawn="1"/>
        </p:nvSpPr>
        <p:spPr>
          <a:xfrm>
            <a:off x="8884288" y="4937885"/>
            <a:ext cx="197169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sym typeface="Arial"/>
              </a:rPr>
              <a:pPr lvl="0"/>
              <a:t>‹#›</a:t>
            </a:fld>
            <a:endParaRPr lang="en-GB" noProof="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6875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mart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0" y="258807"/>
            <a:ext cx="32004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137104" y="4979486"/>
            <a:ext cx="52814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© 2017</a:t>
            </a:r>
            <a:r>
              <a:rPr lang="en-US" sz="600" b="0" u="none" baseline="0" dirty="0">
                <a:solidFill>
                  <a:schemeClr val="accent2"/>
                </a:solidFill>
              </a:rPr>
              <a:t> </a:t>
            </a:r>
            <a:r>
              <a:rPr lang="en-US" sz="6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7786287" y="4979486"/>
            <a:ext cx="40188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8309214" y="4979486"/>
            <a:ext cx="45403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confidential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903495" y="4963911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1295401"/>
            <a:ext cx="4673600" cy="3061446"/>
          </a:xfrm>
        </p:spPr>
        <p:txBody>
          <a:bodyPr numCol="2" spcCol="27432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Two column body copy in size 12pt or 10pt as minimum.</a:t>
            </a:r>
          </a:p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03200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 hasCustomPrompt="1"/>
          </p:nvPr>
        </p:nvSpPr>
        <p:spPr>
          <a:xfrm>
            <a:off x="5225143" y="696913"/>
            <a:ext cx="3699782" cy="3933825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Infographics/SmartArt</a:t>
            </a:r>
          </a:p>
        </p:txBody>
      </p:sp>
      <p:cxnSp>
        <p:nvCxnSpPr>
          <p:cNvPr id="17" name="Lige forbindelse 8"/>
          <p:cNvCxnSpPr>
            <a:cxnSpLocks/>
          </p:cNvCxnSpPr>
          <p:nvPr userDrawn="1"/>
        </p:nvCxnSpPr>
        <p:spPr>
          <a:xfrm>
            <a:off x="7162799" y="4946247"/>
            <a:ext cx="1983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hape 257"/>
          <p:cNvSpPr txBox="1">
            <a:spLocks/>
          </p:cNvSpPr>
          <p:nvPr userDrawn="1"/>
        </p:nvSpPr>
        <p:spPr>
          <a:xfrm>
            <a:off x="8884288" y="4937885"/>
            <a:ext cx="197169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sym typeface="Arial"/>
              </a:rPr>
              <a:pPr lvl="0"/>
              <a:t>‹#›</a:t>
            </a:fld>
            <a:endParaRPr lang="en-GB" noProof="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163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resenter's Pictur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200" y="1310123"/>
            <a:ext cx="46355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800" u="sng" dirty="0">
                <a:solidFill>
                  <a:schemeClr val="accent1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Insert Title Here 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22" name="Footer Placeholder 4"/>
          <p:cNvSpPr txBox="1">
            <a:spLocks/>
          </p:cNvSpPr>
          <p:nvPr userDrawn="1"/>
        </p:nvSpPr>
        <p:spPr>
          <a:xfrm>
            <a:off x="7137104" y="4979486"/>
            <a:ext cx="52814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© 2017</a:t>
            </a:r>
            <a:r>
              <a:rPr lang="en-US" sz="600" b="0" u="none" baseline="0" dirty="0">
                <a:solidFill>
                  <a:schemeClr val="accent2"/>
                </a:solidFill>
              </a:rPr>
              <a:t> </a:t>
            </a:r>
            <a:r>
              <a:rPr lang="en-US" sz="6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23" name="Footer Placeholder 4"/>
          <p:cNvSpPr txBox="1">
            <a:spLocks/>
          </p:cNvSpPr>
          <p:nvPr userDrawn="1"/>
        </p:nvSpPr>
        <p:spPr>
          <a:xfrm>
            <a:off x="7786287" y="4979486"/>
            <a:ext cx="40188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24" name="Footer Placeholder 4"/>
          <p:cNvSpPr txBox="1">
            <a:spLocks/>
          </p:cNvSpPr>
          <p:nvPr userDrawn="1"/>
        </p:nvSpPr>
        <p:spPr>
          <a:xfrm>
            <a:off x="8309214" y="4979486"/>
            <a:ext cx="45403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confidential</a:t>
            </a:r>
          </a:p>
        </p:txBody>
      </p:sp>
      <p:sp>
        <p:nvSpPr>
          <p:cNvPr id="2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29863" y="3515143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+mj-lt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229863" y="3724346"/>
            <a:ext cx="3190875" cy="307903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kumimoji="0" lang="en-US" sz="95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</a:t>
            </a:r>
          </a:p>
        </p:txBody>
      </p:sp>
      <p:sp>
        <p:nvSpPr>
          <p:cNvPr id="15" name="Shape 257"/>
          <p:cNvSpPr txBox="1">
            <a:spLocks/>
          </p:cNvSpPr>
          <p:nvPr userDrawn="1"/>
        </p:nvSpPr>
        <p:spPr>
          <a:xfrm>
            <a:off x="8884288" y="4937885"/>
            <a:ext cx="197169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sym typeface="Arial"/>
              </a:rPr>
              <a:pPr lvl="0"/>
              <a:t>‹#›</a:t>
            </a:fld>
            <a:endParaRPr lang="en-GB" noProof="0" dirty="0">
              <a:sym typeface="Arial"/>
            </a:endParaRPr>
          </a:p>
        </p:txBody>
      </p:sp>
      <p:cxnSp>
        <p:nvCxnSpPr>
          <p:cNvPr id="17" name="Lige forbindelse 8"/>
          <p:cNvCxnSpPr>
            <a:cxnSpLocks/>
          </p:cNvCxnSpPr>
          <p:nvPr userDrawn="1"/>
        </p:nvCxnSpPr>
        <p:spPr>
          <a:xfrm>
            <a:off x="7162799" y="4946247"/>
            <a:ext cx="1983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37856"/>
            <a:ext cx="2732400" cy="2294480"/>
          </a:xfrm>
          <a:prstGeom prst="rect">
            <a:avLst/>
          </a:prstGeom>
        </p:spPr>
      </p:pic>
      <p:sp>
        <p:nvSpPr>
          <p:cNvPr id="13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289307" y="3365500"/>
            <a:ext cx="774700" cy="7747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7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to add Presenter’s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70827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0" y="258808"/>
            <a:ext cx="3200400" cy="466022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Map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137104" y="4979486"/>
            <a:ext cx="52814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© 2017</a:t>
            </a:r>
            <a:r>
              <a:rPr lang="en-US" sz="600" b="0" u="none" baseline="0" dirty="0">
                <a:solidFill>
                  <a:schemeClr val="accent2"/>
                </a:solidFill>
              </a:rPr>
              <a:t> </a:t>
            </a:r>
            <a:r>
              <a:rPr lang="en-US" sz="6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7786287" y="4979486"/>
            <a:ext cx="40188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8309214" y="4979486"/>
            <a:ext cx="45403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confidential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903495" y="4963911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16114" y="874485"/>
            <a:ext cx="4025901" cy="943164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30pt.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03200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pic>
        <p:nvPicPr>
          <p:cNvPr id="17" name="Map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6905" y="542375"/>
            <a:ext cx="4720038" cy="311522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4541202" y="38082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/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0" y="39511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/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008052" y="38082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/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6038850" y="39511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/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7493952" y="38082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/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7524750" y="39511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/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4541202" y="41511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/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4572000" y="42940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/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6008052" y="41511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/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6038850" y="42940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/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7" hasCustomPrompt="1"/>
          </p:nvPr>
        </p:nvSpPr>
        <p:spPr>
          <a:xfrm>
            <a:off x="7493952" y="41511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/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7524750" y="42940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/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116114" y="2695541"/>
            <a:ext cx="1963055" cy="431074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Bulletpoints</a:t>
            </a:r>
            <a:r>
              <a:rPr lang="en-US" dirty="0"/>
              <a:t> in minimum of 18pt.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4776469" y="1277751"/>
            <a:ext cx="390843" cy="388006"/>
          </a:xfrm>
          <a:prstGeom prst="ellipse">
            <a:avLst/>
          </a:prstGeom>
          <a:solidFill>
            <a:schemeClr val="accent1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6552294" y="1197316"/>
            <a:ext cx="390843" cy="388006"/>
          </a:xfrm>
          <a:prstGeom prst="ellipse">
            <a:avLst/>
          </a:prstGeom>
          <a:solidFill>
            <a:schemeClr val="accent5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7044205" y="1471754"/>
            <a:ext cx="390843" cy="388006"/>
          </a:xfrm>
          <a:prstGeom prst="ellipse">
            <a:avLst/>
          </a:prstGeom>
          <a:solidFill>
            <a:schemeClr val="accent2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5648007" y="2245350"/>
            <a:ext cx="390843" cy="388006"/>
          </a:xfrm>
          <a:prstGeom prst="ellipse">
            <a:avLst/>
          </a:prstGeom>
          <a:solidFill>
            <a:schemeClr val="accent6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7665244" y="1743700"/>
            <a:ext cx="390843" cy="388006"/>
          </a:xfrm>
          <a:prstGeom prst="ellipse">
            <a:avLst/>
          </a:prstGeom>
          <a:solidFill>
            <a:schemeClr val="accent4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46" hasCustomPrompt="1"/>
          </p:nvPr>
        </p:nvSpPr>
        <p:spPr>
          <a:xfrm>
            <a:off x="7953949" y="1355694"/>
            <a:ext cx="390843" cy="388006"/>
          </a:xfrm>
          <a:prstGeom prst="ellipse">
            <a:avLst/>
          </a:prstGeom>
          <a:solidFill>
            <a:schemeClr val="accent3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47" hasCustomPrompt="1"/>
          </p:nvPr>
        </p:nvSpPr>
        <p:spPr>
          <a:xfrm>
            <a:off x="116114" y="3229894"/>
            <a:ext cx="1963055" cy="29581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116114" y="3628992"/>
            <a:ext cx="1963055" cy="57013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2178960" y="2695541"/>
            <a:ext cx="1963055" cy="431074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Tempus eu </a:t>
            </a:r>
            <a:r>
              <a:rPr lang="fr-FR" dirty="0" err="1"/>
              <a:t>orci</a:t>
            </a:r>
            <a:r>
              <a:rPr lang="fr-FR" dirty="0"/>
              <a:t> in,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</a:t>
            </a:r>
            <a:r>
              <a:rPr lang="fr-FR" dirty="0" err="1"/>
              <a:t>felis</a:t>
            </a:r>
            <a:r>
              <a:rPr lang="fr-FR" dirty="0"/>
              <a:t>. </a:t>
            </a:r>
            <a:r>
              <a:rPr lang="fr-FR" dirty="0" err="1"/>
              <a:t>Donec</a:t>
            </a:r>
            <a:r>
              <a:rPr lang="fr-FR" dirty="0"/>
              <a:t> ut </a:t>
            </a:r>
            <a:r>
              <a:rPr lang="fr-FR" dirty="0" err="1"/>
              <a:t>augue</a:t>
            </a:r>
            <a:r>
              <a:rPr lang="fr-FR" dirty="0"/>
              <a:t> et </a:t>
            </a:r>
            <a:r>
              <a:rPr lang="fr-FR" dirty="0" err="1"/>
              <a:t>sapien</a:t>
            </a:r>
            <a:r>
              <a:rPr lang="fr-FR" dirty="0"/>
              <a:t> </a:t>
            </a:r>
            <a:r>
              <a:rPr lang="fr-FR" dirty="0" err="1"/>
              <a:t>mattis</a:t>
            </a:r>
            <a:r>
              <a:rPr lang="fr-FR" dirty="0"/>
              <a:t> </a:t>
            </a:r>
            <a:r>
              <a:rPr lang="fr-FR" dirty="0" err="1"/>
              <a:t>scelerisque</a:t>
            </a:r>
            <a:r>
              <a:rPr lang="fr-FR" dirty="0"/>
              <a:t>. 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50" hasCustomPrompt="1"/>
          </p:nvPr>
        </p:nvSpPr>
        <p:spPr>
          <a:xfrm>
            <a:off x="2178960" y="3229894"/>
            <a:ext cx="1963055" cy="29581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it-IT" dirty="0"/>
              <a:t>Curabitur eget nunc vitae orci commodo accumsan.</a:t>
            </a:r>
            <a:endParaRPr lang="en-US" dirty="0"/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2178960" y="3628992"/>
            <a:ext cx="1963055" cy="57013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52" hasCustomPrompt="1"/>
          </p:nvPr>
        </p:nvSpPr>
        <p:spPr>
          <a:xfrm>
            <a:off x="116114" y="1855792"/>
            <a:ext cx="4025901" cy="720140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cxnSp>
        <p:nvCxnSpPr>
          <p:cNvPr id="38" name="Lige forbindelse 8"/>
          <p:cNvCxnSpPr>
            <a:cxnSpLocks/>
          </p:cNvCxnSpPr>
          <p:nvPr userDrawn="1"/>
        </p:nvCxnSpPr>
        <p:spPr>
          <a:xfrm>
            <a:off x="7162799" y="4946247"/>
            <a:ext cx="1983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hape 257"/>
          <p:cNvSpPr txBox="1">
            <a:spLocks/>
          </p:cNvSpPr>
          <p:nvPr userDrawn="1"/>
        </p:nvSpPr>
        <p:spPr>
          <a:xfrm>
            <a:off x="8884288" y="4937885"/>
            <a:ext cx="197169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sym typeface="Arial"/>
              </a:rPr>
              <a:pPr lvl="0"/>
              <a:t>‹#›</a:t>
            </a:fld>
            <a:endParaRPr lang="en-GB" noProof="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29695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mple Time Pla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9"/>
          <p:cNvSpPr>
            <a:spLocks noGrp="1"/>
          </p:cNvSpPr>
          <p:nvPr>
            <p:ph type="pic" sz="quarter" idx="52" hasCustomPrompt="1"/>
          </p:nvPr>
        </p:nvSpPr>
        <p:spPr>
          <a:xfrm>
            <a:off x="152400" y="809262"/>
            <a:ext cx="8839200" cy="395042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here to insert a Time Plan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2368263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/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3835113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/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5321013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/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0" y="258808"/>
            <a:ext cx="3200400" cy="466022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Simple Time Plan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137104" y="4979486"/>
            <a:ext cx="52814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© 2017</a:t>
            </a:r>
            <a:r>
              <a:rPr lang="en-US" sz="600" b="0" u="none" baseline="0" dirty="0">
                <a:solidFill>
                  <a:schemeClr val="accent2"/>
                </a:solidFill>
              </a:rPr>
              <a:t> </a:t>
            </a:r>
            <a:r>
              <a:rPr lang="en-US" sz="6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7786287" y="4979486"/>
            <a:ext cx="40188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8309214" y="4979486"/>
            <a:ext cx="45403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confidential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903495" y="4963911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03200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3" hasCustomPrompt="1"/>
          </p:nvPr>
        </p:nvSpPr>
        <p:spPr>
          <a:xfrm>
            <a:off x="2368263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/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54" hasCustomPrompt="1"/>
          </p:nvPr>
        </p:nvSpPr>
        <p:spPr>
          <a:xfrm>
            <a:off x="3835113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/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55" hasCustomPrompt="1"/>
          </p:nvPr>
        </p:nvSpPr>
        <p:spPr>
          <a:xfrm>
            <a:off x="5321013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/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cxnSp>
        <p:nvCxnSpPr>
          <p:cNvPr id="18" name="Lige forbindelse 8"/>
          <p:cNvCxnSpPr>
            <a:cxnSpLocks/>
          </p:cNvCxnSpPr>
          <p:nvPr userDrawn="1"/>
        </p:nvCxnSpPr>
        <p:spPr>
          <a:xfrm>
            <a:off x="7162799" y="4946247"/>
            <a:ext cx="1983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hape 257"/>
          <p:cNvSpPr txBox="1">
            <a:spLocks/>
          </p:cNvSpPr>
          <p:nvPr userDrawn="1"/>
        </p:nvSpPr>
        <p:spPr>
          <a:xfrm>
            <a:off x="8884288" y="4937885"/>
            <a:ext cx="197169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sym typeface="Arial"/>
              </a:rPr>
              <a:pPr lvl="0"/>
              <a:t>‹#›</a:t>
            </a:fld>
            <a:endParaRPr lang="en-GB" noProof="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5969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imeline/Roa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9"/>
          <p:cNvSpPr>
            <a:spLocks noGrp="1"/>
          </p:cNvSpPr>
          <p:nvPr>
            <p:ph type="pic" sz="quarter" idx="52" hasCustomPrompt="1"/>
          </p:nvPr>
        </p:nvSpPr>
        <p:spPr>
          <a:xfrm>
            <a:off x="3378200" y="809262"/>
            <a:ext cx="5664200" cy="395042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here to insert a Timeline/Roadmap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4096702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/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5563552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/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7049452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/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0" y="258808"/>
            <a:ext cx="3378200" cy="466022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Timeline/Roadmap with text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137104" y="4979486"/>
            <a:ext cx="52814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© 2017</a:t>
            </a:r>
            <a:r>
              <a:rPr lang="en-US" sz="600" b="0" u="none" baseline="0" dirty="0">
                <a:solidFill>
                  <a:schemeClr val="accent2"/>
                </a:solidFill>
              </a:rPr>
              <a:t> </a:t>
            </a:r>
            <a:r>
              <a:rPr lang="en-US" sz="6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7786287" y="4979486"/>
            <a:ext cx="40188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8309214" y="4979486"/>
            <a:ext cx="45403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confidential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903495" y="4963911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03200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3" hasCustomPrompt="1"/>
          </p:nvPr>
        </p:nvSpPr>
        <p:spPr>
          <a:xfrm>
            <a:off x="4096702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/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54" hasCustomPrompt="1"/>
          </p:nvPr>
        </p:nvSpPr>
        <p:spPr>
          <a:xfrm>
            <a:off x="5563552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/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55" hasCustomPrompt="1"/>
          </p:nvPr>
        </p:nvSpPr>
        <p:spPr>
          <a:xfrm>
            <a:off x="7049452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/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203200" y="1286353"/>
            <a:ext cx="654050" cy="649302"/>
          </a:xfrm>
          <a:prstGeom prst="ellipse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txBody>
          <a:bodyPr lIns="0" rIns="0"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56" hasCustomPrompt="1"/>
          </p:nvPr>
        </p:nvSpPr>
        <p:spPr>
          <a:xfrm>
            <a:off x="704055" y="1348393"/>
            <a:ext cx="2048669" cy="215444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</a:t>
            </a:r>
          </a:p>
        </p:txBody>
      </p:sp>
      <p:sp>
        <p:nvSpPr>
          <p:cNvPr id="55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04055" y="1569212"/>
            <a:ext cx="2048669" cy="615553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endParaRPr lang="en-US" dirty="0"/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57" hasCustomPrompt="1"/>
          </p:nvPr>
        </p:nvSpPr>
        <p:spPr>
          <a:xfrm>
            <a:off x="203200" y="2343628"/>
            <a:ext cx="654050" cy="649302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txBody>
          <a:bodyPr lIns="0" rIns="0"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58" hasCustomPrompt="1"/>
          </p:nvPr>
        </p:nvSpPr>
        <p:spPr>
          <a:xfrm>
            <a:off x="704055" y="2405668"/>
            <a:ext cx="2048669" cy="215444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</a:t>
            </a:r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04055" y="2626487"/>
            <a:ext cx="2048669" cy="615553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endParaRPr lang="en-US" dirty="0"/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60" hasCustomPrompt="1"/>
          </p:nvPr>
        </p:nvSpPr>
        <p:spPr>
          <a:xfrm>
            <a:off x="203200" y="3425296"/>
            <a:ext cx="654050" cy="649302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txBody>
          <a:bodyPr lIns="0" rIns="0"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61" hasCustomPrompt="1"/>
          </p:nvPr>
        </p:nvSpPr>
        <p:spPr>
          <a:xfrm>
            <a:off x="704055" y="3487336"/>
            <a:ext cx="2048669" cy="215444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</a:t>
            </a:r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62" hasCustomPrompt="1"/>
          </p:nvPr>
        </p:nvSpPr>
        <p:spPr>
          <a:xfrm>
            <a:off x="704055" y="3708155"/>
            <a:ext cx="2048669" cy="615553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endParaRPr lang="en-US" dirty="0"/>
          </a:p>
        </p:txBody>
      </p:sp>
      <p:cxnSp>
        <p:nvCxnSpPr>
          <p:cNvPr id="28" name="Lige forbindelse 8"/>
          <p:cNvCxnSpPr>
            <a:cxnSpLocks/>
          </p:cNvCxnSpPr>
          <p:nvPr userDrawn="1"/>
        </p:nvCxnSpPr>
        <p:spPr>
          <a:xfrm>
            <a:off x="7162799" y="4946247"/>
            <a:ext cx="1983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hape 257"/>
          <p:cNvSpPr txBox="1">
            <a:spLocks/>
          </p:cNvSpPr>
          <p:nvPr userDrawn="1"/>
        </p:nvSpPr>
        <p:spPr>
          <a:xfrm>
            <a:off x="8884288" y="4937885"/>
            <a:ext cx="197169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sym typeface="Arial"/>
              </a:rPr>
              <a:pPr lvl="0"/>
              <a:t>‹#›</a:t>
            </a:fld>
            <a:endParaRPr lang="en-GB" noProof="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60307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with Colo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4"/>
          <p:cNvSpPr>
            <a:spLocks noGrp="1"/>
          </p:cNvSpPr>
          <p:nvPr>
            <p:ph type="pic" sz="quarter" idx="36" hasCustomPrompt="1"/>
          </p:nvPr>
        </p:nvSpPr>
        <p:spPr>
          <a:xfrm>
            <a:off x="4303714" y="0"/>
            <a:ext cx="3499859" cy="488473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 sz="16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Click here to </a:t>
            </a:r>
            <a:br>
              <a:rPr lang="en-US" dirty="0"/>
            </a:br>
            <a:r>
              <a:rPr lang="en-US" dirty="0"/>
              <a:t>add Color Image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6221676" y="0"/>
            <a:ext cx="2921000" cy="4894118"/>
          </a:xfr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0" y="258807"/>
            <a:ext cx="32004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137104" y="4979486"/>
            <a:ext cx="52814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© 2017</a:t>
            </a:r>
            <a:r>
              <a:rPr lang="en-US" sz="600" b="0" u="none" baseline="0" dirty="0">
                <a:solidFill>
                  <a:schemeClr val="accent2"/>
                </a:solidFill>
              </a:rPr>
              <a:t> </a:t>
            </a:r>
            <a:r>
              <a:rPr lang="en-US" sz="6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7786287" y="4979486"/>
            <a:ext cx="40188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8309214" y="4979486"/>
            <a:ext cx="45403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confidential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903495" y="4963911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03200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24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203199" y="2231277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79281" y="2496914"/>
            <a:ext cx="3310548" cy="502381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03199" y="1295399"/>
            <a:ext cx="3686630" cy="6858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579281" y="2281009"/>
            <a:ext cx="3310548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Business Context</a:t>
            </a:r>
          </a:p>
        </p:txBody>
      </p:sp>
      <p:sp>
        <p:nvSpPr>
          <p:cNvPr id="26" name="Text Placeholder 38"/>
          <p:cNvSpPr>
            <a:spLocks noGrp="1"/>
          </p:cNvSpPr>
          <p:nvPr>
            <p:ph type="body" sz="quarter" idx="27" hasCustomPrompt="1"/>
          </p:nvPr>
        </p:nvSpPr>
        <p:spPr>
          <a:xfrm>
            <a:off x="203199" y="3155214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579281" y="3371119"/>
            <a:ext cx="3310548" cy="502381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579281" y="3155214"/>
            <a:ext cx="3310548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Solution Approach</a:t>
            </a:r>
          </a:p>
        </p:txBody>
      </p:sp>
      <p:sp>
        <p:nvSpPr>
          <p:cNvPr id="35" name="Text Placeholder 38"/>
          <p:cNvSpPr>
            <a:spLocks noGrp="1"/>
          </p:cNvSpPr>
          <p:nvPr>
            <p:ph type="body" sz="quarter" idx="30" hasCustomPrompt="1"/>
          </p:nvPr>
        </p:nvSpPr>
        <p:spPr>
          <a:xfrm>
            <a:off x="203199" y="3994800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579281" y="4247419"/>
            <a:ext cx="3310548" cy="502381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579281" y="4031514"/>
            <a:ext cx="3310548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Business Context</a:t>
            </a:r>
          </a:p>
        </p:txBody>
      </p:sp>
      <p:sp>
        <p:nvSpPr>
          <p:cNvPr id="30" name="Shape 257"/>
          <p:cNvSpPr txBox="1">
            <a:spLocks/>
          </p:cNvSpPr>
          <p:nvPr userDrawn="1"/>
        </p:nvSpPr>
        <p:spPr>
          <a:xfrm>
            <a:off x="8884288" y="4937885"/>
            <a:ext cx="197169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sym typeface="Arial"/>
              </a:rPr>
              <a:pPr lvl="0"/>
              <a:t>‹#›</a:t>
            </a:fld>
            <a:endParaRPr lang="en-GB" noProof="0" dirty="0">
              <a:sym typeface="Arial"/>
            </a:endParaRP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498663" y="931094"/>
            <a:ext cx="2400140" cy="3131640"/>
          </a:xfrm>
        </p:spPr>
        <p:txBody>
          <a:bodyPr t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n-US" sz="7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6498663" y="664389"/>
            <a:ext cx="2400140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Value Wipro brings</a:t>
            </a:r>
          </a:p>
        </p:txBody>
      </p:sp>
      <p:sp>
        <p:nvSpPr>
          <p:cNvPr id="3" name="Media Placeholder 2"/>
          <p:cNvSpPr>
            <a:spLocks noGrp="1"/>
          </p:cNvSpPr>
          <p:nvPr>
            <p:ph type="media" sz="quarter" idx="35" hasCustomPrompt="1"/>
          </p:nvPr>
        </p:nvSpPr>
        <p:spPr>
          <a:xfrm>
            <a:off x="6498663" y="4128262"/>
            <a:ext cx="652955" cy="650994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buFontTx/>
              <a:buNone/>
              <a:defRPr sz="1000"/>
            </a:lvl1pPr>
          </a:lstStyle>
          <a:p>
            <a:r>
              <a:rPr lang="en-US" dirty="0"/>
              <a:t>View video</a:t>
            </a:r>
          </a:p>
        </p:txBody>
      </p:sp>
      <p:cxnSp>
        <p:nvCxnSpPr>
          <p:cNvPr id="29" name="Lige forbindelse 8"/>
          <p:cNvCxnSpPr>
            <a:cxnSpLocks/>
          </p:cNvCxnSpPr>
          <p:nvPr userDrawn="1"/>
        </p:nvCxnSpPr>
        <p:spPr>
          <a:xfrm>
            <a:off x="7162799" y="4946247"/>
            <a:ext cx="1983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301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0" y="258807"/>
            <a:ext cx="3200400" cy="5412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Team Structure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03200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82322" y="1088221"/>
            <a:ext cx="838200" cy="838200"/>
          </a:xfrm>
          <a:prstGeom prst="ellipse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here to add Color Image</a:t>
            </a:r>
            <a:endParaRPr lang="en-IN" dirty="0"/>
          </a:p>
        </p:txBody>
      </p:sp>
      <p:sp>
        <p:nvSpPr>
          <p:cNvPr id="30" name="Pladsholder til tekst 62"/>
          <p:cNvSpPr>
            <a:spLocks noGrp="1"/>
          </p:cNvSpPr>
          <p:nvPr>
            <p:ph type="body" sz="quarter" idx="30"/>
          </p:nvPr>
        </p:nvSpPr>
        <p:spPr>
          <a:xfrm>
            <a:off x="38232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" name="Pladsholder til tekst 63"/>
          <p:cNvSpPr>
            <a:spLocks noGrp="1"/>
          </p:cNvSpPr>
          <p:nvPr>
            <p:ph type="body" sz="quarter" idx="31" hasCustomPrompt="1"/>
          </p:nvPr>
        </p:nvSpPr>
        <p:spPr>
          <a:xfrm>
            <a:off x="38232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33" name="Picture Placeholder 9"/>
          <p:cNvSpPr>
            <a:spLocks noGrp="1"/>
          </p:cNvSpPr>
          <p:nvPr>
            <p:ph type="pic" sz="quarter" idx="33" hasCustomPrompt="1"/>
          </p:nvPr>
        </p:nvSpPr>
        <p:spPr>
          <a:xfrm>
            <a:off x="2605492" y="1088221"/>
            <a:ext cx="838200" cy="838200"/>
          </a:xfrm>
          <a:prstGeom prst="ellipse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here to add Color Image</a:t>
            </a:r>
            <a:endParaRPr lang="en-IN" dirty="0"/>
          </a:p>
        </p:txBody>
      </p:sp>
      <p:sp>
        <p:nvSpPr>
          <p:cNvPr id="34" name="Pladsholder til tekst 62"/>
          <p:cNvSpPr>
            <a:spLocks noGrp="1"/>
          </p:cNvSpPr>
          <p:nvPr>
            <p:ph type="body" sz="quarter" idx="34"/>
          </p:nvPr>
        </p:nvSpPr>
        <p:spPr>
          <a:xfrm>
            <a:off x="260549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5" name="Pladsholder til tekst 63"/>
          <p:cNvSpPr>
            <a:spLocks noGrp="1"/>
          </p:cNvSpPr>
          <p:nvPr>
            <p:ph type="body" sz="quarter" idx="35" hasCustomPrompt="1"/>
          </p:nvPr>
        </p:nvSpPr>
        <p:spPr>
          <a:xfrm>
            <a:off x="260549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37" name="Picture Placeholder 9"/>
          <p:cNvSpPr>
            <a:spLocks noGrp="1"/>
          </p:cNvSpPr>
          <p:nvPr>
            <p:ph type="pic" sz="quarter" idx="37" hasCustomPrompt="1"/>
          </p:nvPr>
        </p:nvSpPr>
        <p:spPr>
          <a:xfrm>
            <a:off x="4828662" y="1088221"/>
            <a:ext cx="838200" cy="838200"/>
          </a:xfrm>
          <a:prstGeom prst="ellipse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here to add Color Image</a:t>
            </a:r>
            <a:endParaRPr lang="en-IN" dirty="0"/>
          </a:p>
        </p:txBody>
      </p:sp>
      <p:sp>
        <p:nvSpPr>
          <p:cNvPr id="38" name="Pladsholder til tekst 62"/>
          <p:cNvSpPr>
            <a:spLocks noGrp="1"/>
          </p:cNvSpPr>
          <p:nvPr>
            <p:ph type="body" sz="quarter" idx="38"/>
          </p:nvPr>
        </p:nvSpPr>
        <p:spPr>
          <a:xfrm>
            <a:off x="482866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Pladsholder til tekst 63"/>
          <p:cNvSpPr>
            <a:spLocks noGrp="1"/>
          </p:cNvSpPr>
          <p:nvPr>
            <p:ph type="body" sz="quarter" idx="39" hasCustomPrompt="1"/>
          </p:nvPr>
        </p:nvSpPr>
        <p:spPr>
          <a:xfrm>
            <a:off x="482866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41" name="Picture Placeholder 9"/>
          <p:cNvSpPr>
            <a:spLocks noGrp="1"/>
          </p:cNvSpPr>
          <p:nvPr>
            <p:ph type="pic" sz="quarter" idx="41" hasCustomPrompt="1"/>
          </p:nvPr>
        </p:nvSpPr>
        <p:spPr>
          <a:xfrm>
            <a:off x="7051832" y="1088221"/>
            <a:ext cx="838200" cy="838200"/>
          </a:xfrm>
          <a:prstGeom prst="ellipse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here to add Color Image</a:t>
            </a:r>
            <a:endParaRPr lang="en-IN" dirty="0"/>
          </a:p>
        </p:txBody>
      </p:sp>
      <p:sp>
        <p:nvSpPr>
          <p:cNvPr id="42" name="Pladsholder til tekst 62"/>
          <p:cNvSpPr>
            <a:spLocks noGrp="1"/>
          </p:cNvSpPr>
          <p:nvPr>
            <p:ph type="body" sz="quarter" idx="42"/>
          </p:nvPr>
        </p:nvSpPr>
        <p:spPr>
          <a:xfrm>
            <a:off x="705183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Pladsholder til tekst 63"/>
          <p:cNvSpPr>
            <a:spLocks noGrp="1"/>
          </p:cNvSpPr>
          <p:nvPr>
            <p:ph type="body" sz="quarter" idx="43" hasCustomPrompt="1"/>
          </p:nvPr>
        </p:nvSpPr>
        <p:spPr>
          <a:xfrm>
            <a:off x="705183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62" name="Picture Placeholder 9"/>
          <p:cNvSpPr>
            <a:spLocks noGrp="1"/>
          </p:cNvSpPr>
          <p:nvPr>
            <p:ph type="pic" sz="quarter" idx="45" hasCustomPrompt="1"/>
          </p:nvPr>
        </p:nvSpPr>
        <p:spPr>
          <a:xfrm>
            <a:off x="382322" y="3033135"/>
            <a:ext cx="838200" cy="838200"/>
          </a:xfrm>
          <a:prstGeom prst="ellipse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here to add Color Image</a:t>
            </a:r>
            <a:endParaRPr lang="en-IN" dirty="0"/>
          </a:p>
        </p:txBody>
      </p:sp>
      <p:sp>
        <p:nvSpPr>
          <p:cNvPr id="63" name="Pladsholder til tekst 62"/>
          <p:cNvSpPr>
            <a:spLocks noGrp="1"/>
          </p:cNvSpPr>
          <p:nvPr>
            <p:ph type="body" sz="quarter" idx="46"/>
          </p:nvPr>
        </p:nvSpPr>
        <p:spPr>
          <a:xfrm>
            <a:off x="38232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4" name="Pladsholder til tekst 63"/>
          <p:cNvSpPr>
            <a:spLocks noGrp="1"/>
          </p:cNvSpPr>
          <p:nvPr>
            <p:ph type="body" sz="quarter" idx="47" hasCustomPrompt="1"/>
          </p:nvPr>
        </p:nvSpPr>
        <p:spPr>
          <a:xfrm>
            <a:off x="38232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66" name="Picture Placeholder 9"/>
          <p:cNvSpPr>
            <a:spLocks noGrp="1"/>
          </p:cNvSpPr>
          <p:nvPr>
            <p:ph type="pic" sz="quarter" idx="49" hasCustomPrompt="1"/>
          </p:nvPr>
        </p:nvSpPr>
        <p:spPr>
          <a:xfrm>
            <a:off x="2605492" y="3033135"/>
            <a:ext cx="838200" cy="838200"/>
          </a:xfrm>
          <a:prstGeom prst="ellipse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here to add Color Image</a:t>
            </a:r>
            <a:endParaRPr lang="en-IN" dirty="0"/>
          </a:p>
        </p:txBody>
      </p:sp>
      <p:sp>
        <p:nvSpPr>
          <p:cNvPr id="67" name="Pladsholder til tekst 62"/>
          <p:cNvSpPr>
            <a:spLocks noGrp="1"/>
          </p:cNvSpPr>
          <p:nvPr>
            <p:ph type="body" sz="quarter" idx="50"/>
          </p:nvPr>
        </p:nvSpPr>
        <p:spPr>
          <a:xfrm>
            <a:off x="260549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8" name="Pladsholder til tekst 63"/>
          <p:cNvSpPr>
            <a:spLocks noGrp="1"/>
          </p:cNvSpPr>
          <p:nvPr>
            <p:ph type="body" sz="quarter" idx="51" hasCustomPrompt="1"/>
          </p:nvPr>
        </p:nvSpPr>
        <p:spPr>
          <a:xfrm>
            <a:off x="260549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70" name="Picture Placeholder 9"/>
          <p:cNvSpPr>
            <a:spLocks noGrp="1"/>
          </p:cNvSpPr>
          <p:nvPr>
            <p:ph type="pic" sz="quarter" idx="53" hasCustomPrompt="1"/>
          </p:nvPr>
        </p:nvSpPr>
        <p:spPr>
          <a:xfrm>
            <a:off x="4828662" y="3033135"/>
            <a:ext cx="838200" cy="838200"/>
          </a:xfrm>
          <a:prstGeom prst="ellipse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here to add Color Image</a:t>
            </a:r>
            <a:endParaRPr lang="en-IN" dirty="0"/>
          </a:p>
        </p:txBody>
      </p:sp>
      <p:sp>
        <p:nvSpPr>
          <p:cNvPr id="71" name="Pladsholder til tekst 62"/>
          <p:cNvSpPr>
            <a:spLocks noGrp="1"/>
          </p:cNvSpPr>
          <p:nvPr>
            <p:ph type="body" sz="quarter" idx="54"/>
          </p:nvPr>
        </p:nvSpPr>
        <p:spPr>
          <a:xfrm>
            <a:off x="482866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2" name="Pladsholder til tekst 63"/>
          <p:cNvSpPr>
            <a:spLocks noGrp="1"/>
          </p:cNvSpPr>
          <p:nvPr>
            <p:ph type="body" sz="quarter" idx="55" hasCustomPrompt="1"/>
          </p:nvPr>
        </p:nvSpPr>
        <p:spPr>
          <a:xfrm>
            <a:off x="482866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74" name="Picture Placeholder 9"/>
          <p:cNvSpPr>
            <a:spLocks noGrp="1"/>
          </p:cNvSpPr>
          <p:nvPr>
            <p:ph type="pic" sz="quarter" idx="57" hasCustomPrompt="1"/>
          </p:nvPr>
        </p:nvSpPr>
        <p:spPr>
          <a:xfrm>
            <a:off x="7051832" y="3033135"/>
            <a:ext cx="838200" cy="838200"/>
          </a:xfrm>
          <a:prstGeom prst="ellipse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here to add Color Image</a:t>
            </a:r>
            <a:endParaRPr lang="en-IN" dirty="0"/>
          </a:p>
        </p:txBody>
      </p:sp>
      <p:sp>
        <p:nvSpPr>
          <p:cNvPr id="75" name="Pladsholder til tekst 62"/>
          <p:cNvSpPr>
            <a:spLocks noGrp="1"/>
          </p:cNvSpPr>
          <p:nvPr>
            <p:ph type="body" sz="quarter" idx="58"/>
          </p:nvPr>
        </p:nvSpPr>
        <p:spPr>
          <a:xfrm>
            <a:off x="705183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6" name="Pladsholder til tekst 63"/>
          <p:cNvSpPr>
            <a:spLocks noGrp="1"/>
          </p:cNvSpPr>
          <p:nvPr>
            <p:ph type="body" sz="quarter" idx="59" hasCustomPrompt="1"/>
          </p:nvPr>
        </p:nvSpPr>
        <p:spPr>
          <a:xfrm>
            <a:off x="705183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78" name="Footer Placeholder 4"/>
          <p:cNvSpPr txBox="1">
            <a:spLocks/>
          </p:cNvSpPr>
          <p:nvPr userDrawn="1"/>
        </p:nvSpPr>
        <p:spPr>
          <a:xfrm>
            <a:off x="7137104" y="4979486"/>
            <a:ext cx="52814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© 2017</a:t>
            </a:r>
            <a:r>
              <a:rPr lang="en-US" sz="600" b="0" u="none" baseline="0" dirty="0">
                <a:solidFill>
                  <a:schemeClr val="accent2"/>
                </a:solidFill>
              </a:rPr>
              <a:t> </a:t>
            </a:r>
            <a:r>
              <a:rPr lang="en-US" sz="6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79" name="Footer Placeholder 4"/>
          <p:cNvSpPr txBox="1">
            <a:spLocks/>
          </p:cNvSpPr>
          <p:nvPr userDrawn="1"/>
        </p:nvSpPr>
        <p:spPr>
          <a:xfrm>
            <a:off x="7786287" y="4979486"/>
            <a:ext cx="40188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80" name="Footer Placeholder 4"/>
          <p:cNvSpPr txBox="1">
            <a:spLocks/>
          </p:cNvSpPr>
          <p:nvPr userDrawn="1"/>
        </p:nvSpPr>
        <p:spPr>
          <a:xfrm>
            <a:off x="8309214" y="4979486"/>
            <a:ext cx="45403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confidential</a:t>
            </a:r>
          </a:p>
        </p:txBody>
      </p:sp>
      <p:cxnSp>
        <p:nvCxnSpPr>
          <p:cNvPr id="36" name="Lige forbindelse 8"/>
          <p:cNvCxnSpPr>
            <a:cxnSpLocks/>
          </p:cNvCxnSpPr>
          <p:nvPr userDrawn="1"/>
        </p:nvCxnSpPr>
        <p:spPr>
          <a:xfrm>
            <a:off x="7162799" y="4946247"/>
            <a:ext cx="1983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hape 257"/>
          <p:cNvSpPr txBox="1">
            <a:spLocks/>
          </p:cNvSpPr>
          <p:nvPr userDrawn="1"/>
        </p:nvSpPr>
        <p:spPr>
          <a:xfrm>
            <a:off x="8884288" y="4937885"/>
            <a:ext cx="197169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sym typeface="Arial"/>
              </a:rPr>
              <a:pPr lvl="0"/>
              <a:t>‹#›</a:t>
            </a:fld>
            <a:endParaRPr lang="en-GB" noProof="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69056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4"/>
          <p:cNvSpPr txBox="1">
            <a:spLocks/>
          </p:cNvSpPr>
          <p:nvPr userDrawn="1"/>
        </p:nvSpPr>
        <p:spPr>
          <a:xfrm>
            <a:off x="7137104" y="4979486"/>
            <a:ext cx="52814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© 2017</a:t>
            </a:r>
            <a:r>
              <a:rPr lang="en-US" sz="600" b="0" u="none" baseline="0" dirty="0">
                <a:solidFill>
                  <a:schemeClr val="accent2"/>
                </a:solidFill>
              </a:rPr>
              <a:t> </a:t>
            </a:r>
            <a:r>
              <a:rPr lang="en-US" sz="6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23" name="Footer Placeholder 4"/>
          <p:cNvSpPr txBox="1">
            <a:spLocks/>
          </p:cNvSpPr>
          <p:nvPr userDrawn="1"/>
        </p:nvSpPr>
        <p:spPr>
          <a:xfrm>
            <a:off x="7786287" y="4979486"/>
            <a:ext cx="40188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24" name="Footer Placeholder 4"/>
          <p:cNvSpPr txBox="1">
            <a:spLocks/>
          </p:cNvSpPr>
          <p:nvPr userDrawn="1"/>
        </p:nvSpPr>
        <p:spPr>
          <a:xfrm>
            <a:off x="8309214" y="4979486"/>
            <a:ext cx="45403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confidential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4267200" y="1310123"/>
            <a:ext cx="46355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800" u="sng" dirty="0">
                <a:solidFill>
                  <a:schemeClr val="accent1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Thank You </a:t>
            </a:r>
            <a:br>
              <a:rPr lang="en-US" dirty="0"/>
            </a:br>
            <a:r>
              <a:rPr lang="en-US" dirty="0"/>
              <a:t>for your time</a:t>
            </a:r>
          </a:p>
        </p:txBody>
      </p:sp>
      <p:cxnSp>
        <p:nvCxnSpPr>
          <p:cNvPr id="21" name="Straight Connector 20"/>
          <p:cNvCxnSpPr>
            <a:cxnSpLocks/>
          </p:cNvCxnSpPr>
          <p:nvPr userDrawn="1"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8" name="Shape 257"/>
          <p:cNvSpPr txBox="1">
            <a:spLocks/>
          </p:cNvSpPr>
          <p:nvPr userDrawn="1"/>
        </p:nvSpPr>
        <p:spPr>
          <a:xfrm>
            <a:off x="8884288" y="4937885"/>
            <a:ext cx="197169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sym typeface="Arial"/>
              </a:rPr>
              <a:pPr lvl="0"/>
              <a:t>‹#›</a:t>
            </a:fld>
            <a:endParaRPr lang="en-GB" noProof="0" dirty="0">
              <a:sym typeface="Arial"/>
            </a:endParaRPr>
          </a:p>
        </p:txBody>
      </p:sp>
      <p:cxnSp>
        <p:nvCxnSpPr>
          <p:cNvPr id="19" name="Lige forbindelse 8"/>
          <p:cNvCxnSpPr>
            <a:cxnSpLocks/>
          </p:cNvCxnSpPr>
          <p:nvPr userDrawn="1"/>
        </p:nvCxnSpPr>
        <p:spPr>
          <a:xfrm>
            <a:off x="7162799" y="4946247"/>
            <a:ext cx="1983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03" y="1440180"/>
            <a:ext cx="2732400" cy="229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727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513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ith Client/Partner logo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22" name="Footer Placeholder 4"/>
          <p:cNvSpPr txBox="1">
            <a:spLocks/>
          </p:cNvSpPr>
          <p:nvPr userDrawn="1"/>
        </p:nvSpPr>
        <p:spPr>
          <a:xfrm>
            <a:off x="7137104" y="4979486"/>
            <a:ext cx="52814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© 2017</a:t>
            </a:r>
            <a:r>
              <a:rPr lang="en-US" sz="600" b="0" u="none" baseline="0" dirty="0">
                <a:solidFill>
                  <a:schemeClr val="accent2"/>
                </a:solidFill>
              </a:rPr>
              <a:t> </a:t>
            </a:r>
            <a:r>
              <a:rPr lang="en-US" sz="6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23" name="Footer Placeholder 4"/>
          <p:cNvSpPr txBox="1">
            <a:spLocks/>
          </p:cNvSpPr>
          <p:nvPr userDrawn="1"/>
        </p:nvSpPr>
        <p:spPr>
          <a:xfrm>
            <a:off x="7786287" y="4979486"/>
            <a:ext cx="40188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24" name="Footer Placeholder 4"/>
          <p:cNvSpPr txBox="1">
            <a:spLocks/>
          </p:cNvSpPr>
          <p:nvPr userDrawn="1"/>
        </p:nvSpPr>
        <p:spPr>
          <a:xfrm>
            <a:off x="8309214" y="4979486"/>
            <a:ext cx="45403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confidential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2342673" y="1953704"/>
            <a:ext cx="1181854" cy="12314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here to add Client / Partner Logo</a:t>
            </a:r>
            <a:endParaRPr lang="en-IN" dirty="0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267200" y="1310123"/>
            <a:ext cx="46355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800" u="sng" dirty="0">
                <a:solidFill>
                  <a:schemeClr val="accent1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Thank You </a:t>
            </a:r>
            <a:br>
              <a:rPr lang="en-US" dirty="0"/>
            </a:br>
            <a:r>
              <a:rPr lang="en-US" dirty="0"/>
              <a:t>for your time</a:t>
            </a:r>
          </a:p>
        </p:txBody>
      </p:sp>
      <p:sp>
        <p:nvSpPr>
          <p:cNvPr id="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+mj-lt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29" name="Pladsholder til tekst 20"/>
          <p:cNvSpPr>
            <a:spLocks noGrp="1"/>
          </p:cNvSpPr>
          <p:nvPr>
            <p:ph type="body" sz="quarter" idx="36" hasCustomPrompt="1"/>
          </p:nvPr>
        </p:nvSpPr>
        <p:spPr>
          <a:xfrm>
            <a:off x="4582711" y="3424147"/>
            <a:ext cx="2782294" cy="146194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 sz="950" b="0" i="0">
                <a:latin typeface="+mn-lt"/>
              </a:defRPr>
            </a:lvl1pPr>
          </a:lstStyle>
          <a:p>
            <a:r>
              <a:rPr lang="en-GB" dirty="0" err="1"/>
              <a:t>Li</a:t>
            </a:r>
            <a:r>
              <a:rPr lang="en-GB" spc="11" dirty="0" err="1"/>
              <a:t>nked</a:t>
            </a:r>
            <a:r>
              <a:rPr lang="en-GB" dirty="0" err="1"/>
              <a:t>i</a:t>
            </a:r>
            <a:r>
              <a:rPr lang="en-GB" spc="11" dirty="0" err="1"/>
              <a:t>n</a:t>
            </a:r>
            <a:r>
              <a:rPr lang="en-GB" spc="11" dirty="0"/>
              <a:t> ID</a:t>
            </a:r>
            <a:endParaRPr lang="en-GB" dirty="0"/>
          </a:p>
        </p:txBody>
      </p:sp>
      <p:sp>
        <p:nvSpPr>
          <p:cNvPr id="30" name="Pladsholder til tekst 22"/>
          <p:cNvSpPr>
            <a:spLocks noGrp="1"/>
          </p:cNvSpPr>
          <p:nvPr>
            <p:ph type="body" sz="quarter" idx="38" hasCustomPrompt="1"/>
          </p:nvPr>
        </p:nvSpPr>
        <p:spPr>
          <a:xfrm>
            <a:off x="4582711" y="3705695"/>
            <a:ext cx="2782294" cy="146194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 sz="950" b="0" i="0">
                <a:latin typeface="+mn-lt"/>
              </a:defRPr>
            </a:lvl1pPr>
          </a:lstStyle>
          <a:p>
            <a:r>
              <a:rPr lang="en-GB" dirty="0"/>
              <a:t>Twitter ID</a:t>
            </a:r>
          </a:p>
        </p:txBody>
      </p:sp>
      <p:pic>
        <p:nvPicPr>
          <p:cNvPr id="31" name="Picture 2" descr="Image result for linkedi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65682"/>
            <a:ext cx="263124" cy="26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Image result for twitter logo 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3611980"/>
            <a:ext cx="333624" cy="33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Shape 257"/>
          <p:cNvSpPr txBox="1">
            <a:spLocks/>
          </p:cNvSpPr>
          <p:nvPr userDrawn="1"/>
        </p:nvSpPr>
        <p:spPr>
          <a:xfrm>
            <a:off x="8884288" y="4937885"/>
            <a:ext cx="197169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sym typeface="Arial"/>
              </a:rPr>
              <a:pPr lvl="0"/>
              <a:t>‹#›</a:t>
            </a:fld>
            <a:endParaRPr lang="en-GB" noProof="0" dirty="0">
              <a:sym typeface="Arial"/>
            </a:endParaRPr>
          </a:p>
        </p:txBody>
      </p:sp>
      <p:cxnSp>
        <p:nvCxnSpPr>
          <p:cNvPr id="34" name="Lige forbindelse 8"/>
          <p:cNvCxnSpPr>
            <a:cxnSpLocks/>
          </p:cNvCxnSpPr>
          <p:nvPr userDrawn="1"/>
        </p:nvCxnSpPr>
        <p:spPr>
          <a:xfrm>
            <a:off x="7162799" y="4946247"/>
            <a:ext cx="1983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92" y="1701810"/>
            <a:ext cx="2123981" cy="178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891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47401"/>
            <a:ext cx="8229600" cy="484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marL="0" lvl="0" eaLnBrk="0" hangingPunct="0">
              <a:spcBef>
                <a:spcPct val="20000"/>
              </a:spcBef>
            </a:pPr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410"/>
            <a:ext cx="9144000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2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lient/Partner Logo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200" y="1310123"/>
            <a:ext cx="46355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800" u="sng" dirty="0">
                <a:solidFill>
                  <a:schemeClr val="accent1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Insert Title Here 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22" name="Footer Placeholder 4"/>
          <p:cNvSpPr txBox="1">
            <a:spLocks/>
          </p:cNvSpPr>
          <p:nvPr userDrawn="1"/>
        </p:nvSpPr>
        <p:spPr>
          <a:xfrm>
            <a:off x="7137104" y="4979486"/>
            <a:ext cx="52814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© 2017</a:t>
            </a:r>
            <a:r>
              <a:rPr lang="en-US" sz="600" b="0" u="none" baseline="0" dirty="0">
                <a:solidFill>
                  <a:schemeClr val="accent2"/>
                </a:solidFill>
              </a:rPr>
              <a:t> </a:t>
            </a:r>
            <a:r>
              <a:rPr lang="en-US" sz="6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23" name="Footer Placeholder 4"/>
          <p:cNvSpPr txBox="1">
            <a:spLocks/>
          </p:cNvSpPr>
          <p:nvPr userDrawn="1"/>
        </p:nvSpPr>
        <p:spPr>
          <a:xfrm>
            <a:off x="7786287" y="4979486"/>
            <a:ext cx="40188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24" name="Footer Placeholder 4"/>
          <p:cNvSpPr txBox="1">
            <a:spLocks/>
          </p:cNvSpPr>
          <p:nvPr userDrawn="1"/>
        </p:nvSpPr>
        <p:spPr>
          <a:xfrm>
            <a:off x="8309214" y="4979486"/>
            <a:ext cx="45403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confidential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+mj-lt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267200" y="3348038"/>
            <a:ext cx="3190875" cy="13977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Date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2342673" y="1953704"/>
            <a:ext cx="1181854" cy="12314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here to add Client / Partner Logo</a:t>
            </a:r>
            <a:endParaRPr lang="en-IN" dirty="0"/>
          </a:p>
        </p:txBody>
      </p:sp>
      <p:sp>
        <p:nvSpPr>
          <p:cNvPr id="16" name="Shape 257"/>
          <p:cNvSpPr txBox="1">
            <a:spLocks/>
          </p:cNvSpPr>
          <p:nvPr userDrawn="1"/>
        </p:nvSpPr>
        <p:spPr>
          <a:xfrm>
            <a:off x="8884288" y="4937885"/>
            <a:ext cx="197169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sym typeface="Arial"/>
              </a:rPr>
              <a:pPr lvl="0"/>
              <a:t>‹#›</a:t>
            </a:fld>
            <a:endParaRPr lang="en-GB" noProof="0" dirty="0">
              <a:sym typeface="Arial"/>
            </a:endParaRPr>
          </a:p>
        </p:txBody>
      </p:sp>
      <p:cxnSp>
        <p:nvCxnSpPr>
          <p:cNvPr id="27" name="Lige forbindelse 8"/>
          <p:cNvCxnSpPr>
            <a:cxnSpLocks/>
          </p:cNvCxnSpPr>
          <p:nvPr userDrawn="1"/>
        </p:nvCxnSpPr>
        <p:spPr>
          <a:xfrm>
            <a:off x="7162799" y="4946247"/>
            <a:ext cx="1983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73" y="1721308"/>
            <a:ext cx="2066400" cy="173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563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51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779308" y="1470758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28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230668" y="1373094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0" y="258807"/>
            <a:ext cx="2191657" cy="519669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/>
              <a:defRPr lang="en-US" sz="26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Agenda</a:t>
            </a:r>
          </a:p>
        </p:txBody>
      </p:sp>
      <p:sp>
        <p:nvSpPr>
          <p:cNvPr id="48" name="Text Placeholder 38"/>
          <p:cNvSpPr>
            <a:spLocks noGrp="1"/>
          </p:cNvSpPr>
          <p:nvPr>
            <p:ph type="body" sz="quarter" idx="16" hasCustomPrompt="1"/>
          </p:nvPr>
        </p:nvSpPr>
        <p:spPr>
          <a:xfrm>
            <a:off x="779308" y="1656945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Duis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Integer cursus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.</a:t>
            </a:r>
          </a:p>
        </p:txBody>
      </p:sp>
      <p:sp>
        <p:nvSpPr>
          <p:cNvPr id="49" name="Text Placeholder 38"/>
          <p:cNvSpPr>
            <a:spLocks noGrp="1"/>
          </p:cNvSpPr>
          <p:nvPr>
            <p:ph type="body" sz="quarter" idx="17" hasCustomPrompt="1"/>
          </p:nvPr>
        </p:nvSpPr>
        <p:spPr>
          <a:xfrm>
            <a:off x="779308" y="2347470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0" name="Text Placeholder 38"/>
          <p:cNvSpPr>
            <a:spLocks noGrp="1"/>
          </p:cNvSpPr>
          <p:nvPr>
            <p:ph type="body" sz="quarter" idx="18" hasCustomPrompt="1"/>
          </p:nvPr>
        </p:nvSpPr>
        <p:spPr>
          <a:xfrm>
            <a:off x="230668" y="2249806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1" name="Text Placeholder 38"/>
          <p:cNvSpPr>
            <a:spLocks noGrp="1"/>
          </p:cNvSpPr>
          <p:nvPr>
            <p:ph type="body" sz="quarter" idx="19" hasCustomPrompt="1"/>
          </p:nvPr>
        </p:nvSpPr>
        <p:spPr>
          <a:xfrm>
            <a:off x="779308" y="2533657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Duis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Integer cursus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.</a:t>
            </a:r>
          </a:p>
        </p:txBody>
      </p:sp>
      <p:sp>
        <p:nvSpPr>
          <p:cNvPr id="52" name="Text Placeholder 38"/>
          <p:cNvSpPr>
            <a:spLocks noGrp="1"/>
          </p:cNvSpPr>
          <p:nvPr>
            <p:ph type="body" sz="quarter" idx="20" hasCustomPrompt="1"/>
          </p:nvPr>
        </p:nvSpPr>
        <p:spPr>
          <a:xfrm>
            <a:off x="779308" y="3222736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3" name="Text Placeholder 38"/>
          <p:cNvSpPr>
            <a:spLocks noGrp="1"/>
          </p:cNvSpPr>
          <p:nvPr>
            <p:ph type="body" sz="quarter" idx="21" hasCustomPrompt="1"/>
          </p:nvPr>
        </p:nvSpPr>
        <p:spPr>
          <a:xfrm>
            <a:off x="230668" y="3125072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4" name="Text Placeholder 38"/>
          <p:cNvSpPr>
            <a:spLocks noGrp="1"/>
          </p:cNvSpPr>
          <p:nvPr>
            <p:ph type="body" sz="quarter" idx="22" hasCustomPrompt="1"/>
          </p:nvPr>
        </p:nvSpPr>
        <p:spPr>
          <a:xfrm>
            <a:off x="779308" y="3408923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Duis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Integer cursus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.</a:t>
            </a:r>
          </a:p>
        </p:txBody>
      </p:sp>
      <p:sp>
        <p:nvSpPr>
          <p:cNvPr id="55" name="Text Placeholder 38"/>
          <p:cNvSpPr>
            <a:spLocks noGrp="1"/>
          </p:cNvSpPr>
          <p:nvPr>
            <p:ph type="body" sz="quarter" idx="23" hasCustomPrompt="1"/>
          </p:nvPr>
        </p:nvSpPr>
        <p:spPr>
          <a:xfrm>
            <a:off x="779308" y="4057114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6" name="Text Placeholder 38"/>
          <p:cNvSpPr>
            <a:spLocks noGrp="1"/>
          </p:cNvSpPr>
          <p:nvPr>
            <p:ph type="body" sz="quarter" idx="24" hasCustomPrompt="1"/>
          </p:nvPr>
        </p:nvSpPr>
        <p:spPr>
          <a:xfrm>
            <a:off x="230668" y="3959450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7" name="Text Placeholder 38"/>
          <p:cNvSpPr>
            <a:spLocks noGrp="1"/>
          </p:cNvSpPr>
          <p:nvPr>
            <p:ph type="body" sz="quarter" idx="25" hasCustomPrompt="1"/>
          </p:nvPr>
        </p:nvSpPr>
        <p:spPr>
          <a:xfrm>
            <a:off x="779308" y="4243301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Duis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Integer cursus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.</a:t>
            </a:r>
          </a:p>
        </p:txBody>
      </p:sp>
      <p:sp>
        <p:nvSpPr>
          <p:cNvPr id="58" name="Text Placeholder 38"/>
          <p:cNvSpPr>
            <a:spLocks noGrp="1"/>
          </p:cNvSpPr>
          <p:nvPr>
            <p:ph type="body" sz="quarter" idx="26" hasCustomPrompt="1"/>
          </p:nvPr>
        </p:nvSpPr>
        <p:spPr>
          <a:xfrm>
            <a:off x="5164271" y="1470758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9" name="Text Placeholder 38"/>
          <p:cNvSpPr>
            <a:spLocks noGrp="1"/>
          </p:cNvSpPr>
          <p:nvPr>
            <p:ph type="body" sz="quarter" idx="27" hasCustomPrompt="1"/>
          </p:nvPr>
        </p:nvSpPr>
        <p:spPr>
          <a:xfrm>
            <a:off x="4615631" y="1373094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60" name="Text Placeholder 38"/>
          <p:cNvSpPr>
            <a:spLocks noGrp="1"/>
          </p:cNvSpPr>
          <p:nvPr>
            <p:ph type="body" sz="quarter" idx="28" hasCustomPrompt="1"/>
          </p:nvPr>
        </p:nvSpPr>
        <p:spPr>
          <a:xfrm>
            <a:off x="5164271" y="1656945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Duis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Integer cursus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.</a:t>
            </a:r>
          </a:p>
        </p:txBody>
      </p:sp>
      <p:sp>
        <p:nvSpPr>
          <p:cNvPr id="61" name="Text Placeholder 38"/>
          <p:cNvSpPr>
            <a:spLocks noGrp="1"/>
          </p:cNvSpPr>
          <p:nvPr>
            <p:ph type="body" sz="quarter" idx="29" hasCustomPrompt="1"/>
          </p:nvPr>
        </p:nvSpPr>
        <p:spPr>
          <a:xfrm>
            <a:off x="5164271" y="2347470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2" name="Text Placeholder 38"/>
          <p:cNvSpPr>
            <a:spLocks noGrp="1"/>
          </p:cNvSpPr>
          <p:nvPr>
            <p:ph type="body" sz="quarter" idx="30" hasCustomPrompt="1"/>
          </p:nvPr>
        </p:nvSpPr>
        <p:spPr>
          <a:xfrm>
            <a:off x="4615631" y="2249806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3" name="Text Placeholder 38"/>
          <p:cNvSpPr>
            <a:spLocks noGrp="1"/>
          </p:cNvSpPr>
          <p:nvPr>
            <p:ph type="body" sz="quarter" idx="31" hasCustomPrompt="1"/>
          </p:nvPr>
        </p:nvSpPr>
        <p:spPr>
          <a:xfrm>
            <a:off x="5164271" y="2533657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Duis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Integer cursus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.</a:t>
            </a:r>
          </a:p>
        </p:txBody>
      </p:sp>
      <p:sp>
        <p:nvSpPr>
          <p:cNvPr id="64" name="Text Placeholder 38"/>
          <p:cNvSpPr>
            <a:spLocks noGrp="1"/>
          </p:cNvSpPr>
          <p:nvPr>
            <p:ph type="body" sz="quarter" idx="32" hasCustomPrompt="1"/>
          </p:nvPr>
        </p:nvSpPr>
        <p:spPr>
          <a:xfrm>
            <a:off x="5164271" y="3222736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5" name="Text Placeholder 38"/>
          <p:cNvSpPr>
            <a:spLocks noGrp="1"/>
          </p:cNvSpPr>
          <p:nvPr>
            <p:ph type="body" sz="quarter" idx="33" hasCustomPrompt="1"/>
          </p:nvPr>
        </p:nvSpPr>
        <p:spPr>
          <a:xfrm>
            <a:off x="4615631" y="3125072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6" name="Text Placeholder 38"/>
          <p:cNvSpPr>
            <a:spLocks noGrp="1"/>
          </p:cNvSpPr>
          <p:nvPr>
            <p:ph type="body" sz="quarter" idx="34" hasCustomPrompt="1"/>
          </p:nvPr>
        </p:nvSpPr>
        <p:spPr>
          <a:xfrm>
            <a:off x="5164271" y="3408923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Duis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Integer cursus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.</a:t>
            </a:r>
          </a:p>
        </p:txBody>
      </p:sp>
      <p:sp>
        <p:nvSpPr>
          <p:cNvPr id="29" name="Footer Placeholder 4"/>
          <p:cNvSpPr txBox="1">
            <a:spLocks/>
          </p:cNvSpPr>
          <p:nvPr userDrawn="1"/>
        </p:nvSpPr>
        <p:spPr>
          <a:xfrm>
            <a:off x="7137104" y="4979486"/>
            <a:ext cx="52814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© 2017</a:t>
            </a:r>
            <a:r>
              <a:rPr lang="en-US" sz="600" b="0" u="none" baseline="0" dirty="0">
                <a:solidFill>
                  <a:schemeClr val="accent2"/>
                </a:solidFill>
              </a:rPr>
              <a:t> </a:t>
            </a:r>
            <a:r>
              <a:rPr lang="en-US" sz="6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30" name="Footer Placeholder 4"/>
          <p:cNvSpPr txBox="1">
            <a:spLocks/>
          </p:cNvSpPr>
          <p:nvPr userDrawn="1"/>
        </p:nvSpPr>
        <p:spPr>
          <a:xfrm>
            <a:off x="7786287" y="4979486"/>
            <a:ext cx="40188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31" name="Footer Placeholder 4"/>
          <p:cNvSpPr txBox="1">
            <a:spLocks/>
          </p:cNvSpPr>
          <p:nvPr userDrawn="1"/>
        </p:nvSpPr>
        <p:spPr>
          <a:xfrm>
            <a:off x="8309214" y="4979486"/>
            <a:ext cx="45403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confidential</a:t>
            </a:r>
          </a:p>
        </p:txBody>
      </p:sp>
      <p:sp>
        <p:nvSpPr>
          <p:cNvPr id="32" name="Footer Placeholder 4"/>
          <p:cNvSpPr txBox="1">
            <a:spLocks/>
          </p:cNvSpPr>
          <p:nvPr userDrawn="1"/>
        </p:nvSpPr>
        <p:spPr>
          <a:xfrm>
            <a:off x="8924925" y="4979488"/>
            <a:ext cx="219075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5D61087F-CA7B-4F6C-AD54-FCE24029CF22}" type="slidenum">
              <a:rPr lang="en-US" smtClean="0"/>
              <a:pPr lvl="0"/>
              <a:t>‹#›</a:t>
            </a:fld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8903495" y="4963911"/>
            <a:ext cx="228600" cy="142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hape 257"/>
          <p:cNvSpPr txBox="1">
            <a:spLocks/>
          </p:cNvSpPr>
          <p:nvPr userDrawn="1"/>
        </p:nvSpPr>
        <p:spPr>
          <a:xfrm>
            <a:off x="8884288" y="4937885"/>
            <a:ext cx="197169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sym typeface="Arial"/>
              </a:rPr>
              <a:pPr lvl="0"/>
              <a:t>‹#›</a:t>
            </a:fld>
            <a:endParaRPr lang="en-GB" noProof="0" dirty="0">
              <a:sym typeface="Arial"/>
            </a:endParaRP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03200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cxnSp>
        <p:nvCxnSpPr>
          <p:cNvPr id="37" name="Lige forbindelse 8"/>
          <p:cNvCxnSpPr>
            <a:cxnSpLocks/>
          </p:cNvCxnSpPr>
          <p:nvPr userDrawn="1"/>
        </p:nvCxnSpPr>
        <p:spPr>
          <a:xfrm>
            <a:off x="7162799" y="4946247"/>
            <a:ext cx="1983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53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eyfade-jon-flobrant-193464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656749" y="0"/>
            <a:ext cx="6502359" cy="47026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765241"/>
            <a:ext cx="5534025" cy="2817517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60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Section name here in three lines</a:t>
            </a:r>
          </a:p>
        </p:txBody>
      </p:sp>
      <p:sp>
        <p:nvSpPr>
          <p:cNvPr id="21" name="object 5"/>
          <p:cNvSpPr/>
          <p:nvPr userDrawn="1"/>
        </p:nvSpPr>
        <p:spPr>
          <a:xfrm>
            <a:off x="8432007" y="2232419"/>
            <a:ext cx="462845" cy="46284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6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5"/>
          <p:cNvSpPr/>
          <p:nvPr userDrawn="1"/>
        </p:nvSpPr>
        <p:spPr>
          <a:xfrm>
            <a:off x="7724016" y="3569542"/>
            <a:ext cx="391505" cy="39150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4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5"/>
          <p:cNvSpPr/>
          <p:nvPr userDrawn="1"/>
        </p:nvSpPr>
        <p:spPr>
          <a:xfrm>
            <a:off x="6081105" y="1637694"/>
            <a:ext cx="357794" cy="357794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5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5"/>
          <p:cNvSpPr/>
          <p:nvPr userDrawn="1"/>
        </p:nvSpPr>
        <p:spPr>
          <a:xfrm>
            <a:off x="5442627" y="3131136"/>
            <a:ext cx="347870" cy="347870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3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5"/>
          <p:cNvSpPr/>
          <p:nvPr userDrawn="1"/>
        </p:nvSpPr>
        <p:spPr>
          <a:xfrm>
            <a:off x="6381750" y="2509319"/>
            <a:ext cx="240507" cy="240507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tx2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Footer Placeholder 4"/>
          <p:cNvSpPr txBox="1">
            <a:spLocks/>
          </p:cNvSpPr>
          <p:nvPr userDrawn="1"/>
        </p:nvSpPr>
        <p:spPr>
          <a:xfrm>
            <a:off x="7137104" y="4979486"/>
            <a:ext cx="52814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© 2017</a:t>
            </a:r>
            <a:r>
              <a:rPr lang="en-US" sz="600" b="0" u="none" baseline="0" dirty="0">
                <a:solidFill>
                  <a:schemeClr val="accent2"/>
                </a:solidFill>
              </a:rPr>
              <a:t> </a:t>
            </a:r>
            <a:r>
              <a:rPr lang="en-US" sz="6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31" name="Footer Placeholder 4"/>
          <p:cNvSpPr txBox="1">
            <a:spLocks/>
          </p:cNvSpPr>
          <p:nvPr userDrawn="1"/>
        </p:nvSpPr>
        <p:spPr>
          <a:xfrm>
            <a:off x="7786287" y="4979486"/>
            <a:ext cx="40188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33" name="Footer Placeholder 4"/>
          <p:cNvSpPr txBox="1">
            <a:spLocks/>
          </p:cNvSpPr>
          <p:nvPr userDrawn="1"/>
        </p:nvSpPr>
        <p:spPr>
          <a:xfrm>
            <a:off x="8309214" y="4979486"/>
            <a:ext cx="45403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confidential</a:t>
            </a:r>
          </a:p>
        </p:txBody>
      </p:sp>
      <p:sp>
        <p:nvSpPr>
          <p:cNvPr id="34" name="Shape 257"/>
          <p:cNvSpPr txBox="1">
            <a:spLocks/>
          </p:cNvSpPr>
          <p:nvPr userDrawn="1"/>
        </p:nvSpPr>
        <p:spPr>
          <a:xfrm>
            <a:off x="8884288" y="4937885"/>
            <a:ext cx="197169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sym typeface="Arial"/>
              </a:rPr>
              <a:pPr lvl="0"/>
              <a:t>‹#›</a:t>
            </a:fld>
            <a:endParaRPr lang="en-GB" noProof="0" dirty="0">
              <a:sym typeface="Arial"/>
            </a:endParaRPr>
          </a:p>
        </p:txBody>
      </p:sp>
      <p:cxnSp>
        <p:nvCxnSpPr>
          <p:cNvPr id="35" name="Lige forbindelse 8"/>
          <p:cNvCxnSpPr>
            <a:cxnSpLocks/>
          </p:cNvCxnSpPr>
          <p:nvPr userDrawn="1"/>
        </p:nvCxnSpPr>
        <p:spPr>
          <a:xfrm>
            <a:off x="7162799" y="4946247"/>
            <a:ext cx="1983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ject 2"/>
          <p:cNvSpPr/>
          <p:nvPr userDrawn="1"/>
        </p:nvSpPr>
        <p:spPr>
          <a:xfrm>
            <a:off x="92869" y="300038"/>
            <a:ext cx="1310850" cy="10985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914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 with Client/Partner Logo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eyfade-jon-flobrant-193464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656749" y="0"/>
            <a:ext cx="6502359" cy="47026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765241"/>
            <a:ext cx="5534025" cy="2817517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60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Section name here in three lines</a:t>
            </a:r>
          </a:p>
        </p:txBody>
      </p:sp>
      <p:sp>
        <p:nvSpPr>
          <p:cNvPr id="16" name="object 2"/>
          <p:cNvSpPr/>
          <p:nvPr userDrawn="1"/>
        </p:nvSpPr>
        <p:spPr>
          <a:xfrm>
            <a:off x="92869" y="300038"/>
            <a:ext cx="1310850" cy="10985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5"/>
          <p:cNvSpPr/>
          <p:nvPr userDrawn="1"/>
        </p:nvSpPr>
        <p:spPr>
          <a:xfrm>
            <a:off x="8432007" y="2232419"/>
            <a:ext cx="462845" cy="46284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6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5"/>
          <p:cNvSpPr/>
          <p:nvPr userDrawn="1"/>
        </p:nvSpPr>
        <p:spPr>
          <a:xfrm>
            <a:off x="7724016" y="3569542"/>
            <a:ext cx="391505" cy="39150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4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5"/>
          <p:cNvSpPr/>
          <p:nvPr userDrawn="1"/>
        </p:nvSpPr>
        <p:spPr>
          <a:xfrm>
            <a:off x="6081105" y="1637694"/>
            <a:ext cx="357794" cy="357794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5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5"/>
          <p:cNvSpPr/>
          <p:nvPr userDrawn="1"/>
        </p:nvSpPr>
        <p:spPr>
          <a:xfrm>
            <a:off x="5442627" y="3131136"/>
            <a:ext cx="347870" cy="347870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3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5"/>
          <p:cNvSpPr/>
          <p:nvPr userDrawn="1"/>
        </p:nvSpPr>
        <p:spPr>
          <a:xfrm>
            <a:off x="6381750" y="2509319"/>
            <a:ext cx="240507" cy="240507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tx2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1568450" y="406203"/>
            <a:ext cx="822887" cy="8574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here to add Client / Partner Logo</a:t>
            </a:r>
            <a:endParaRPr lang="en-IN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7137104" y="4979486"/>
            <a:ext cx="52814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© 2017</a:t>
            </a:r>
            <a:r>
              <a:rPr lang="en-US" sz="600" b="0" u="none" baseline="0" dirty="0">
                <a:solidFill>
                  <a:schemeClr val="accent2"/>
                </a:solidFill>
              </a:rPr>
              <a:t> </a:t>
            </a:r>
            <a:r>
              <a:rPr lang="en-US" sz="6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23" name="Footer Placeholder 4"/>
          <p:cNvSpPr txBox="1">
            <a:spLocks/>
          </p:cNvSpPr>
          <p:nvPr userDrawn="1"/>
        </p:nvSpPr>
        <p:spPr>
          <a:xfrm>
            <a:off x="7786287" y="4979486"/>
            <a:ext cx="40188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24" name="Footer Placeholder 4"/>
          <p:cNvSpPr txBox="1">
            <a:spLocks/>
          </p:cNvSpPr>
          <p:nvPr userDrawn="1"/>
        </p:nvSpPr>
        <p:spPr>
          <a:xfrm>
            <a:off x="8309214" y="4979486"/>
            <a:ext cx="45403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confidential</a:t>
            </a:r>
          </a:p>
        </p:txBody>
      </p:sp>
      <p:sp>
        <p:nvSpPr>
          <p:cNvPr id="25" name="Shape 257"/>
          <p:cNvSpPr txBox="1">
            <a:spLocks/>
          </p:cNvSpPr>
          <p:nvPr userDrawn="1"/>
        </p:nvSpPr>
        <p:spPr>
          <a:xfrm>
            <a:off x="8884288" y="4937885"/>
            <a:ext cx="197169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sym typeface="Arial"/>
              </a:rPr>
              <a:pPr lvl="0"/>
              <a:t>‹#›</a:t>
            </a:fld>
            <a:endParaRPr lang="en-GB" noProof="0" dirty="0">
              <a:sym typeface="Arial"/>
            </a:endParaRPr>
          </a:p>
        </p:txBody>
      </p:sp>
      <p:cxnSp>
        <p:nvCxnSpPr>
          <p:cNvPr id="33" name="Lige forbindelse 8"/>
          <p:cNvCxnSpPr>
            <a:cxnSpLocks/>
          </p:cNvCxnSpPr>
          <p:nvPr userDrawn="1"/>
        </p:nvCxnSpPr>
        <p:spPr>
          <a:xfrm>
            <a:off x="7162799" y="4946247"/>
            <a:ext cx="1983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5741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56" userDrawn="1">
          <p15:clr>
            <a:srgbClr val="FBAE40"/>
          </p15:clr>
        </p15:guide>
        <p15:guide id="2" orient="horz" pos="1620" userDrawn="1">
          <p15:clr>
            <a:srgbClr val="FBAE40"/>
          </p15:clr>
        </p15:guide>
        <p15:guide id="3" orient="horz" pos="296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 without image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137104" y="4979486"/>
            <a:ext cx="52814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© 2017</a:t>
            </a:r>
            <a:r>
              <a:rPr lang="en-US" sz="600" b="0" u="none" baseline="0" dirty="0">
                <a:solidFill>
                  <a:schemeClr val="accent2"/>
                </a:solidFill>
              </a:rPr>
              <a:t> </a:t>
            </a:r>
            <a:r>
              <a:rPr lang="en-US" sz="6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7786287" y="4979486"/>
            <a:ext cx="40188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22" name="Footer Placeholder 4"/>
          <p:cNvSpPr txBox="1">
            <a:spLocks/>
          </p:cNvSpPr>
          <p:nvPr userDrawn="1"/>
        </p:nvSpPr>
        <p:spPr>
          <a:xfrm>
            <a:off x="8309214" y="4979486"/>
            <a:ext cx="45403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confidential</a:t>
            </a:r>
          </a:p>
        </p:txBody>
      </p:sp>
      <p:sp>
        <p:nvSpPr>
          <p:cNvPr id="25" name="Shape 257"/>
          <p:cNvSpPr txBox="1">
            <a:spLocks/>
          </p:cNvSpPr>
          <p:nvPr userDrawn="1"/>
        </p:nvSpPr>
        <p:spPr>
          <a:xfrm>
            <a:off x="8884288" y="4937885"/>
            <a:ext cx="197169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sym typeface="Arial"/>
              </a:rPr>
              <a:pPr lvl="0"/>
              <a:t>‹#›</a:t>
            </a:fld>
            <a:endParaRPr lang="en-GB" noProof="0" dirty="0">
              <a:sym typeface="Arial"/>
            </a:endParaRPr>
          </a:p>
        </p:txBody>
      </p:sp>
      <p:sp>
        <p:nvSpPr>
          <p:cNvPr id="34" name="object 4"/>
          <p:cNvSpPr/>
          <p:nvPr/>
        </p:nvSpPr>
        <p:spPr>
          <a:xfrm>
            <a:off x="-114300" y="-20783"/>
            <a:ext cx="4671298" cy="4076763"/>
          </a:xfrm>
          <a:custGeom>
            <a:avLst/>
            <a:gdLst/>
            <a:ahLst/>
            <a:cxnLst/>
            <a:rect l="l" t="t" r="r" b="b"/>
            <a:pathLst>
              <a:path w="10193348" h="8895999">
                <a:moveTo>
                  <a:pt x="8488661" y="0"/>
                </a:moveTo>
                <a:lnTo>
                  <a:pt x="1704683" y="0"/>
                </a:lnTo>
                <a:lnTo>
                  <a:pt x="1492780" y="195439"/>
                </a:lnTo>
                <a:lnTo>
                  <a:pt x="1209152" y="502960"/>
                </a:lnTo>
                <a:lnTo>
                  <a:pt x="955379" y="827176"/>
                </a:lnTo>
                <a:lnTo>
                  <a:pt x="731462" y="1166233"/>
                </a:lnTo>
                <a:lnTo>
                  <a:pt x="537401" y="1518274"/>
                </a:lnTo>
                <a:lnTo>
                  <a:pt x="373195" y="1881445"/>
                </a:lnTo>
                <a:lnTo>
                  <a:pt x="238844" y="2253892"/>
                </a:lnTo>
                <a:lnTo>
                  <a:pt x="134350" y="2633758"/>
                </a:lnTo>
                <a:lnTo>
                  <a:pt x="59711" y="3019189"/>
                </a:lnTo>
                <a:lnTo>
                  <a:pt x="14927" y="3408331"/>
                </a:lnTo>
                <a:lnTo>
                  <a:pt x="0" y="3799327"/>
                </a:lnTo>
                <a:lnTo>
                  <a:pt x="14927" y="4190324"/>
                </a:lnTo>
                <a:lnTo>
                  <a:pt x="59711" y="4579465"/>
                </a:lnTo>
                <a:lnTo>
                  <a:pt x="134350" y="4964896"/>
                </a:lnTo>
                <a:lnTo>
                  <a:pt x="238844" y="5344763"/>
                </a:lnTo>
                <a:lnTo>
                  <a:pt x="373195" y="5717209"/>
                </a:lnTo>
                <a:lnTo>
                  <a:pt x="537401" y="6080381"/>
                </a:lnTo>
                <a:lnTo>
                  <a:pt x="731462" y="6432423"/>
                </a:lnTo>
                <a:lnTo>
                  <a:pt x="955379" y="6771479"/>
                </a:lnTo>
                <a:lnTo>
                  <a:pt x="1209152" y="7095696"/>
                </a:lnTo>
                <a:lnTo>
                  <a:pt x="1492780" y="7403218"/>
                </a:lnTo>
                <a:lnTo>
                  <a:pt x="1800302" y="7686847"/>
                </a:lnTo>
                <a:lnTo>
                  <a:pt x="2124519" y="7940619"/>
                </a:lnTo>
                <a:lnTo>
                  <a:pt x="2463576" y="8164537"/>
                </a:lnTo>
                <a:lnTo>
                  <a:pt x="2815618" y="8358598"/>
                </a:lnTo>
                <a:lnTo>
                  <a:pt x="3178790" y="8522804"/>
                </a:lnTo>
                <a:lnTo>
                  <a:pt x="3551236" y="8657154"/>
                </a:lnTo>
                <a:lnTo>
                  <a:pt x="3931103" y="8761649"/>
                </a:lnTo>
                <a:lnTo>
                  <a:pt x="4316535" y="8836288"/>
                </a:lnTo>
                <a:lnTo>
                  <a:pt x="4705676" y="8881071"/>
                </a:lnTo>
                <a:lnTo>
                  <a:pt x="5096673" y="8895999"/>
                </a:lnTo>
                <a:lnTo>
                  <a:pt x="5487669" y="8881071"/>
                </a:lnTo>
                <a:lnTo>
                  <a:pt x="5876811" y="8836288"/>
                </a:lnTo>
                <a:lnTo>
                  <a:pt x="6262242" y="8761649"/>
                </a:lnTo>
                <a:lnTo>
                  <a:pt x="6642109" y="8657154"/>
                </a:lnTo>
                <a:lnTo>
                  <a:pt x="7014555" y="8522804"/>
                </a:lnTo>
                <a:lnTo>
                  <a:pt x="7377727" y="8358598"/>
                </a:lnTo>
                <a:lnTo>
                  <a:pt x="7729769" y="8164537"/>
                </a:lnTo>
                <a:lnTo>
                  <a:pt x="8068825" y="7940619"/>
                </a:lnTo>
                <a:lnTo>
                  <a:pt x="8393042" y="7686847"/>
                </a:lnTo>
                <a:lnTo>
                  <a:pt x="8700564" y="7403218"/>
                </a:lnTo>
                <a:lnTo>
                  <a:pt x="8984193" y="7095696"/>
                </a:lnTo>
                <a:lnTo>
                  <a:pt x="9237966" y="6771479"/>
                </a:lnTo>
                <a:lnTo>
                  <a:pt x="9461884" y="6432423"/>
                </a:lnTo>
                <a:lnTo>
                  <a:pt x="9655946" y="6080381"/>
                </a:lnTo>
                <a:lnTo>
                  <a:pt x="9820152" y="5717209"/>
                </a:lnTo>
                <a:lnTo>
                  <a:pt x="9954502" y="5344763"/>
                </a:lnTo>
                <a:lnTo>
                  <a:pt x="10058997" y="4964896"/>
                </a:lnTo>
                <a:lnTo>
                  <a:pt x="10133636" y="4579465"/>
                </a:lnTo>
                <a:lnTo>
                  <a:pt x="10178420" y="4190324"/>
                </a:lnTo>
                <a:lnTo>
                  <a:pt x="10193348" y="3799327"/>
                </a:lnTo>
                <a:lnTo>
                  <a:pt x="10178420" y="3408331"/>
                </a:lnTo>
                <a:lnTo>
                  <a:pt x="10133636" y="3019189"/>
                </a:lnTo>
                <a:lnTo>
                  <a:pt x="10058997" y="2633758"/>
                </a:lnTo>
                <a:lnTo>
                  <a:pt x="9954502" y="2253892"/>
                </a:lnTo>
                <a:lnTo>
                  <a:pt x="9820152" y="1881445"/>
                </a:lnTo>
                <a:lnTo>
                  <a:pt x="9655946" y="1518274"/>
                </a:lnTo>
                <a:lnTo>
                  <a:pt x="9461884" y="1166233"/>
                </a:lnTo>
                <a:lnTo>
                  <a:pt x="9237966" y="827176"/>
                </a:lnTo>
                <a:lnTo>
                  <a:pt x="8984193" y="502960"/>
                </a:lnTo>
                <a:lnTo>
                  <a:pt x="8700564" y="195439"/>
                </a:lnTo>
                <a:lnTo>
                  <a:pt x="8488661" y="0"/>
                </a:lnTo>
                <a:close/>
              </a:path>
            </a:pathLst>
          </a:custGeom>
          <a:solidFill>
            <a:srgbClr val="FFDB28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+mn-lt"/>
            </a:endParaRPr>
          </a:p>
        </p:txBody>
      </p:sp>
      <p:sp>
        <p:nvSpPr>
          <p:cNvPr id="38" name="object 8"/>
          <p:cNvSpPr/>
          <p:nvPr/>
        </p:nvSpPr>
        <p:spPr>
          <a:xfrm>
            <a:off x="7827004" y="1196636"/>
            <a:ext cx="1038159" cy="1038157"/>
          </a:xfrm>
          <a:custGeom>
            <a:avLst/>
            <a:gdLst/>
            <a:ahLst/>
            <a:cxnLst/>
            <a:rect l="l" t="t" r="r" b="b"/>
            <a:pathLst>
              <a:path w="4127753" h="4127749">
                <a:moveTo>
                  <a:pt x="2063876" y="0"/>
                </a:moveTo>
                <a:lnTo>
                  <a:pt x="1905544" y="6044"/>
                </a:lnTo>
                <a:lnTo>
                  <a:pt x="1747964" y="24179"/>
                </a:lnTo>
                <a:lnTo>
                  <a:pt x="1591885" y="54404"/>
                </a:lnTo>
                <a:lnTo>
                  <a:pt x="1438060" y="96719"/>
                </a:lnTo>
                <a:lnTo>
                  <a:pt x="1287239" y="151123"/>
                </a:lnTo>
                <a:lnTo>
                  <a:pt x="1140175" y="217618"/>
                </a:lnTo>
                <a:lnTo>
                  <a:pt x="997617" y="296202"/>
                </a:lnTo>
                <a:lnTo>
                  <a:pt x="860317" y="386876"/>
                </a:lnTo>
                <a:lnTo>
                  <a:pt x="729027" y="489640"/>
                </a:lnTo>
                <a:lnTo>
                  <a:pt x="604497" y="604494"/>
                </a:lnTo>
                <a:lnTo>
                  <a:pt x="489642" y="729024"/>
                </a:lnTo>
                <a:lnTo>
                  <a:pt x="386878" y="860314"/>
                </a:lnTo>
                <a:lnTo>
                  <a:pt x="296203" y="997614"/>
                </a:lnTo>
                <a:lnTo>
                  <a:pt x="217619" y="1140171"/>
                </a:lnTo>
                <a:lnTo>
                  <a:pt x="151124" y="1287236"/>
                </a:lnTo>
                <a:lnTo>
                  <a:pt x="96719" y="1438057"/>
                </a:lnTo>
                <a:lnTo>
                  <a:pt x="54404" y="1591882"/>
                </a:lnTo>
                <a:lnTo>
                  <a:pt x="24179" y="1747961"/>
                </a:lnTo>
                <a:lnTo>
                  <a:pt x="6044" y="1905542"/>
                </a:lnTo>
                <a:lnTo>
                  <a:pt x="0" y="2063874"/>
                </a:lnTo>
                <a:lnTo>
                  <a:pt x="6044" y="2222206"/>
                </a:lnTo>
                <a:lnTo>
                  <a:pt x="24179" y="2379787"/>
                </a:lnTo>
                <a:lnTo>
                  <a:pt x="54404" y="2535866"/>
                </a:lnTo>
                <a:lnTo>
                  <a:pt x="96719" y="2689691"/>
                </a:lnTo>
                <a:lnTo>
                  <a:pt x="151124" y="2840512"/>
                </a:lnTo>
                <a:lnTo>
                  <a:pt x="217619" y="2987577"/>
                </a:lnTo>
                <a:lnTo>
                  <a:pt x="296203" y="3130134"/>
                </a:lnTo>
                <a:lnTo>
                  <a:pt x="386878" y="3267434"/>
                </a:lnTo>
                <a:lnTo>
                  <a:pt x="489642" y="3398724"/>
                </a:lnTo>
                <a:lnTo>
                  <a:pt x="604497" y="3523254"/>
                </a:lnTo>
                <a:lnTo>
                  <a:pt x="729027" y="3638108"/>
                </a:lnTo>
                <a:lnTo>
                  <a:pt x="860317" y="3740872"/>
                </a:lnTo>
                <a:lnTo>
                  <a:pt x="997617" y="3831546"/>
                </a:lnTo>
                <a:lnTo>
                  <a:pt x="1140175" y="3910131"/>
                </a:lnTo>
                <a:lnTo>
                  <a:pt x="1287239" y="3976625"/>
                </a:lnTo>
                <a:lnTo>
                  <a:pt x="1438060" y="4031029"/>
                </a:lnTo>
                <a:lnTo>
                  <a:pt x="1591885" y="4073344"/>
                </a:lnTo>
                <a:lnTo>
                  <a:pt x="1747964" y="4103569"/>
                </a:lnTo>
                <a:lnTo>
                  <a:pt x="1905544" y="4121704"/>
                </a:lnTo>
                <a:lnTo>
                  <a:pt x="2063876" y="4127749"/>
                </a:lnTo>
                <a:lnTo>
                  <a:pt x="2222208" y="4121704"/>
                </a:lnTo>
                <a:lnTo>
                  <a:pt x="2379789" y="4103569"/>
                </a:lnTo>
                <a:lnTo>
                  <a:pt x="2535868" y="4073344"/>
                </a:lnTo>
                <a:lnTo>
                  <a:pt x="2689693" y="4031029"/>
                </a:lnTo>
                <a:lnTo>
                  <a:pt x="2840513" y="3976625"/>
                </a:lnTo>
                <a:lnTo>
                  <a:pt x="2987578" y="3910131"/>
                </a:lnTo>
                <a:lnTo>
                  <a:pt x="3130136" y="3831546"/>
                </a:lnTo>
                <a:lnTo>
                  <a:pt x="3267436" y="3740872"/>
                </a:lnTo>
                <a:lnTo>
                  <a:pt x="3398726" y="3638108"/>
                </a:lnTo>
                <a:lnTo>
                  <a:pt x="3523256" y="3523254"/>
                </a:lnTo>
                <a:lnTo>
                  <a:pt x="3638111" y="3398724"/>
                </a:lnTo>
                <a:lnTo>
                  <a:pt x="3740875" y="3267434"/>
                </a:lnTo>
                <a:lnTo>
                  <a:pt x="3831550" y="3130134"/>
                </a:lnTo>
                <a:lnTo>
                  <a:pt x="3910134" y="2987577"/>
                </a:lnTo>
                <a:lnTo>
                  <a:pt x="3976629" y="2840512"/>
                </a:lnTo>
                <a:lnTo>
                  <a:pt x="4031034" y="2689691"/>
                </a:lnTo>
                <a:lnTo>
                  <a:pt x="4073349" y="2535866"/>
                </a:lnTo>
                <a:lnTo>
                  <a:pt x="4103574" y="2379787"/>
                </a:lnTo>
                <a:lnTo>
                  <a:pt x="4121708" y="2222206"/>
                </a:lnTo>
                <a:lnTo>
                  <a:pt x="4127753" y="2063874"/>
                </a:lnTo>
                <a:lnTo>
                  <a:pt x="4121708" y="1905542"/>
                </a:lnTo>
                <a:lnTo>
                  <a:pt x="4103574" y="1747961"/>
                </a:lnTo>
                <a:lnTo>
                  <a:pt x="4073349" y="1591882"/>
                </a:lnTo>
                <a:lnTo>
                  <a:pt x="4031034" y="1438057"/>
                </a:lnTo>
                <a:lnTo>
                  <a:pt x="3976629" y="1287236"/>
                </a:lnTo>
                <a:lnTo>
                  <a:pt x="3910134" y="1140171"/>
                </a:lnTo>
                <a:lnTo>
                  <a:pt x="3831550" y="997614"/>
                </a:lnTo>
                <a:lnTo>
                  <a:pt x="3740875" y="860314"/>
                </a:lnTo>
                <a:lnTo>
                  <a:pt x="3638111" y="729024"/>
                </a:lnTo>
                <a:lnTo>
                  <a:pt x="3523256" y="604494"/>
                </a:lnTo>
                <a:lnTo>
                  <a:pt x="3398726" y="489640"/>
                </a:lnTo>
                <a:lnTo>
                  <a:pt x="3267436" y="386876"/>
                </a:lnTo>
                <a:lnTo>
                  <a:pt x="3130136" y="296202"/>
                </a:lnTo>
                <a:lnTo>
                  <a:pt x="2987578" y="217618"/>
                </a:lnTo>
                <a:lnTo>
                  <a:pt x="2840513" y="151123"/>
                </a:lnTo>
                <a:lnTo>
                  <a:pt x="2689693" y="96719"/>
                </a:lnTo>
                <a:lnTo>
                  <a:pt x="2535868" y="54404"/>
                </a:lnTo>
                <a:lnTo>
                  <a:pt x="2379789" y="24179"/>
                </a:lnTo>
                <a:lnTo>
                  <a:pt x="2222208" y="6044"/>
                </a:lnTo>
                <a:lnTo>
                  <a:pt x="2063876" y="0"/>
                </a:lnTo>
                <a:close/>
              </a:path>
            </a:pathLst>
          </a:custGeom>
          <a:solidFill>
            <a:srgbClr val="00A1E0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+mn-lt"/>
            </a:endParaRPr>
          </a:p>
        </p:txBody>
      </p:sp>
      <p:sp>
        <p:nvSpPr>
          <p:cNvPr id="40" name="object 10"/>
          <p:cNvSpPr/>
          <p:nvPr/>
        </p:nvSpPr>
        <p:spPr>
          <a:xfrm>
            <a:off x="6380528" y="2285090"/>
            <a:ext cx="637328" cy="637328"/>
          </a:xfrm>
          <a:custGeom>
            <a:avLst/>
            <a:gdLst/>
            <a:ahLst/>
            <a:cxnLst/>
            <a:rect l="l" t="t" r="r" b="b"/>
            <a:pathLst>
              <a:path w="1390729" h="1390729">
                <a:moveTo>
                  <a:pt x="695364" y="0"/>
                </a:moveTo>
                <a:lnTo>
                  <a:pt x="642019" y="2036"/>
                </a:lnTo>
                <a:lnTo>
                  <a:pt x="588926" y="8146"/>
                </a:lnTo>
                <a:lnTo>
                  <a:pt x="536340" y="18330"/>
                </a:lnTo>
                <a:lnTo>
                  <a:pt x="484512" y="32586"/>
                </a:lnTo>
                <a:lnTo>
                  <a:pt x="433697" y="50916"/>
                </a:lnTo>
                <a:lnTo>
                  <a:pt x="384147" y="73320"/>
                </a:lnTo>
                <a:lnTo>
                  <a:pt x="336116" y="99796"/>
                </a:lnTo>
                <a:lnTo>
                  <a:pt x="289856" y="130346"/>
                </a:lnTo>
                <a:lnTo>
                  <a:pt x="245621" y="164970"/>
                </a:lnTo>
                <a:lnTo>
                  <a:pt x="203663" y="203667"/>
                </a:lnTo>
                <a:lnTo>
                  <a:pt x="164967" y="245623"/>
                </a:lnTo>
                <a:lnTo>
                  <a:pt x="130344" y="289858"/>
                </a:lnTo>
                <a:lnTo>
                  <a:pt x="99795" y="336117"/>
                </a:lnTo>
                <a:lnTo>
                  <a:pt x="73319" y="384148"/>
                </a:lnTo>
                <a:lnTo>
                  <a:pt x="50915" y="433698"/>
                </a:lnTo>
                <a:lnTo>
                  <a:pt x="32586" y="484512"/>
                </a:lnTo>
                <a:lnTo>
                  <a:pt x="18329" y="536339"/>
                </a:lnTo>
                <a:lnTo>
                  <a:pt x="8146" y="588926"/>
                </a:lnTo>
                <a:lnTo>
                  <a:pt x="2036" y="642018"/>
                </a:lnTo>
                <a:lnTo>
                  <a:pt x="0" y="695364"/>
                </a:lnTo>
                <a:lnTo>
                  <a:pt x="2036" y="748710"/>
                </a:lnTo>
                <a:lnTo>
                  <a:pt x="8146" y="801802"/>
                </a:lnTo>
                <a:lnTo>
                  <a:pt x="18329" y="854389"/>
                </a:lnTo>
                <a:lnTo>
                  <a:pt x="32586" y="906216"/>
                </a:lnTo>
                <a:lnTo>
                  <a:pt x="50915" y="957030"/>
                </a:lnTo>
                <a:lnTo>
                  <a:pt x="73319" y="1006580"/>
                </a:lnTo>
                <a:lnTo>
                  <a:pt x="99795" y="1054610"/>
                </a:lnTo>
                <a:lnTo>
                  <a:pt x="130344" y="1100870"/>
                </a:lnTo>
                <a:lnTo>
                  <a:pt x="164967" y="1145104"/>
                </a:lnTo>
                <a:lnTo>
                  <a:pt x="203663" y="1187061"/>
                </a:lnTo>
                <a:lnTo>
                  <a:pt x="245621" y="1225758"/>
                </a:lnTo>
                <a:lnTo>
                  <a:pt x="289856" y="1260381"/>
                </a:lnTo>
                <a:lnTo>
                  <a:pt x="336116" y="1290931"/>
                </a:lnTo>
                <a:lnTo>
                  <a:pt x="384147" y="1317408"/>
                </a:lnTo>
                <a:lnTo>
                  <a:pt x="433697" y="1339812"/>
                </a:lnTo>
                <a:lnTo>
                  <a:pt x="484512" y="1358142"/>
                </a:lnTo>
                <a:lnTo>
                  <a:pt x="536340" y="1372399"/>
                </a:lnTo>
                <a:lnTo>
                  <a:pt x="588926" y="1382582"/>
                </a:lnTo>
                <a:lnTo>
                  <a:pt x="642019" y="1388692"/>
                </a:lnTo>
                <a:lnTo>
                  <a:pt x="695364" y="1390729"/>
                </a:lnTo>
                <a:lnTo>
                  <a:pt x="748710" y="1388692"/>
                </a:lnTo>
                <a:lnTo>
                  <a:pt x="801802" y="1382582"/>
                </a:lnTo>
                <a:lnTo>
                  <a:pt x="854389" y="1372399"/>
                </a:lnTo>
                <a:lnTo>
                  <a:pt x="906215" y="1358142"/>
                </a:lnTo>
                <a:lnTo>
                  <a:pt x="957030" y="1339812"/>
                </a:lnTo>
                <a:lnTo>
                  <a:pt x="1006579" y="1317408"/>
                </a:lnTo>
                <a:lnTo>
                  <a:pt x="1054609" y="1290931"/>
                </a:lnTo>
                <a:lnTo>
                  <a:pt x="1100868" y="1260381"/>
                </a:lnTo>
                <a:lnTo>
                  <a:pt x="1145102" y="1225758"/>
                </a:lnTo>
                <a:lnTo>
                  <a:pt x="1187058" y="1187061"/>
                </a:lnTo>
                <a:lnTo>
                  <a:pt x="1225755" y="1145104"/>
                </a:lnTo>
                <a:lnTo>
                  <a:pt x="1260379" y="1100870"/>
                </a:lnTo>
                <a:lnTo>
                  <a:pt x="1290930" y="1054610"/>
                </a:lnTo>
                <a:lnTo>
                  <a:pt x="1317408" y="1006580"/>
                </a:lnTo>
                <a:lnTo>
                  <a:pt x="1339811" y="957030"/>
                </a:lnTo>
                <a:lnTo>
                  <a:pt x="1358142" y="906216"/>
                </a:lnTo>
                <a:lnTo>
                  <a:pt x="1372399" y="854389"/>
                </a:lnTo>
                <a:lnTo>
                  <a:pt x="1382583" y="801802"/>
                </a:lnTo>
                <a:lnTo>
                  <a:pt x="1388693" y="748710"/>
                </a:lnTo>
                <a:lnTo>
                  <a:pt x="1390729" y="695364"/>
                </a:lnTo>
                <a:lnTo>
                  <a:pt x="1388693" y="642018"/>
                </a:lnTo>
                <a:lnTo>
                  <a:pt x="1382583" y="588926"/>
                </a:lnTo>
                <a:lnTo>
                  <a:pt x="1372399" y="536339"/>
                </a:lnTo>
                <a:lnTo>
                  <a:pt x="1358142" y="484512"/>
                </a:lnTo>
                <a:lnTo>
                  <a:pt x="1339811" y="433698"/>
                </a:lnTo>
                <a:lnTo>
                  <a:pt x="1317408" y="384148"/>
                </a:lnTo>
                <a:lnTo>
                  <a:pt x="1290930" y="336117"/>
                </a:lnTo>
                <a:lnTo>
                  <a:pt x="1260379" y="289858"/>
                </a:lnTo>
                <a:lnTo>
                  <a:pt x="1225755" y="245623"/>
                </a:lnTo>
                <a:lnTo>
                  <a:pt x="1187058" y="203667"/>
                </a:lnTo>
                <a:lnTo>
                  <a:pt x="1145102" y="164970"/>
                </a:lnTo>
                <a:lnTo>
                  <a:pt x="1100868" y="130346"/>
                </a:lnTo>
                <a:lnTo>
                  <a:pt x="1054609" y="99796"/>
                </a:lnTo>
                <a:lnTo>
                  <a:pt x="1006579" y="73320"/>
                </a:lnTo>
                <a:lnTo>
                  <a:pt x="957030" y="50916"/>
                </a:lnTo>
                <a:lnTo>
                  <a:pt x="906215" y="32586"/>
                </a:lnTo>
                <a:lnTo>
                  <a:pt x="854389" y="18330"/>
                </a:lnTo>
                <a:lnTo>
                  <a:pt x="801802" y="8146"/>
                </a:lnTo>
                <a:lnTo>
                  <a:pt x="748710" y="2036"/>
                </a:lnTo>
                <a:lnTo>
                  <a:pt x="695364" y="0"/>
                </a:lnTo>
                <a:close/>
              </a:path>
            </a:pathLst>
          </a:custGeom>
          <a:solidFill>
            <a:srgbClr val="6DC24A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+mn-lt"/>
            </a:endParaRPr>
          </a:p>
        </p:txBody>
      </p:sp>
      <p:sp>
        <p:nvSpPr>
          <p:cNvPr id="41" name="object 11"/>
          <p:cNvSpPr/>
          <p:nvPr/>
        </p:nvSpPr>
        <p:spPr>
          <a:xfrm>
            <a:off x="5949923" y="361481"/>
            <a:ext cx="579139" cy="579139"/>
          </a:xfrm>
          <a:custGeom>
            <a:avLst/>
            <a:gdLst/>
            <a:ahLst/>
            <a:cxnLst/>
            <a:rect l="l" t="t" r="r" b="b"/>
            <a:pathLst>
              <a:path w="1263752" h="1263753">
                <a:moveTo>
                  <a:pt x="631876" y="0"/>
                </a:moveTo>
                <a:lnTo>
                  <a:pt x="583400" y="1850"/>
                </a:lnTo>
                <a:lnTo>
                  <a:pt x="535155" y="7402"/>
                </a:lnTo>
                <a:lnTo>
                  <a:pt x="487369" y="16656"/>
                </a:lnTo>
                <a:lnTo>
                  <a:pt x="440274" y="29611"/>
                </a:lnTo>
                <a:lnTo>
                  <a:pt x="394098" y="46268"/>
                </a:lnTo>
                <a:lnTo>
                  <a:pt x="349072" y="66626"/>
                </a:lnTo>
                <a:lnTo>
                  <a:pt x="305426" y="90685"/>
                </a:lnTo>
                <a:lnTo>
                  <a:pt x="263390" y="118446"/>
                </a:lnTo>
                <a:lnTo>
                  <a:pt x="223194" y="149908"/>
                </a:lnTo>
                <a:lnTo>
                  <a:pt x="185067" y="185072"/>
                </a:lnTo>
                <a:lnTo>
                  <a:pt x="149904" y="223198"/>
                </a:lnTo>
                <a:lnTo>
                  <a:pt x="118443" y="263394"/>
                </a:lnTo>
                <a:lnTo>
                  <a:pt x="90683" y="305429"/>
                </a:lnTo>
                <a:lnTo>
                  <a:pt x="66624" y="349075"/>
                </a:lnTo>
                <a:lnTo>
                  <a:pt x="46266" y="394100"/>
                </a:lnTo>
                <a:lnTo>
                  <a:pt x="29610" y="440276"/>
                </a:lnTo>
                <a:lnTo>
                  <a:pt x="16656" y="487371"/>
                </a:lnTo>
                <a:lnTo>
                  <a:pt x="7402" y="535156"/>
                </a:lnTo>
                <a:lnTo>
                  <a:pt x="1850" y="583401"/>
                </a:lnTo>
                <a:lnTo>
                  <a:pt x="0" y="631876"/>
                </a:lnTo>
                <a:lnTo>
                  <a:pt x="1850" y="680351"/>
                </a:lnTo>
                <a:lnTo>
                  <a:pt x="7402" y="728596"/>
                </a:lnTo>
                <a:lnTo>
                  <a:pt x="16656" y="776381"/>
                </a:lnTo>
                <a:lnTo>
                  <a:pt x="29610" y="823477"/>
                </a:lnTo>
                <a:lnTo>
                  <a:pt x="46266" y="869652"/>
                </a:lnTo>
                <a:lnTo>
                  <a:pt x="66624" y="914677"/>
                </a:lnTo>
                <a:lnTo>
                  <a:pt x="90683" y="958323"/>
                </a:lnTo>
                <a:lnTo>
                  <a:pt x="118443" y="1000358"/>
                </a:lnTo>
                <a:lnTo>
                  <a:pt x="149904" y="1040554"/>
                </a:lnTo>
                <a:lnTo>
                  <a:pt x="185067" y="1078680"/>
                </a:lnTo>
                <a:lnTo>
                  <a:pt x="223194" y="1113844"/>
                </a:lnTo>
                <a:lnTo>
                  <a:pt x="263390" y="1145306"/>
                </a:lnTo>
                <a:lnTo>
                  <a:pt x="305426" y="1173067"/>
                </a:lnTo>
                <a:lnTo>
                  <a:pt x="349072" y="1197127"/>
                </a:lnTo>
                <a:lnTo>
                  <a:pt x="394098" y="1217485"/>
                </a:lnTo>
                <a:lnTo>
                  <a:pt x="440274" y="1234141"/>
                </a:lnTo>
                <a:lnTo>
                  <a:pt x="487369" y="1247096"/>
                </a:lnTo>
                <a:lnTo>
                  <a:pt x="535155" y="1256350"/>
                </a:lnTo>
                <a:lnTo>
                  <a:pt x="583400" y="1261902"/>
                </a:lnTo>
                <a:lnTo>
                  <a:pt x="631876" y="1263753"/>
                </a:lnTo>
                <a:lnTo>
                  <a:pt x="680351" y="1261902"/>
                </a:lnTo>
                <a:lnTo>
                  <a:pt x="728596" y="1256350"/>
                </a:lnTo>
                <a:lnTo>
                  <a:pt x="776382" y="1247096"/>
                </a:lnTo>
                <a:lnTo>
                  <a:pt x="823477" y="1234141"/>
                </a:lnTo>
                <a:lnTo>
                  <a:pt x="869653" y="1217485"/>
                </a:lnTo>
                <a:lnTo>
                  <a:pt x="914679" y="1197127"/>
                </a:lnTo>
                <a:lnTo>
                  <a:pt x="958325" y="1173067"/>
                </a:lnTo>
                <a:lnTo>
                  <a:pt x="1000361" y="1145306"/>
                </a:lnTo>
                <a:lnTo>
                  <a:pt x="1040557" y="1113844"/>
                </a:lnTo>
                <a:lnTo>
                  <a:pt x="1078684" y="1078680"/>
                </a:lnTo>
                <a:lnTo>
                  <a:pt x="1113847" y="1040554"/>
                </a:lnTo>
                <a:lnTo>
                  <a:pt x="1145308" y="1000358"/>
                </a:lnTo>
                <a:lnTo>
                  <a:pt x="1173068" y="958323"/>
                </a:lnTo>
                <a:lnTo>
                  <a:pt x="1197127" y="914677"/>
                </a:lnTo>
                <a:lnTo>
                  <a:pt x="1217485" y="869652"/>
                </a:lnTo>
                <a:lnTo>
                  <a:pt x="1234141" y="823477"/>
                </a:lnTo>
                <a:lnTo>
                  <a:pt x="1247096" y="776381"/>
                </a:lnTo>
                <a:lnTo>
                  <a:pt x="1256349" y="728596"/>
                </a:lnTo>
                <a:lnTo>
                  <a:pt x="1261901" y="680351"/>
                </a:lnTo>
                <a:lnTo>
                  <a:pt x="1263752" y="631876"/>
                </a:lnTo>
                <a:lnTo>
                  <a:pt x="1261901" y="583401"/>
                </a:lnTo>
                <a:lnTo>
                  <a:pt x="1256349" y="535156"/>
                </a:lnTo>
                <a:lnTo>
                  <a:pt x="1247096" y="487371"/>
                </a:lnTo>
                <a:lnTo>
                  <a:pt x="1234141" y="440276"/>
                </a:lnTo>
                <a:lnTo>
                  <a:pt x="1217485" y="394100"/>
                </a:lnTo>
                <a:lnTo>
                  <a:pt x="1197127" y="349075"/>
                </a:lnTo>
                <a:lnTo>
                  <a:pt x="1173068" y="305429"/>
                </a:lnTo>
                <a:lnTo>
                  <a:pt x="1145308" y="263394"/>
                </a:lnTo>
                <a:lnTo>
                  <a:pt x="1113847" y="223198"/>
                </a:lnTo>
                <a:lnTo>
                  <a:pt x="1078684" y="185072"/>
                </a:lnTo>
                <a:lnTo>
                  <a:pt x="1040557" y="149908"/>
                </a:lnTo>
                <a:lnTo>
                  <a:pt x="1000361" y="118446"/>
                </a:lnTo>
                <a:lnTo>
                  <a:pt x="958325" y="90685"/>
                </a:lnTo>
                <a:lnTo>
                  <a:pt x="914679" y="66626"/>
                </a:lnTo>
                <a:lnTo>
                  <a:pt x="869653" y="46268"/>
                </a:lnTo>
                <a:lnTo>
                  <a:pt x="823477" y="29611"/>
                </a:lnTo>
                <a:lnTo>
                  <a:pt x="776382" y="16656"/>
                </a:lnTo>
                <a:lnTo>
                  <a:pt x="728596" y="7402"/>
                </a:lnTo>
                <a:lnTo>
                  <a:pt x="680351" y="1850"/>
                </a:lnTo>
                <a:lnTo>
                  <a:pt x="631876" y="0"/>
                </a:lnTo>
                <a:close/>
              </a:path>
            </a:pathLst>
          </a:custGeom>
          <a:solidFill>
            <a:srgbClr val="EE3340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+mn-lt"/>
            </a:endParaRPr>
          </a:p>
        </p:txBody>
      </p:sp>
      <p:sp>
        <p:nvSpPr>
          <p:cNvPr id="15" name="object 9"/>
          <p:cNvSpPr/>
          <p:nvPr userDrawn="1"/>
        </p:nvSpPr>
        <p:spPr>
          <a:xfrm>
            <a:off x="4987212" y="3045009"/>
            <a:ext cx="641535" cy="641536"/>
          </a:xfrm>
          <a:custGeom>
            <a:avLst/>
            <a:gdLst/>
            <a:ahLst/>
            <a:cxnLst/>
            <a:rect l="l" t="t" r="r" b="b"/>
            <a:pathLst>
              <a:path w="1880363" h="1880367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3"/>
                </a:lnTo>
                <a:lnTo>
                  <a:pt x="2753" y="1012310"/>
                </a:lnTo>
                <a:lnTo>
                  <a:pt x="11014" y="1084095"/>
                </a:lnTo>
                <a:lnTo>
                  <a:pt x="24783" y="1155196"/>
                </a:lnTo>
                <a:lnTo>
                  <a:pt x="44059" y="1225270"/>
                </a:lnTo>
                <a:lnTo>
                  <a:pt x="68843" y="1293975"/>
                </a:lnTo>
                <a:lnTo>
                  <a:pt x="99134" y="1360969"/>
                </a:lnTo>
                <a:lnTo>
                  <a:pt x="134933" y="1425911"/>
                </a:lnTo>
                <a:lnTo>
                  <a:pt x="176239" y="1488456"/>
                </a:lnTo>
                <a:lnTo>
                  <a:pt x="223052" y="1548265"/>
                </a:lnTo>
                <a:lnTo>
                  <a:pt x="275373" y="1604993"/>
                </a:lnTo>
                <a:lnTo>
                  <a:pt x="332102" y="1657314"/>
                </a:lnTo>
                <a:lnTo>
                  <a:pt x="391911" y="1704128"/>
                </a:lnTo>
                <a:lnTo>
                  <a:pt x="454457" y="1745434"/>
                </a:lnTo>
                <a:lnTo>
                  <a:pt x="519398" y="1781232"/>
                </a:lnTo>
                <a:lnTo>
                  <a:pt x="586392" y="1811523"/>
                </a:lnTo>
                <a:lnTo>
                  <a:pt x="655098" y="1836307"/>
                </a:lnTo>
                <a:lnTo>
                  <a:pt x="725172" y="1855583"/>
                </a:lnTo>
                <a:lnTo>
                  <a:pt x="796273" y="1869352"/>
                </a:lnTo>
                <a:lnTo>
                  <a:pt x="868058" y="1877613"/>
                </a:lnTo>
                <a:lnTo>
                  <a:pt x="940185" y="1880367"/>
                </a:lnTo>
                <a:lnTo>
                  <a:pt x="1012312" y="1877613"/>
                </a:lnTo>
                <a:lnTo>
                  <a:pt x="1084097" y="1869352"/>
                </a:lnTo>
                <a:lnTo>
                  <a:pt x="1155197" y="1855583"/>
                </a:lnTo>
                <a:lnTo>
                  <a:pt x="1225271" y="1836307"/>
                </a:lnTo>
                <a:lnTo>
                  <a:pt x="1293976" y="1811523"/>
                </a:lnTo>
                <a:lnTo>
                  <a:pt x="1360970" y="1781232"/>
                </a:lnTo>
                <a:lnTo>
                  <a:pt x="1425911" y="1745434"/>
                </a:lnTo>
                <a:lnTo>
                  <a:pt x="1488456" y="1704128"/>
                </a:lnTo>
                <a:lnTo>
                  <a:pt x="1548264" y="1657314"/>
                </a:lnTo>
                <a:lnTo>
                  <a:pt x="1604992" y="1604993"/>
                </a:lnTo>
                <a:lnTo>
                  <a:pt x="1657313" y="1548265"/>
                </a:lnTo>
                <a:lnTo>
                  <a:pt x="1704126" y="1488456"/>
                </a:lnTo>
                <a:lnTo>
                  <a:pt x="1745432" y="1425911"/>
                </a:lnTo>
                <a:lnTo>
                  <a:pt x="1781230" y="1360969"/>
                </a:lnTo>
                <a:lnTo>
                  <a:pt x="1811521" y="1293975"/>
                </a:lnTo>
                <a:lnTo>
                  <a:pt x="1836304" y="1225270"/>
                </a:lnTo>
                <a:lnTo>
                  <a:pt x="1855580" y="1155196"/>
                </a:lnTo>
                <a:lnTo>
                  <a:pt x="1869349" y="1084095"/>
                </a:lnTo>
                <a:lnTo>
                  <a:pt x="1877610" y="1012310"/>
                </a:lnTo>
                <a:lnTo>
                  <a:pt x="1880363" y="940183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rgbClr val="0D356E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+mn-lt"/>
            </a:endParaRPr>
          </a:p>
        </p:txBody>
      </p:sp>
      <p:cxnSp>
        <p:nvCxnSpPr>
          <p:cNvPr id="17" name="Lige forbindelse 8"/>
          <p:cNvCxnSpPr>
            <a:cxnSpLocks/>
          </p:cNvCxnSpPr>
          <p:nvPr userDrawn="1"/>
        </p:nvCxnSpPr>
        <p:spPr>
          <a:xfrm>
            <a:off x="7162799" y="4946247"/>
            <a:ext cx="1983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457" y="3844395"/>
            <a:ext cx="1314000" cy="1103406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13836" y="9144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+mn-lt"/>
              </a:defRPr>
            </a:lvl1pPr>
          </a:lstStyle>
          <a:p>
            <a:pPr marL="15394"/>
            <a: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  <a:t>Headline placeholder</a:t>
            </a:r>
            <a:b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i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t</a:t>
            </a:r>
            <a:r>
              <a:rPr lang="en-US" sz="3600" b="1" u="sng" spc="-85" dirty="0">
                <a:solidFill>
                  <a:srgbClr val="0D356E"/>
                </a:solidFill>
                <a:latin typeface="+mn-lt"/>
                <a:cs typeface="Arial"/>
              </a:rPr>
              <a:t>w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o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li</a:t>
            </a:r>
            <a:r>
              <a:rPr lang="en-US" sz="3600" b="1" u="sng" spc="-73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1" dirty="0">
                <a:solidFill>
                  <a:srgbClr val="0D356E"/>
                </a:solidFill>
                <a:latin typeface="+mn-lt"/>
                <a:cs typeface="Arial"/>
              </a:rPr>
              <a:t>es</a:t>
            </a:r>
            <a:endParaRPr lang="en-US" sz="3600" u="sng" dirty="0">
              <a:latin typeface="+mn-lt"/>
              <a:cs typeface="Arial"/>
            </a:endParaRP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0934" y="2316263"/>
            <a:ext cx="4314029" cy="208728"/>
          </a:xfrm>
        </p:spPr>
        <p:txBody>
          <a:bodyPr/>
          <a:lstStyle>
            <a:lvl1pPr marL="15394" indent="0" algn="ctr" defTabSz="4572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050" b="1" kern="1200" dirty="0">
                <a:solidFill>
                  <a:srgbClr val="0D356E"/>
                </a:solidFill>
                <a:latin typeface="+mn-lt"/>
                <a:ea typeface="+mn-ea"/>
                <a:cs typeface="Arial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b="1" dirty="0" err="1">
                <a:solidFill>
                  <a:srgbClr val="0D356E"/>
                </a:solidFill>
                <a:latin typeface="+mn-lt"/>
                <a:cs typeface="Arial"/>
              </a:rPr>
              <a:t>Subheadline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90500" y="2557320"/>
            <a:ext cx="4051300" cy="508000"/>
          </a:xfrm>
        </p:spPr>
        <p:txBody>
          <a:bodyPr/>
          <a:lstStyle>
            <a:lvl1pPr marL="15394" indent="0" algn="ctr" defTabSz="1828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050" kern="1200" spc="6" dirty="0">
                <a:solidFill>
                  <a:srgbClr val="0D356E"/>
                </a:solidFill>
                <a:latin typeface="+mn-lt"/>
                <a:ea typeface="+mn-ea"/>
                <a:cs typeface="Arial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Lorem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ipsum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do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lor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sit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amet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consectetur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ad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ipiscing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. </a:t>
            </a:r>
            <a:b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Morbi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at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mi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suscip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,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dap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ibus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nu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lla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eu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mo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lestie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quam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.</a:t>
            </a:r>
            <a:endParaRPr lang="en-US" sz="1050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85739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 without image and with Client/Partner logo 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137104" y="4979486"/>
            <a:ext cx="52814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© 2017</a:t>
            </a:r>
            <a:r>
              <a:rPr lang="en-US" sz="600" b="0" u="none" baseline="0" dirty="0">
                <a:solidFill>
                  <a:schemeClr val="accent2"/>
                </a:solidFill>
              </a:rPr>
              <a:t> </a:t>
            </a:r>
            <a:r>
              <a:rPr lang="en-US" sz="6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7786287" y="4979486"/>
            <a:ext cx="40188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22" name="Footer Placeholder 4"/>
          <p:cNvSpPr txBox="1">
            <a:spLocks/>
          </p:cNvSpPr>
          <p:nvPr userDrawn="1"/>
        </p:nvSpPr>
        <p:spPr>
          <a:xfrm>
            <a:off x="8309214" y="4979486"/>
            <a:ext cx="45403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confidential</a:t>
            </a:r>
          </a:p>
        </p:txBody>
      </p:sp>
      <p:sp>
        <p:nvSpPr>
          <p:cNvPr id="25" name="Shape 257"/>
          <p:cNvSpPr txBox="1">
            <a:spLocks/>
          </p:cNvSpPr>
          <p:nvPr userDrawn="1"/>
        </p:nvSpPr>
        <p:spPr>
          <a:xfrm>
            <a:off x="8884288" y="4937885"/>
            <a:ext cx="197169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sym typeface="Arial"/>
              </a:rPr>
              <a:pPr lvl="0"/>
              <a:t>‹#›</a:t>
            </a:fld>
            <a:endParaRPr lang="en-GB" noProof="0" dirty="0">
              <a:sym typeface="Arial"/>
            </a:endParaRPr>
          </a:p>
        </p:txBody>
      </p:sp>
      <p:sp>
        <p:nvSpPr>
          <p:cNvPr id="34" name="object 4"/>
          <p:cNvSpPr/>
          <p:nvPr/>
        </p:nvSpPr>
        <p:spPr>
          <a:xfrm>
            <a:off x="-114300" y="-25400"/>
            <a:ext cx="4671298" cy="4076763"/>
          </a:xfrm>
          <a:custGeom>
            <a:avLst/>
            <a:gdLst/>
            <a:ahLst/>
            <a:cxnLst/>
            <a:rect l="l" t="t" r="r" b="b"/>
            <a:pathLst>
              <a:path w="10193348" h="8895999">
                <a:moveTo>
                  <a:pt x="8488661" y="0"/>
                </a:moveTo>
                <a:lnTo>
                  <a:pt x="1704683" y="0"/>
                </a:lnTo>
                <a:lnTo>
                  <a:pt x="1492780" y="195439"/>
                </a:lnTo>
                <a:lnTo>
                  <a:pt x="1209152" y="502960"/>
                </a:lnTo>
                <a:lnTo>
                  <a:pt x="955379" y="827176"/>
                </a:lnTo>
                <a:lnTo>
                  <a:pt x="731462" y="1166233"/>
                </a:lnTo>
                <a:lnTo>
                  <a:pt x="537401" y="1518274"/>
                </a:lnTo>
                <a:lnTo>
                  <a:pt x="373195" y="1881445"/>
                </a:lnTo>
                <a:lnTo>
                  <a:pt x="238844" y="2253892"/>
                </a:lnTo>
                <a:lnTo>
                  <a:pt x="134350" y="2633758"/>
                </a:lnTo>
                <a:lnTo>
                  <a:pt x="59711" y="3019189"/>
                </a:lnTo>
                <a:lnTo>
                  <a:pt x="14927" y="3408331"/>
                </a:lnTo>
                <a:lnTo>
                  <a:pt x="0" y="3799327"/>
                </a:lnTo>
                <a:lnTo>
                  <a:pt x="14927" y="4190324"/>
                </a:lnTo>
                <a:lnTo>
                  <a:pt x="59711" y="4579465"/>
                </a:lnTo>
                <a:lnTo>
                  <a:pt x="134350" y="4964896"/>
                </a:lnTo>
                <a:lnTo>
                  <a:pt x="238844" y="5344763"/>
                </a:lnTo>
                <a:lnTo>
                  <a:pt x="373195" y="5717209"/>
                </a:lnTo>
                <a:lnTo>
                  <a:pt x="537401" y="6080381"/>
                </a:lnTo>
                <a:lnTo>
                  <a:pt x="731462" y="6432423"/>
                </a:lnTo>
                <a:lnTo>
                  <a:pt x="955379" y="6771479"/>
                </a:lnTo>
                <a:lnTo>
                  <a:pt x="1209152" y="7095696"/>
                </a:lnTo>
                <a:lnTo>
                  <a:pt x="1492780" y="7403218"/>
                </a:lnTo>
                <a:lnTo>
                  <a:pt x="1800302" y="7686847"/>
                </a:lnTo>
                <a:lnTo>
                  <a:pt x="2124519" y="7940619"/>
                </a:lnTo>
                <a:lnTo>
                  <a:pt x="2463576" y="8164537"/>
                </a:lnTo>
                <a:lnTo>
                  <a:pt x="2815618" y="8358598"/>
                </a:lnTo>
                <a:lnTo>
                  <a:pt x="3178790" y="8522804"/>
                </a:lnTo>
                <a:lnTo>
                  <a:pt x="3551236" y="8657154"/>
                </a:lnTo>
                <a:lnTo>
                  <a:pt x="3931103" y="8761649"/>
                </a:lnTo>
                <a:lnTo>
                  <a:pt x="4316535" y="8836288"/>
                </a:lnTo>
                <a:lnTo>
                  <a:pt x="4705676" y="8881071"/>
                </a:lnTo>
                <a:lnTo>
                  <a:pt x="5096673" y="8895999"/>
                </a:lnTo>
                <a:lnTo>
                  <a:pt x="5487669" y="8881071"/>
                </a:lnTo>
                <a:lnTo>
                  <a:pt x="5876811" y="8836288"/>
                </a:lnTo>
                <a:lnTo>
                  <a:pt x="6262242" y="8761649"/>
                </a:lnTo>
                <a:lnTo>
                  <a:pt x="6642109" y="8657154"/>
                </a:lnTo>
                <a:lnTo>
                  <a:pt x="7014555" y="8522804"/>
                </a:lnTo>
                <a:lnTo>
                  <a:pt x="7377727" y="8358598"/>
                </a:lnTo>
                <a:lnTo>
                  <a:pt x="7729769" y="8164537"/>
                </a:lnTo>
                <a:lnTo>
                  <a:pt x="8068825" y="7940619"/>
                </a:lnTo>
                <a:lnTo>
                  <a:pt x="8393042" y="7686847"/>
                </a:lnTo>
                <a:lnTo>
                  <a:pt x="8700564" y="7403218"/>
                </a:lnTo>
                <a:lnTo>
                  <a:pt x="8984193" y="7095696"/>
                </a:lnTo>
                <a:lnTo>
                  <a:pt x="9237966" y="6771479"/>
                </a:lnTo>
                <a:lnTo>
                  <a:pt x="9461884" y="6432423"/>
                </a:lnTo>
                <a:lnTo>
                  <a:pt x="9655946" y="6080381"/>
                </a:lnTo>
                <a:lnTo>
                  <a:pt x="9820152" y="5717209"/>
                </a:lnTo>
                <a:lnTo>
                  <a:pt x="9954502" y="5344763"/>
                </a:lnTo>
                <a:lnTo>
                  <a:pt x="10058997" y="4964896"/>
                </a:lnTo>
                <a:lnTo>
                  <a:pt x="10133636" y="4579465"/>
                </a:lnTo>
                <a:lnTo>
                  <a:pt x="10178420" y="4190324"/>
                </a:lnTo>
                <a:lnTo>
                  <a:pt x="10193348" y="3799327"/>
                </a:lnTo>
                <a:lnTo>
                  <a:pt x="10178420" y="3408331"/>
                </a:lnTo>
                <a:lnTo>
                  <a:pt x="10133636" y="3019189"/>
                </a:lnTo>
                <a:lnTo>
                  <a:pt x="10058997" y="2633758"/>
                </a:lnTo>
                <a:lnTo>
                  <a:pt x="9954502" y="2253892"/>
                </a:lnTo>
                <a:lnTo>
                  <a:pt x="9820152" y="1881445"/>
                </a:lnTo>
                <a:lnTo>
                  <a:pt x="9655946" y="1518274"/>
                </a:lnTo>
                <a:lnTo>
                  <a:pt x="9461884" y="1166233"/>
                </a:lnTo>
                <a:lnTo>
                  <a:pt x="9237966" y="827176"/>
                </a:lnTo>
                <a:lnTo>
                  <a:pt x="8984193" y="502960"/>
                </a:lnTo>
                <a:lnTo>
                  <a:pt x="8700564" y="195439"/>
                </a:lnTo>
                <a:lnTo>
                  <a:pt x="8488661" y="0"/>
                </a:lnTo>
                <a:close/>
              </a:path>
            </a:pathLst>
          </a:custGeom>
          <a:solidFill>
            <a:srgbClr val="FFDB28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+mn-lt"/>
            </a:endParaRP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8176078" y="3953883"/>
            <a:ext cx="822887" cy="8574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here to add Client / Partner Logo</a:t>
            </a:r>
            <a:endParaRPr lang="en-IN" dirty="0"/>
          </a:p>
        </p:txBody>
      </p:sp>
      <p:sp>
        <p:nvSpPr>
          <p:cNvPr id="18" name="object 8"/>
          <p:cNvSpPr/>
          <p:nvPr userDrawn="1"/>
        </p:nvSpPr>
        <p:spPr>
          <a:xfrm>
            <a:off x="7827004" y="1196636"/>
            <a:ext cx="1038159" cy="1038157"/>
          </a:xfrm>
          <a:custGeom>
            <a:avLst/>
            <a:gdLst/>
            <a:ahLst/>
            <a:cxnLst/>
            <a:rect l="l" t="t" r="r" b="b"/>
            <a:pathLst>
              <a:path w="4127753" h="4127749">
                <a:moveTo>
                  <a:pt x="2063876" y="0"/>
                </a:moveTo>
                <a:lnTo>
                  <a:pt x="1905544" y="6044"/>
                </a:lnTo>
                <a:lnTo>
                  <a:pt x="1747964" y="24179"/>
                </a:lnTo>
                <a:lnTo>
                  <a:pt x="1591885" y="54404"/>
                </a:lnTo>
                <a:lnTo>
                  <a:pt x="1438060" y="96719"/>
                </a:lnTo>
                <a:lnTo>
                  <a:pt x="1287239" y="151123"/>
                </a:lnTo>
                <a:lnTo>
                  <a:pt x="1140175" y="217618"/>
                </a:lnTo>
                <a:lnTo>
                  <a:pt x="997617" y="296202"/>
                </a:lnTo>
                <a:lnTo>
                  <a:pt x="860317" y="386876"/>
                </a:lnTo>
                <a:lnTo>
                  <a:pt x="729027" y="489640"/>
                </a:lnTo>
                <a:lnTo>
                  <a:pt x="604497" y="604494"/>
                </a:lnTo>
                <a:lnTo>
                  <a:pt x="489642" y="729024"/>
                </a:lnTo>
                <a:lnTo>
                  <a:pt x="386878" y="860314"/>
                </a:lnTo>
                <a:lnTo>
                  <a:pt x="296203" y="997614"/>
                </a:lnTo>
                <a:lnTo>
                  <a:pt x="217619" y="1140171"/>
                </a:lnTo>
                <a:lnTo>
                  <a:pt x="151124" y="1287236"/>
                </a:lnTo>
                <a:lnTo>
                  <a:pt x="96719" y="1438057"/>
                </a:lnTo>
                <a:lnTo>
                  <a:pt x="54404" y="1591882"/>
                </a:lnTo>
                <a:lnTo>
                  <a:pt x="24179" y="1747961"/>
                </a:lnTo>
                <a:lnTo>
                  <a:pt x="6044" y="1905542"/>
                </a:lnTo>
                <a:lnTo>
                  <a:pt x="0" y="2063874"/>
                </a:lnTo>
                <a:lnTo>
                  <a:pt x="6044" y="2222206"/>
                </a:lnTo>
                <a:lnTo>
                  <a:pt x="24179" y="2379787"/>
                </a:lnTo>
                <a:lnTo>
                  <a:pt x="54404" y="2535866"/>
                </a:lnTo>
                <a:lnTo>
                  <a:pt x="96719" y="2689691"/>
                </a:lnTo>
                <a:lnTo>
                  <a:pt x="151124" y="2840512"/>
                </a:lnTo>
                <a:lnTo>
                  <a:pt x="217619" y="2987577"/>
                </a:lnTo>
                <a:lnTo>
                  <a:pt x="296203" y="3130134"/>
                </a:lnTo>
                <a:lnTo>
                  <a:pt x="386878" y="3267434"/>
                </a:lnTo>
                <a:lnTo>
                  <a:pt x="489642" y="3398724"/>
                </a:lnTo>
                <a:lnTo>
                  <a:pt x="604497" y="3523254"/>
                </a:lnTo>
                <a:lnTo>
                  <a:pt x="729027" y="3638108"/>
                </a:lnTo>
                <a:lnTo>
                  <a:pt x="860317" y="3740872"/>
                </a:lnTo>
                <a:lnTo>
                  <a:pt x="997617" y="3831546"/>
                </a:lnTo>
                <a:lnTo>
                  <a:pt x="1140175" y="3910131"/>
                </a:lnTo>
                <a:lnTo>
                  <a:pt x="1287239" y="3976625"/>
                </a:lnTo>
                <a:lnTo>
                  <a:pt x="1438060" y="4031029"/>
                </a:lnTo>
                <a:lnTo>
                  <a:pt x="1591885" y="4073344"/>
                </a:lnTo>
                <a:lnTo>
                  <a:pt x="1747964" y="4103569"/>
                </a:lnTo>
                <a:lnTo>
                  <a:pt x="1905544" y="4121704"/>
                </a:lnTo>
                <a:lnTo>
                  <a:pt x="2063876" y="4127749"/>
                </a:lnTo>
                <a:lnTo>
                  <a:pt x="2222208" y="4121704"/>
                </a:lnTo>
                <a:lnTo>
                  <a:pt x="2379789" y="4103569"/>
                </a:lnTo>
                <a:lnTo>
                  <a:pt x="2535868" y="4073344"/>
                </a:lnTo>
                <a:lnTo>
                  <a:pt x="2689693" y="4031029"/>
                </a:lnTo>
                <a:lnTo>
                  <a:pt x="2840513" y="3976625"/>
                </a:lnTo>
                <a:lnTo>
                  <a:pt x="2987578" y="3910131"/>
                </a:lnTo>
                <a:lnTo>
                  <a:pt x="3130136" y="3831546"/>
                </a:lnTo>
                <a:lnTo>
                  <a:pt x="3267436" y="3740872"/>
                </a:lnTo>
                <a:lnTo>
                  <a:pt x="3398726" y="3638108"/>
                </a:lnTo>
                <a:lnTo>
                  <a:pt x="3523256" y="3523254"/>
                </a:lnTo>
                <a:lnTo>
                  <a:pt x="3638111" y="3398724"/>
                </a:lnTo>
                <a:lnTo>
                  <a:pt x="3740875" y="3267434"/>
                </a:lnTo>
                <a:lnTo>
                  <a:pt x="3831550" y="3130134"/>
                </a:lnTo>
                <a:lnTo>
                  <a:pt x="3910134" y="2987577"/>
                </a:lnTo>
                <a:lnTo>
                  <a:pt x="3976629" y="2840512"/>
                </a:lnTo>
                <a:lnTo>
                  <a:pt x="4031034" y="2689691"/>
                </a:lnTo>
                <a:lnTo>
                  <a:pt x="4073349" y="2535866"/>
                </a:lnTo>
                <a:lnTo>
                  <a:pt x="4103574" y="2379787"/>
                </a:lnTo>
                <a:lnTo>
                  <a:pt x="4121708" y="2222206"/>
                </a:lnTo>
                <a:lnTo>
                  <a:pt x="4127753" y="2063874"/>
                </a:lnTo>
                <a:lnTo>
                  <a:pt x="4121708" y="1905542"/>
                </a:lnTo>
                <a:lnTo>
                  <a:pt x="4103574" y="1747961"/>
                </a:lnTo>
                <a:lnTo>
                  <a:pt x="4073349" y="1591882"/>
                </a:lnTo>
                <a:lnTo>
                  <a:pt x="4031034" y="1438057"/>
                </a:lnTo>
                <a:lnTo>
                  <a:pt x="3976629" y="1287236"/>
                </a:lnTo>
                <a:lnTo>
                  <a:pt x="3910134" y="1140171"/>
                </a:lnTo>
                <a:lnTo>
                  <a:pt x="3831550" y="997614"/>
                </a:lnTo>
                <a:lnTo>
                  <a:pt x="3740875" y="860314"/>
                </a:lnTo>
                <a:lnTo>
                  <a:pt x="3638111" y="729024"/>
                </a:lnTo>
                <a:lnTo>
                  <a:pt x="3523256" y="604494"/>
                </a:lnTo>
                <a:lnTo>
                  <a:pt x="3398726" y="489640"/>
                </a:lnTo>
                <a:lnTo>
                  <a:pt x="3267436" y="386876"/>
                </a:lnTo>
                <a:lnTo>
                  <a:pt x="3130136" y="296202"/>
                </a:lnTo>
                <a:lnTo>
                  <a:pt x="2987578" y="217618"/>
                </a:lnTo>
                <a:lnTo>
                  <a:pt x="2840513" y="151123"/>
                </a:lnTo>
                <a:lnTo>
                  <a:pt x="2689693" y="96719"/>
                </a:lnTo>
                <a:lnTo>
                  <a:pt x="2535868" y="54404"/>
                </a:lnTo>
                <a:lnTo>
                  <a:pt x="2379789" y="24179"/>
                </a:lnTo>
                <a:lnTo>
                  <a:pt x="2222208" y="6044"/>
                </a:lnTo>
                <a:lnTo>
                  <a:pt x="2063876" y="0"/>
                </a:lnTo>
                <a:close/>
              </a:path>
            </a:pathLst>
          </a:custGeom>
          <a:solidFill>
            <a:srgbClr val="00A1E0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+mn-lt"/>
            </a:endParaRPr>
          </a:p>
        </p:txBody>
      </p:sp>
      <p:sp>
        <p:nvSpPr>
          <p:cNvPr id="21" name="object 9"/>
          <p:cNvSpPr/>
          <p:nvPr userDrawn="1"/>
        </p:nvSpPr>
        <p:spPr>
          <a:xfrm>
            <a:off x="4987212" y="3045009"/>
            <a:ext cx="641535" cy="641536"/>
          </a:xfrm>
          <a:custGeom>
            <a:avLst/>
            <a:gdLst/>
            <a:ahLst/>
            <a:cxnLst/>
            <a:rect l="l" t="t" r="r" b="b"/>
            <a:pathLst>
              <a:path w="1880363" h="1880367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3"/>
                </a:lnTo>
                <a:lnTo>
                  <a:pt x="2753" y="1012310"/>
                </a:lnTo>
                <a:lnTo>
                  <a:pt x="11014" y="1084095"/>
                </a:lnTo>
                <a:lnTo>
                  <a:pt x="24783" y="1155196"/>
                </a:lnTo>
                <a:lnTo>
                  <a:pt x="44059" y="1225270"/>
                </a:lnTo>
                <a:lnTo>
                  <a:pt x="68843" y="1293975"/>
                </a:lnTo>
                <a:lnTo>
                  <a:pt x="99134" y="1360969"/>
                </a:lnTo>
                <a:lnTo>
                  <a:pt x="134933" y="1425911"/>
                </a:lnTo>
                <a:lnTo>
                  <a:pt x="176239" y="1488456"/>
                </a:lnTo>
                <a:lnTo>
                  <a:pt x="223052" y="1548265"/>
                </a:lnTo>
                <a:lnTo>
                  <a:pt x="275373" y="1604993"/>
                </a:lnTo>
                <a:lnTo>
                  <a:pt x="332102" y="1657314"/>
                </a:lnTo>
                <a:lnTo>
                  <a:pt x="391911" y="1704128"/>
                </a:lnTo>
                <a:lnTo>
                  <a:pt x="454457" y="1745434"/>
                </a:lnTo>
                <a:lnTo>
                  <a:pt x="519398" y="1781232"/>
                </a:lnTo>
                <a:lnTo>
                  <a:pt x="586392" y="1811523"/>
                </a:lnTo>
                <a:lnTo>
                  <a:pt x="655098" y="1836307"/>
                </a:lnTo>
                <a:lnTo>
                  <a:pt x="725172" y="1855583"/>
                </a:lnTo>
                <a:lnTo>
                  <a:pt x="796273" y="1869352"/>
                </a:lnTo>
                <a:lnTo>
                  <a:pt x="868058" y="1877613"/>
                </a:lnTo>
                <a:lnTo>
                  <a:pt x="940185" y="1880367"/>
                </a:lnTo>
                <a:lnTo>
                  <a:pt x="1012312" y="1877613"/>
                </a:lnTo>
                <a:lnTo>
                  <a:pt x="1084097" y="1869352"/>
                </a:lnTo>
                <a:lnTo>
                  <a:pt x="1155197" y="1855583"/>
                </a:lnTo>
                <a:lnTo>
                  <a:pt x="1225271" y="1836307"/>
                </a:lnTo>
                <a:lnTo>
                  <a:pt x="1293976" y="1811523"/>
                </a:lnTo>
                <a:lnTo>
                  <a:pt x="1360970" y="1781232"/>
                </a:lnTo>
                <a:lnTo>
                  <a:pt x="1425911" y="1745434"/>
                </a:lnTo>
                <a:lnTo>
                  <a:pt x="1488456" y="1704128"/>
                </a:lnTo>
                <a:lnTo>
                  <a:pt x="1548264" y="1657314"/>
                </a:lnTo>
                <a:lnTo>
                  <a:pt x="1604992" y="1604993"/>
                </a:lnTo>
                <a:lnTo>
                  <a:pt x="1657313" y="1548265"/>
                </a:lnTo>
                <a:lnTo>
                  <a:pt x="1704126" y="1488456"/>
                </a:lnTo>
                <a:lnTo>
                  <a:pt x="1745432" y="1425911"/>
                </a:lnTo>
                <a:lnTo>
                  <a:pt x="1781230" y="1360969"/>
                </a:lnTo>
                <a:lnTo>
                  <a:pt x="1811521" y="1293975"/>
                </a:lnTo>
                <a:lnTo>
                  <a:pt x="1836304" y="1225270"/>
                </a:lnTo>
                <a:lnTo>
                  <a:pt x="1855580" y="1155196"/>
                </a:lnTo>
                <a:lnTo>
                  <a:pt x="1869349" y="1084095"/>
                </a:lnTo>
                <a:lnTo>
                  <a:pt x="1877610" y="1012310"/>
                </a:lnTo>
                <a:lnTo>
                  <a:pt x="1880363" y="940183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rgbClr val="0D356E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+mn-lt"/>
            </a:endParaRPr>
          </a:p>
        </p:txBody>
      </p:sp>
      <p:sp>
        <p:nvSpPr>
          <p:cNvPr id="23" name="object 10"/>
          <p:cNvSpPr/>
          <p:nvPr userDrawn="1"/>
        </p:nvSpPr>
        <p:spPr>
          <a:xfrm>
            <a:off x="6380528" y="2285090"/>
            <a:ext cx="637328" cy="637328"/>
          </a:xfrm>
          <a:custGeom>
            <a:avLst/>
            <a:gdLst/>
            <a:ahLst/>
            <a:cxnLst/>
            <a:rect l="l" t="t" r="r" b="b"/>
            <a:pathLst>
              <a:path w="1390729" h="1390729">
                <a:moveTo>
                  <a:pt x="695364" y="0"/>
                </a:moveTo>
                <a:lnTo>
                  <a:pt x="642019" y="2036"/>
                </a:lnTo>
                <a:lnTo>
                  <a:pt x="588926" y="8146"/>
                </a:lnTo>
                <a:lnTo>
                  <a:pt x="536340" y="18330"/>
                </a:lnTo>
                <a:lnTo>
                  <a:pt x="484512" y="32586"/>
                </a:lnTo>
                <a:lnTo>
                  <a:pt x="433697" y="50916"/>
                </a:lnTo>
                <a:lnTo>
                  <a:pt x="384147" y="73320"/>
                </a:lnTo>
                <a:lnTo>
                  <a:pt x="336116" y="99796"/>
                </a:lnTo>
                <a:lnTo>
                  <a:pt x="289856" y="130346"/>
                </a:lnTo>
                <a:lnTo>
                  <a:pt x="245621" y="164970"/>
                </a:lnTo>
                <a:lnTo>
                  <a:pt x="203663" y="203667"/>
                </a:lnTo>
                <a:lnTo>
                  <a:pt x="164967" y="245623"/>
                </a:lnTo>
                <a:lnTo>
                  <a:pt x="130344" y="289858"/>
                </a:lnTo>
                <a:lnTo>
                  <a:pt x="99795" y="336117"/>
                </a:lnTo>
                <a:lnTo>
                  <a:pt x="73319" y="384148"/>
                </a:lnTo>
                <a:lnTo>
                  <a:pt x="50915" y="433698"/>
                </a:lnTo>
                <a:lnTo>
                  <a:pt x="32586" y="484512"/>
                </a:lnTo>
                <a:lnTo>
                  <a:pt x="18329" y="536339"/>
                </a:lnTo>
                <a:lnTo>
                  <a:pt x="8146" y="588926"/>
                </a:lnTo>
                <a:lnTo>
                  <a:pt x="2036" y="642018"/>
                </a:lnTo>
                <a:lnTo>
                  <a:pt x="0" y="695364"/>
                </a:lnTo>
                <a:lnTo>
                  <a:pt x="2036" y="748710"/>
                </a:lnTo>
                <a:lnTo>
                  <a:pt x="8146" y="801802"/>
                </a:lnTo>
                <a:lnTo>
                  <a:pt x="18329" y="854389"/>
                </a:lnTo>
                <a:lnTo>
                  <a:pt x="32586" y="906216"/>
                </a:lnTo>
                <a:lnTo>
                  <a:pt x="50915" y="957030"/>
                </a:lnTo>
                <a:lnTo>
                  <a:pt x="73319" y="1006580"/>
                </a:lnTo>
                <a:lnTo>
                  <a:pt x="99795" y="1054610"/>
                </a:lnTo>
                <a:lnTo>
                  <a:pt x="130344" y="1100870"/>
                </a:lnTo>
                <a:lnTo>
                  <a:pt x="164967" y="1145104"/>
                </a:lnTo>
                <a:lnTo>
                  <a:pt x="203663" y="1187061"/>
                </a:lnTo>
                <a:lnTo>
                  <a:pt x="245621" y="1225758"/>
                </a:lnTo>
                <a:lnTo>
                  <a:pt x="289856" y="1260381"/>
                </a:lnTo>
                <a:lnTo>
                  <a:pt x="336116" y="1290931"/>
                </a:lnTo>
                <a:lnTo>
                  <a:pt x="384147" y="1317408"/>
                </a:lnTo>
                <a:lnTo>
                  <a:pt x="433697" y="1339812"/>
                </a:lnTo>
                <a:lnTo>
                  <a:pt x="484512" y="1358142"/>
                </a:lnTo>
                <a:lnTo>
                  <a:pt x="536340" y="1372399"/>
                </a:lnTo>
                <a:lnTo>
                  <a:pt x="588926" y="1382582"/>
                </a:lnTo>
                <a:lnTo>
                  <a:pt x="642019" y="1388692"/>
                </a:lnTo>
                <a:lnTo>
                  <a:pt x="695364" y="1390729"/>
                </a:lnTo>
                <a:lnTo>
                  <a:pt x="748710" y="1388692"/>
                </a:lnTo>
                <a:lnTo>
                  <a:pt x="801802" y="1382582"/>
                </a:lnTo>
                <a:lnTo>
                  <a:pt x="854389" y="1372399"/>
                </a:lnTo>
                <a:lnTo>
                  <a:pt x="906215" y="1358142"/>
                </a:lnTo>
                <a:lnTo>
                  <a:pt x="957030" y="1339812"/>
                </a:lnTo>
                <a:lnTo>
                  <a:pt x="1006579" y="1317408"/>
                </a:lnTo>
                <a:lnTo>
                  <a:pt x="1054609" y="1290931"/>
                </a:lnTo>
                <a:lnTo>
                  <a:pt x="1100868" y="1260381"/>
                </a:lnTo>
                <a:lnTo>
                  <a:pt x="1145102" y="1225758"/>
                </a:lnTo>
                <a:lnTo>
                  <a:pt x="1187058" y="1187061"/>
                </a:lnTo>
                <a:lnTo>
                  <a:pt x="1225755" y="1145104"/>
                </a:lnTo>
                <a:lnTo>
                  <a:pt x="1260379" y="1100870"/>
                </a:lnTo>
                <a:lnTo>
                  <a:pt x="1290930" y="1054610"/>
                </a:lnTo>
                <a:lnTo>
                  <a:pt x="1317408" y="1006580"/>
                </a:lnTo>
                <a:lnTo>
                  <a:pt x="1339811" y="957030"/>
                </a:lnTo>
                <a:lnTo>
                  <a:pt x="1358142" y="906216"/>
                </a:lnTo>
                <a:lnTo>
                  <a:pt x="1372399" y="854389"/>
                </a:lnTo>
                <a:lnTo>
                  <a:pt x="1382583" y="801802"/>
                </a:lnTo>
                <a:lnTo>
                  <a:pt x="1388693" y="748710"/>
                </a:lnTo>
                <a:lnTo>
                  <a:pt x="1390729" y="695364"/>
                </a:lnTo>
                <a:lnTo>
                  <a:pt x="1388693" y="642018"/>
                </a:lnTo>
                <a:lnTo>
                  <a:pt x="1382583" y="588926"/>
                </a:lnTo>
                <a:lnTo>
                  <a:pt x="1372399" y="536339"/>
                </a:lnTo>
                <a:lnTo>
                  <a:pt x="1358142" y="484512"/>
                </a:lnTo>
                <a:lnTo>
                  <a:pt x="1339811" y="433698"/>
                </a:lnTo>
                <a:lnTo>
                  <a:pt x="1317408" y="384148"/>
                </a:lnTo>
                <a:lnTo>
                  <a:pt x="1290930" y="336117"/>
                </a:lnTo>
                <a:lnTo>
                  <a:pt x="1260379" y="289858"/>
                </a:lnTo>
                <a:lnTo>
                  <a:pt x="1225755" y="245623"/>
                </a:lnTo>
                <a:lnTo>
                  <a:pt x="1187058" y="203667"/>
                </a:lnTo>
                <a:lnTo>
                  <a:pt x="1145102" y="164970"/>
                </a:lnTo>
                <a:lnTo>
                  <a:pt x="1100868" y="130346"/>
                </a:lnTo>
                <a:lnTo>
                  <a:pt x="1054609" y="99796"/>
                </a:lnTo>
                <a:lnTo>
                  <a:pt x="1006579" y="73320"/>
                </a:lnTo>
                <a:lnTo>
                  <a:pt x="957030" y="50916"/>
                </a:lnTo>
                <a:lnTo>
                  <a:pt x="906215" y="32586"/>
                </a:lnTo>
                <a:lnTo>
                  <a:pt x="854389" y="18330"/>
                </a:lnTo>
                <a:lnTo>
                  <a:pt x="801802" y="8146"/>
                </a:lnTo>
                <a:lnTo>
                  <a:pt x="748710" y="2036"/>
                </a:lnTo>
                <a:lnTo>
                  <a:pt x="695364" y="0"/>
                </a:lnTo>
                <a:close/>
              </a:path>
            </a:pathLst>
          </a:custGeom>
          <a:solidFill>
            <a:srgbClr val="6DC24A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+mn-lt"/>
            </a:endParaRPr>
          </a:p>
        </p:txBody>
      </p:sp>
      <p:sp>
        <p:nvSpPr>
          <p:cNvPr id="24" name="object 11"/>
          <p:cNvSpPr/>
          <p:nvPr userDrawn="1"/>
        </p:nvSpPr>
        <p:spPr>
          <a:xfrm>
            <a:off x="5949923" y="361481"/>
            <a:ext cx="579139" cy="579139"/>
          </a:xfrm>
          <a:custGeom>
            <a:avLst/>
            <a:gdLst/>
            <a:ahLst/>
            <a:cxnLst/>
            <a:rect l="l" t="t" r="r" b="b"/>
            <a:pathLst>
              <a:path w="1263752" h="1263753">
                <a:moveTo>
                  <a:pt x="631876" y="0"/>
                </a:moveTo>
                <a:lnTo>
                  <a:pt x="583400" y="1850"/>
                </a:lnTo>
                <a:lnTo>
                  <a:pt x="535155" y="7402"/>
                </a:lnTo>
                <a:lnTo>
                  <a:pt x="487369" y="16656"/>
                </a:lnTo>
                <a:lnTo>
                  <a:pt x="440274" y="29611"/>
                </a:lnTo>
                <a:lnTo>
                  <a:pt x="394098" y="46268"/>
                </a:lnTo>
                <a:lnTo>
                  <a:pt x="349072" y="66626"/>
                </a:lnTo>
                <a:lnTo>
                  <a:pt x="305426" y="90685"/>
                </a:lnTo>
                <a:lnTo>
                  <a:pt x="263390" y="118446"/>
                </a:lnTo>
                <a:lnTo>
                  <a:pt x="223194" y="149908"/>
                </a:lnTo>
                <a:lnTo>
                  <a:pt x="185067" y="185072"/>
                </a:lnTo>
                <a:lnTo>
                  <a:pt x="149904" y="223198"/>
                </a:lnTo>
                <a:lnTo>
                  <a:pt x="118443" y="263394"/>
                </a:lnTo>
                <a:lnTo>
                  <a:pt x="90683" y="305429"/>
                </a:lnTo>
                <a:lnTo>
                  <a:pt x="66624" y="349075"/>
                </a:lnTo>
                <a:lnTo>
                  <a:pt x="46266" y="394100"/>
                </a:lnTo>
                <a:lnTo>
                  <a:pt x="29610" y="440276"/>
                </a:lnTo>
                <a:lnTo>
                  <a:pt x="16656" y="487371"/>
                </a:lnTo>
                <a:lnTo>
                  <a:pt x="7402" y="535156"/>
                </a:lnTo>
                <a:lnTo>
                  <a:pt x="1850" y="583401"/>
                </a:lnTo>
                <a:lnTo>
                  <a:pt x="0" y="631876"/>
                </a:lnTo>
                <a:lnTo>
                  <a:pt x="1850" y="680351"/>
                </a:lnTo>
                <a:lnTo>
                  <a:pt x="7402" y="728596"/>
                </a:lnTo>
                <a:lnTo>
                  <a:pt x="16656" y="776381"/>
                </a:lnTo>
                <a:lnTo>
                  <a:pt x="29610" y="823477"/>
                </a:lnTo>
                <a:lnTo>
                  <a:pt x="46266" y="869652"/>
                </a:lnTo>
                <a:lnTo>
                  <a:pt x="66624" y="914677"/>
                </a:lnTo>
                <a:lnTo>
                  <a:pt x="90683" y="958323"/>
                </a:lnTo>
                <a:lnTo>
                  <a:pt x="118443" y="1000358"/>
                </a:lnTo>
                <a:lnTo>
                  <a:pt x="149904" y="1040554"/>
                </a:lnTo>
                <a:lnTo>
                  <a:pt x="185067" y="1078680"/>
                </a:lnTo>
                <a:lnTo>
                  <a:pt x="223194" y="1113844"/>
                </a:lnTo>
                <a:lnTo>
                  <a:pt x="263390" y="1145306"/>
                </a:lnTo>
                <a:lnTo>
                  <a:pt x="305426" y="1173067"/>
                </a:lnTo>
                <a:lnTo>
                  <a:pt x="349072" y="1197127"/>
                </a:lnTo>
                <a:lnTo>
                  <a:pt x="394098" y="1217485"/>
                </a:lnTo>
                <a:lnTo>
                  <a:pt x="440274" y="1234141"/>
                </a:lnTo>
                <a:lnTo>
                  <a:pt x="487369" y="1247096"/>
                </a:lnTo>
                <a:lnTo>
                  <a:pt x="535155" y="1256350"/>
                </a:lnTo>
                <a:lnTo>
                  <a:pt x="583400" y="1261902"/>
                </a:lnTo>
                <a:lnTo>
                  <a:pt x="631876" y="1263753"/>
                </a:lnTo>
                <a:lnTo>
                  <a:pt x="680351" y="1261902"/>
                </a:lnTo>
                <a:lnTo>
                  <a:pt x="728596" y="1256350"/>
                </a:lnTo>
                <a:lnTo>
                  <a:pt x="776382" y="1247096"/>
                </a:lnTo>
                <a:lnTo>
                  <a:pt x="823477" y="1234141"/>
                </a:lnTo>
                <a:lnTo>
                  <a:pt x="869653" y="1217485"/>
                </a:lnTo>
                <a:lnTo>
                  <a:pt x="914679" y="1197127"/>
                </a:lnTo>
                <a:lnTo>
                  <a:pt x="958325" y="1173067"/>
                </a:lnTo>
                <a:lnTo>
                  <a:pt x="1000361" y="1145306"/>
                </a:lnTo>
                <a:lnTo>
                  <a:pt x="1040557" y="1113844"/>
                </a:lnTo>
                <a:lnTo>
                  <a:pt x="1078684" y="1078680"/>
                </a:lnTo>
                <a:lnTo>
                  <a:pt x="1113847" y="1040554"/>
                </a:lnTo>
                <a:lnTo>
                  <a:pt x="1145308" y="1000358"/>
                </a:lnTo>
                <a:lnTo>
                  <a:pt x="1173068" y="958323"/>
                </a:lnTo>
                <a:lnTo>
                  <a:pt x="1197127" y="914677"/>
                </a:lnTo>
                <a:lnTo>
                  <a:pt x="1217485" y="869652"/>
                </a:lnTo>
                <a:lnTo>
                  <a:pt x="1234141" y="823477"/>
                </a:lnTo>
                <a:lnTo>
                  <a:pt x="1247096" y="776381"/>
                </a:lnTo>
                <a:lnTo>
                  <a:pt x="1256349" y="728596"/>
                </a:lnTo>
                <a:lnTo>
                  <a:pt x="1261901" y="680351"/>
                </a:lnTo>
                <a:lnTo>
                  <a:pt x="1263752" y="631876"/>
                </a:lnTo>
                <a:lnTo>
                  <a:pt x="1261901" y="583401"/>
                </a:lnTo>
                <a:lnTo>
                  <a:pt x="1256349" y="535156"/>
                </a:lnTo>
                <a:lnTo>
                  <a:pt x="1247096" y="487371"/>
                </a:lnTo>
                <a:lnTo>
                  <a:pt x="1234141" y="440276"/>
                </a:lnTo>
                <a:lnTo>
                  <a:pt x="1217485" y="394100"/>
                </a:lnTo>
                <a:lnTo>
                  <a:pt x="1197127" y="349075"/>
                </a:lnTo>
                <a:lnTo>
                  <a:pt x="1173068" y="305429"/>
                </a:lnTo>
                <a:lnTo>
                  <a:pt x="1145308" y="263394"/>
                </a:lnTo>
                <a:lnTo>
                  <a:pt x="1113847" y="223198"/>
                </a:lnTo>
                <a:lnTo>
                  <a:pt x="1078684" y="185072"/>
                </a:lnTo>
                <a:lnTo>
                  <a:pt x="1040557" y="149908"/>
                </a:lnTo>
                <a:lnTo>
                  <a:pt x="1000361" y="118446"/>
                </a:lnTo>
                <a:lnTo>
                  <a:pt x="958325" y="90685"/>
                </a:lnTo>
                <a:lnTo>
                  <a:pt x="914679" y="66626"/>
                </a:lnTo>
                <a:lnTo>
                  <a:pt x="869653" y="46268"/>
                </a:lnTo>
                <a:lnTo>
                  <a:pt x="823477" y="29611"/>
                </a:lnTo>
                <a:lnTo>
                  <a:pt x="776382" y="16656"/>
                </a:lnTo>
                <a:lnTo>
                  <a:pt x="728596" y="7402"/>
                </a:lnTo>
                <a:lnTo>
                  <a:pt x="680351" y="1850"/>
                </a:lnTo>
                <a:lnTo>
                  <a:pt x="631876" y="0"/>
                </a:lnTo>
                <a:close/>
              </a:path>
            </a:pathLst>
          </a:custGeom>
          <a:solidFill>
            <a:srgbClr val="EE3340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+mn-lt"/>
            </a:endParaRPr>
          </a:p>
        </p:txBody>
      </p:sp>
      <p:cxnSp>
        <p:nvCxnSpPr>
          <p:cNvPr id="26" name="Lige forbindelse 8"/>
          <p:cNvCxnSpPr>
            <a:cxnSpLocks/>
          </p:cNvCxnSpPr>
          <p:nvPr userDrawn="1"/>
        </p:nvCxnSpPr>
        <p:spPr>
          <a:xfrm>
            <a:off x="7162799" y="4946247"/>
            <a:ext cx="1983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547" y="3844395"/>
            <a:ext cx="1306800" cy="10973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13836" y="9144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+mn-lt"/>
              </a:defRPr>
            </a:lvl1pPr>
          </a:lstStyle>
          <a:p>
            <a:pPr marL="15394"/>
            <a: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  <a:t>Headline placeholder</a:t>
            </a:r>
            <a:b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i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t</a:t>
            </a:r>
            <a:r>
              <a:rPr lang="en-US" sz="3600" b="1" u="sng" spc="-85" dirty="0">
                <a:solidFill>
                  <a:srgbClr val="0D356E"/>
                </a:solidFill>
                <a:latin typeface="+mn-lt"/>
                <a:cs typeface="Arial"/>
              </a:rPr>
              <a:t>w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o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li</a:t>
            </a:r>
            <a:r>
              <a:rPr lang="en-US" sz="3600" b="1" u="sng" spc="-73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1" dirty="0">
                <a:solidFill>
                  <a:srgbClr val="0D356E"/>
                </a:solidFill>
                <a:latin typeface="+mn-lt"/>
                <a:cs typeface="Arial"/>
              </a:rPr>
              <a:t>es</a:t>
            </a:r>
            <a:endParaRPr lang="en-US" sz="3600" u="sng" dirty="0">
              <a:latin typeface="+mn-lt"/>
              <a:cs typeface="Arial"/>
            </a:endParaRP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0934" y="2316263"/>
            <a:ext cx="4314029" cy="208728"/>
          </a:xfrm>
        </p:spPr>
        <p:txBody>
          <a:bodyPr/>
          <a:lstStyle>
            <a:lvl1pPr marL="15394" indent="0" algn="ctr" defTabSz="4572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050" b="1" kern="1200" dirty="0">
                <a:solidFill>
                  <a:srgbClr val="0D356E"/>
                </a:solidFill>
                <a:latin typeface="+mn-lt"/>
                <a:ea typeface="+mn-ea"/>
                <a:cs typeface="Arial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b="1" dirty="0" err="1">
                <a:solidFill>
                  <a:srgbClr val="0D356E"/>
                </a:solidFill>
                <a:latin typeface="+mn-lt"/>
                <a:cs typeface="Arial"/>
              </a:rPr>
              <a:t>Subheadline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90500" y="2557320"/>
            <a:ext cx="4051300" cy="508000"/>
          </a:xfrm>
        </p:spPr>
        <p:txBody>
          <a:bodyPr/>
          <a:lstStyle>
            <a:lvl1pPr marL="15394" indent="0" algn="ctr" defTabSz="1828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050" kern="1200" spc="6" dirty="0">
                <a:solidFill>
                  <a:srgbClr val="0D356E"/>
                </a:solidFill>
                <a:latin typeface="+mn-lt"/>
                <a:ea typeface="+mn-ea"/>
                <a:cs typeface="Arial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Lorem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ipsum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do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lor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sit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amet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consectetur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ad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ipiscing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. </a:t>
            </a:r>
            <a:b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Morbi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at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mi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suscip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,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dap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ibus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nu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lla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eu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mo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lestie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quam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.</a:t>
            </a:r>
            <a:endParaRPr lang="en-US" sz="1050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3750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0" y="258807"/>
            <a:ext cx="32004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137104" y="4979486"/>
            <a:ext cx="52814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© 2017</a:t>
            </a:r>
            <a:r>
              <a:rPr lang="en-US" sz="600" b="0" u="none" baseline="0" dirty="0">
                <a:solidFill>
                  <a:schemeClr val="accent2"/>
                </a:solidFill>
              </a:rPr>
              <a:t> </a:t>
            </a:r>
            <a:r>
              <a:rPr lang="en-US" sz="6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7786287" y="4979486"/>
            <a:ext cx="40188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8309214" y="4979486"/>
            <a:ext cx="45403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confidential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903495" y="4963911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03200" y="1295399"/>
            <a:ext cx="8681088" cy="2540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1674584"/>
            <a:ext cx="8681088" cy="30851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r>
              <a:rPr lang="en-US" dirty="0"/>
              <a:t>Description text in Dark Grey and 24pt size.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03200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cxnSp>
        <p:nvCxnSpPr>
          <p:cNvPr id="18" name="Lige forbindelse 8"/>
          <p:cNvCxnSpPr>
            <a:cxnSpLocks/>
          </p:cNvCxnSpPr>
          <p:nvPr userDrawn="1"/>
        </p:nvCxnSpPr>
        <p:spPr>
          <a:xfrm>
            <a:off x="7162799" y="4946247"/>
            <a:ext cx="1983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hape 257"/>
          <p:cNvSpPr txBox="1">
            <a:spLocks/>
          </p:cNvSpPr>
          <p:nvPr userDrawn="1"/>
        </p:nvSpPr>
        <p:spPr>
          <a:xfrm>
            <a:off x="8884288" y="4937885"/>
            <a:ext cx="197169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sym typeface="Arial"/>
              </a:rPr>
              <a:pPr lvl="0"/>
              <a:t>‹#›</a:t>
            </a:fld>
            <a:endParaRPr lang="en-GB" noProof="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419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56032"/>
            <a:ext cx="3200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lvl="0" eaLnBrk="0" hangingPunct="0">
              <a:spcBef>
                <a:spcPct val="20000"/>
              </a:spcBef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48937"/>
            <a:ext cx="8229600" cy="3484555"/>
          </a:xfrm>
          <a:prstGeom prst="rect">
            <a:avLst/>
          </a:prstGeom>
        </p:spPr>
        <p:txBody>
          <a:bodyPr lIns="45720" tIns="45720" rIns="45720" bIns="4572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303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10" r:id="rId2"/>
    <p:sldLayoutId id="2147483804" r:id="rId3"/>
    <p:sldLayoutId id="2147483709" r:id="rId4"/>
    <p:sldLayoutId id="2147483756" r:id="rId5"/>
    <p:sldLayoutId id="2147483758" r:id="rId6"/>
    <p:sldLayoutId id="2147483783" r:id="rId7"/>
    <p:sldLayoutId id="2147483784" r:id="rId8"/>
    <p:sldLayoutId id="2147483829" r:id="rId9"/>
    <p:sldLayoutId id="2147483855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8" r:id="rId17"/>
    <p:sldLayoutId id="2147483842" r:id="rId18"/>
    <p:sldLayoutId id="2147483844" r:id="rId19"/>
    <p:sldLayoutId id="2147483846" r:id="rId20"/>
    <p:sldLayoutId id="2147483850" r:id="rId21"/>
    <p:sldLayoutId id="2147483848" r:id="rId22"/>
    <p:sldLayoutId id="2147483852" r:id="rId23"/>
    <p:sldLayoutId id="2147483799" r:id="rId24"/>
    <p:sldLayoutId id="2147483822" r:id="rId25"/>
    <p:sldLayoutId id="2147483824" r:id="rId26"/>
    <p:sldLayoutId id="2147483892" r:id="rId27"/>
  </p:sldLayoutIdLst>
  <p:txStyles>
    <p:titleStyle>
      <a:lvl1pPr marL="0" algn="l" defTabSz="457200" rtl="0" eaLnBrk="1" latinLnBrk="0" hangingPunct="1">
        <a:lnSpc>
          <a:spcPct val="98000"/>
        </a:lnSpc>
        <a:spcBef>
          <a:spcPct val="0"/>
        </a:spcBef>
        <a:buNone/>
        <a:tabLst>
          <a:tab pos="457200" algn="l"/>
        </a:tabLst>
        <a:defRPr lang="en-US" sz="2600" b="1" u="sng" kern="1200" dirty="0">
          <a:solidFill>
            <a:schemeClr val="tx2"/>
          </a:solidFill>
          <a:latin typeface="+mj-lt"/>
          <a:ea typeface="+mn-ea"/>
          <a:cs typeface="Arial"/>
        </a:defRPr>
      </a:lvl1pPr>
    </p:titleStyle>
    <p:bodyStyle>
      <a:lvl1pPr marL="231775" indent="-231775" algn="l" defTabSz="457200" rtl="0" eaLnBrk="1" latinLnBrk="0" hangingPunct="1">
        <a:spcBef>
          <a:spcPts val="600"/>
        </a:spcBef>
        <a:buClr>
          <a:srgbClr val="00B0F0"/>
        </a:buClr>
        <a:buFont typeface="Arial" panose="020B0604020202020204" pitchFamily="34" charset="0"/>
        <a:buChar char="•"/>
        <a:defRPr kumimoji="0" lang="en-US" sz="20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Arial"/>
        </a:defRPr>
      </a:lvl1pPr>
      <a:lvl2pPr marL="742950" indent="-2857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+mn-cs"/>
        </a:defRPr>
      </a:lvl2pPr>
      <a:lvl3pPr marL="1085850" indent="-1714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2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1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050" b="0" i="0" u="none" strike="noStrike" kern="1200" cap="none" spc="0" normalizeH="0" baseline="0" noProof="0" dirty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8808"/>
            <a:ext cx="3200400" cy="499950"/>
          </a:xfrm>
        </p:spPr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834209"/>
            <a:ext cx="8860413" cy="403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2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8808"/>
            <a:ext cx="3200400" cy="499950"/>
          </a:xfrm>
        </p:spPr>
        <p:txBody>
          <a:bodyPr/>
          <a:lstStyle/>
          <a:p>
            <a:r>
              <a:rPr lang="en-US" dirty="0" smtClean="0"/>
              <a:t>Comparison Cont.,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3" y="834209"/>
            <a:ext cx="8840316" cy="405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9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8341960|-3468525|-2064878|-9539986|Markido&quot;,&quot;Id&quot;:&quot;5903138c44393312a0733625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Wipro 2014 PPT Theme">
  <a:themeElements>
    <a:clrScheme name="Wipro Template 2014">
      <a:dk1>
        <a:srgbClr val="000000"/>
      </a:dk1>
      <a:lt1>
        <a:srgbClr val="FFFFFF"/>
      </a:lt1>
      <a:dk2>
        <a:srgbClr val="0E3570"/>
      </a:dk2>
      <a:lt2>
        <a:srgbClr val="F2F2F2"/>
      </a:lt2>
      <a:accent1>
        <a:srgbClr val="0E3570"/>
      </a:accent1>
      <a:accent2>
        <a:srgbClr val="646363"/>
      </a:accent2>
      <a:accent3>
        <a:srgbClr val="6DC24B"/>
      </a:accent3>
      <a:accent4>
        <a:srgbClr val="FFDA29"/>
      </a:accent4>
      <a:accent5>
        <a:srgbClr val="EF3341"/>
      </a:accent5>
      <a:accent6>
        <a:srgbClr val="00A2E0"/>
      </a:accent6>
      <a:hlink>
        <a:srgbClr val="646363"/>
      </a:hlink>
      <a:folHlink>
        <a:srgbClr val="646363"/>
      </a:folHlink>
    </a:clrScheme>
    <a:fontScheme name="Custom 1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  <a:headEnd type="none" w="med" len="med"/>
          <a:tailEnd type="triangl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pro_Corp_Presentation_Template_ Confidential_2017 [Read-Only]" id="{1443DD43-BD9B-48AD-A9F7-6CBE6BD1E543}" vid="{3B10A19D-94B1-4788-AEC1-BDCC00B83B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5094</TotalTime>
  <Words>4</Words>
  <Application>Microsoft Office PowerPoint</Application>
  <PresentationFormat>On-screen Show (16:9)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HP Simplified</vt:lpstr>
      <vt:lpstr>Wingdings</vt:lpstr>
      <vt:lpstr>Wipro 2014 PPT Theme</vt:lpstr>
      <vt:lpstr>Comparison</vt:lpstr>
      <vt:lpstr>Comparison Cont.,</vt:lpstr>
    </vt:vector>
  </TitlesOfParts>
  <Company>Wipro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 Thin Client – Test Automation</dc:title>
  <dc:creator>Arun Kumar M (PES)</dc:creator>
  <cp:lastModifiedBy>Sudhakar</cp:lastModifiedBy>
  <cp:revision>99</cp:revision>
  <dcterms:created xsi:type="dcterms:W3CDTF">2017-06-21T04:35:28Z</dcterms:created>
  <dcterms:modified xsi:type="dcterms:W3CDTF">2017-09-21T10:04:51Z</dcterms:modified>
</cp:coreProperties>
</file>