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3.png" ContentType="image/png"/>
  <Override PartName="/ppt/media/image12.jpeg" ContentType="image/jpeg"/>
  <Override PartName="/ppt/media/image11.jpeg" ContentType="image/jpeg"/>
  <Override PartName="/ppt/media/image9.jpeg" ContentType="image/jpeg"/>
  <Override PartName="/ppt/media/image8.jpeg" ContentType="image/jpeg"/>
  <Override PartName="/ppt/media/image10.jpeg" ContentType="image/jpeg"/>
  <Override PartName="/ppt/media/image7.png" ContentType="image/png"/>
  <Override PartName="/ppt/media/image1.jpeg" ContentType="image/jpeg"/>
  <Override PartName="/ppt/media/image6.png" ContentType="image/png"/>
  <Override PartName="/ppt/media/image5.jpeg" ContentType="image/jpeg"/>
  <Override PartName="/ppt/media/image24.png" ContentType="image/png"/>
  <Override PartName="/ppt/media/image23.jpeg" ContentType="image/jpeg"/>
  <Override PartName="/ppt/media/image21.wmf" ContentType="image/x-wmf"/>
  <Override PartName="/ppt/media/image19.png" ContentType="image/png"/>
  <Override PartName="/ppt/media/image3.png" ContentType="image/png"/>
  <Override PartName="/ppt/media/image20.png" ContentType="image/png"/>
  <Override PartName="/ppt/media/image18.png" ContentType="image/png"/>
  <Override PartName="/ppt/media/image17.wmf" ContentType="image/x-wmf"/>
  <Override PartName="/ppt/media/image15.jpeg" ContentType="image/jpeg"/>
  <Override PartName="/ppt/media/image16.png" ContentType="image/png"/>
  <Override PartName="/ppt/media/explode.wav" ContentType="audio/x-wav"/>
  <Override PartName="/ppt/media/image14.png" ContentType="image/png"/>
  <Override PartName="/ppt/media/image4.jpeg" ContentType="image/jpeg"/>
  <Override PartName="/ppt/media/image2.png" ContentType="image/png"/>
  <Override PartName="/ppt/media/image22.gif" ContentType="image/gif"/>
  <Override PartName="/ppt/media/image25.png" ContentType="image/png"/>
  <Override PartName="/ppt/embeddings/oleObject1.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0" y="0"/>
            <a:ext cx="6858000" cy="9144000"/>
          </a:xfrm>
          <a:prstGeom prst="rect">
            <a:avLst/>
          </a:prstGeom>
          <a:solidFill>
            <a:srgbClr val="ffffff"/>
          </a:solidFill>
          <a:ln w="0">
            <a:noFill/>
          </a:ln>
        </p:spPr>
      </p:sp>
      <p:sp>
        <p:nvSpPr>
          <p:cNvPr id="681"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200" spc="-1" strike="noStrike">
              <a:solidFill>
                <a:srgbClr val="000000"/>
              </a:solidFill>
              <a:latin typeface="Times New Roman"/>
            </a:endParaRPr>
          </a:p>
        </p:txBody>
      </p:sp>
      <p:sp>
        <p:nvSpPr>
          <p:cNvPr id="682" name="PlaceHolder 2"/>
          <p:cNvSpPr>
            <a:spLocks noGrp="1"/>
          </p:cNvSpPr>
          <p:nvPr>
            <p:ph type="dt" idx="31"/>
          </p:nvPr>
        </p:nvSpPr>
        <p:spPr>
          <a:xfrm>
            <a:off x="3885840" y="0"/>
            <a:ext cx="297180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200" spc="-1" strike="noStrike">
              <a:solidFill>
                <a:srgbClr val="000000"/>
              </a:solidFill>
              <a:latin typeface="Times New Roman"/>
            </a:endParaRPr>
          </a:p>
        </p:txBody>
      </p:sp>
      <p:sp>
        <p:nvSpPr>
          <p:cNvPr id="683"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0000"/>
                </a:solidFill>
                <a:latin typeface="Times New Roman"/>
              </a:rPr>
              <a:t>Click to move the slide</a:t>
            </a:r>
            <a:endParaRPr b="0" lang="en-IN" sz="4400" spc="-1" strike="noStrike">
              <a:solidFill>
                <a:srgbClr val="000000"/>
              </a:solidFill>
              <a:latin typeface="Times New Roman"/>
            </a:endParaRPr>
          </a:p>
        </p:txBody>
      </p:sp>
      <p:sp>
        <p:nvSpPr>
          <p:cNvPr id="684" name="PlaceHolder 4"/>
          <p:cNvSpPr>
            <a:spLocks noGrp="1"/>
          </p:cNvSpPr>
          <p:nvPr>
            <p:ph type="body"/>
          </p:nvPr>
        </p:nvSpPr>
        <p:spPr>
          <a:xfrm>
            <a:off x="914400" y="4343400"/>
            <a:ext cx="5029200" cy="4114800"/>
          </a:xfrm>
          <a:prstGeom prst="rect">
            <a:avLst/>
          </a:prstGeom>
          <a:noFill/>
          <a:ln w="0">
            <a:noFill/>
          </a:ln>
        </p:spPr>
        <p:txBody>
          <a:bodyPr lIns="90000" rIns="90000" tIns="46800" bIns="46800" anchor="t">
            <a:noAutofit/>
          </a:bodyPr>
          <a:p>
            <a:r>
              <a:rPr b="0" lang="en-IN" sz="1200" spc="-1" strike="noStrike">
                <a:solidFill>
                  <a:srgbClr val="000000"/>
                </a:solidFill>
                <a:latin typeface="Times New Roman"/>
              </a:rPr>
              <a:t>Click to edit the notes format</a:t>
            </a:r>
            <a:endParaRPr b="0" lang="en-IN" sz="1200" spc="-1" strike="noStrike">
              <a:solidFill>
                <a:srgbClr val="000000"/>
              </a:solidFill>
              <a:latin typeface="Times New Roman"/>
            </a:endParaRPr>
          </a:p>
        </p:txBody>
      </p:sp>
      <p:sp>
        <p:nvSpPr>
          <p:cNvPr id="685" name="PlaceHolder 5"/>
          <p:cNvSpPr>
            <a:spLocks noGrp="1"/>
          </p:cNvSpPr>
          <p:nvPr>
            <p:ph type="ftr" idx="32"/>
          </p:nvPr>
        </p:nvSpPr>
        <p:spPr>
          <a:xfrm>
            <a:off x="-360" y="8686800"/>
            <a:ext cx="2971800" cy="45720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200" spc="-1" strike="noStrike">
              <a:solidFill>
                <a:srgbClr val="000000"/>
              </a:solidFill>
              <a:latin typeface="Times New Roman"/>
            </a:endParaRPr>
          </a:p>
        </p:txBody>
      </p:sp>
      <p:sp>
        <p:nvSpPr>
          <p:cNvPr id="686" name="PlaceHolder 6"/>
          <p:cNvSpPr>
            <a:spLocks noGrp="1"/>
          </p:cNvSpPr>
          <p:nvPr>
            <p:ph type="sldNum" idx="33"/>
          </p:nvPr>
        </p:nvSpPr>
        <p:spPr>
          <a:xfrm>
            <a:off x="3885840" y="8686800"/>
            <a:ext cx="2971800" cy="457200"/>
          </a:xfrm>
          <a:prstGeom prst="rect">
            <a:avLst/>
          </a:prstGeom>
          <a:noFill/>
          <a:ln w="0">
            <a:noFill/>
          </a:ln>
        </p:spPr>
        <p:txBody>
          <a:bodyPr lIns="90000" rIns="90000" tIns="46800" bIns="46800" anchor="b">
            <a:noAutofit/>
          </a:bodyPr>
          <a:lstStyle>
            <a:lvl1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EAD0CC-AC7B-4AD7-B26A-C706EDC0A213}"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989A01D-CC28-41CA-A1AE-F6FC6354890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19" name="PlaceHolder 1"/>
          <p:cNvSpPr>
            <a:spLocks noGrp="1"/>
          </p:cNvSpPr>
          <p:nvPr>
            <p:ph type="sldImg"/>
          </p:nvPr>
        </p:nvSpPr>
        <p:spPr>
          <a:xfrm>
            <a:off x="1143000" y="685800"/>
            <a:ext cx="4572000" cy="3429000"/>
          </a:xfrm>
          <a:prstGeom prst="rect">
            <a:avLst/>
          </a:prstGeom>
          <a:ln w="0">
            <a:noFill/>
          </a:ln>
        </p:spPr>
      </p:sp>
      <p:sp>
        <p:nvSpPr>
          <p:cNvPr id="820"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4753591-C93A-479E-AE10-A76CA984664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46" name="PlaceHolder 1"/>
          <p:cNvSpPr>
            <a:spLocks noGrp="1"/>
          </p:cNvSpPr>
          <p:nvPr>
            <p:ph type="sldImg"/>
          </p:nvPr>
        </p:nvSpPr>
        <p:spPr>
          <a:xfrm>
            <a:off x="1143000" y="685800"/>
            <a:ext cx="4572000" cy="3429000"/>
          </a:xfrm>
          <a:prstGeom prst="rect">
            <a:avLst/>
          </a:prstGeom>
          <a:ln w="0">
            <a:noFill/>
          </a:ln>
        </p:spPr>
      </p:sp>
      <p:sp>
        <p:nvSpPr>
          <p:cNvPr id="84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6AF59D8-78F8-4BF3-833D-0B6EE894422B}"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49" name="PlaceHolder 1"/>
          <p:cNvSpPr>
            <a:spLocks noGrp="1"/>
          </p:cNvSpPr>
          <p:nvPr>
            <p:ph type="sldImg"/>
          </p:nvPr>
        </p:nvSpPr>
        <p:spPr>
          <a:xfrm>
            <a:off x="1143000" y="685800"/>
            <a:ext cx="4572000" cy="3429000"/>
          </a:xfrm>
          <a:prstGeom prst="rect">
            <a:avLst/>
          </a:prstGeom>
          <a:ln w="0">
            <a:noFill/>
          </a:ln>
        </p:spPr>
      </p:sp>
      <p:sp>
        <p:nvSpPr>
          <p:cNvPr id="850"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FE7A89-00C5-437B-BE2E-499DABEFF10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52" name="PlaceHolder 1"/>
          <p:cNvSpPr>
            <a:spLocks noGrp="1"/>
          </p:cNvSpPr>
          <p:nvPr>
            <p:ph type="sldImg"/>
          </p:nvPr>
        </p:nvSpPr>
        <p:spPr>
          <a:xfrm>
            <a:off x="1143000" y="685800"/>
            <a:ext cx="4572000" cy="3429000"/>
          </a:xfrm>
          <a:prstGeom prst="rect">
            <a:avLst/>
          </a:prstGeom>
          <a:ln w="0">
            <a:noFill/>
          </a:ln>
        </p:spPr>
      </p:sp>
      <p:sp>
        <p:nvSpPr>
          <p:cNvPr id="85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07D07F4-622E-4C06-8AD5-4DBE17AE820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55" name="PlaceHolder 1"/>
          <p:cNvSpPr>
            <a:spLocks noGrp="1"/>
          </p:cNvSpPr>
          <p:nvPr>
            <p:ph type="sldImg"/>
          </p:nvPr>
        </p:nvSpPr>
        <p:spPr>
          <a:xfrm>
            <a:off x="1143000" y="685800"/>
            <a:ext cx="4572000" cy="3429000"/>
          </a:xfrm>
          <a:prstGeom prst="rect">
            <a:avLst/>
          </a:prstGeom>
          <a:ln w="0">
            <a:noFill/>
          </a:ln>
        </p:spPr>
      </p:sp>
      <p:sp>
        <p:nvSpPr>
          <p:cNvPr id="85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74417D9-B86F-46D2-8920-EB1DA7D7CCA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58" name="PlaceHolder 1"/>
          <p:cNvSpPr>
            <a:spLocks noGrp="1"/>
          </p:cNvSpPr>
          <p:nvPr>
            <p:ph type="sldImg"/>
          </p:nvPr>
        </p:nvSpPr>
        <p:spPr>
          <a:xfrm>
            <a:off x="1143000" y="685800"/>
            <a:ext cx="4572000" cy="3429000"/>
          </a:xfrm>
          <a:prstGeom prst="rect">
            <a:avLst/>
          </a:prstGeom>
          <a:ln w="0">
            <a:noFill/>
          </a:ln>
        </p:spPr>
      </p:sp>
      <p:sp>
        <p:nvSpPr>
          <p:cNvPr id="85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46BDD1C-5078-4F06-8FB2-A163AF50BC7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61" name="PlaceHolder 1"/>
          <p:cNvSpPr>
            <a:spLocks noGrp="1"/>
          </p:cNvSpPr>
          <p:nvPr>
            <p:ph type="sldImg"/>
          </p:nvPr>
        </p:nvSpPr>
        <p:spPr>
          <a:xfrm>
            <a:off x="1143000" y="685800"/>
            <a:ext cx="4572000" cy="3429000"/>
          </a:xfrm>
          <a:prstGeom prst="rect">
            <a:avLst/>
          </a:prstGeom>
          <a:ln w="0">
            <a:noFill/>
          </a:ln>
        </p:spPr>
      </p:sp>
      <p:sp>
        <p:nvSpPr>
          <p:cNvPr id="86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7F586F0-7390-4B73-84EB-F1AE5EB9FB4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64" name="PlaceHolder 1"/>
          <p:cNvSpPr>
            <a:spLocks noGrp="1"/>
          </p:cNvSpPr>
          <p:nvPr>
            <p:ph type="sldImg"/>
          </p:nvPr>
        </p:nvSpPr>
        <p:spPr>
          <a:xfrm>
            <a:off x="1143000" y="685800"/>
            <a:ext cx="4572000" cy="3429000"/>
          </a:xfrm>
          <a:prstGeom prst="rect">
            <a:avLst/>
          </a:prstGeom>
          <a:ln w="0">
            <a:noFill/>
          </a:ln>
        </p:spPr>
      </p:sp>
      <p:sp>
        <p:nvSpPr>
          <p:cNvPr id="865"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1143000" y="685800"/>
            <a:ext cx="4572000" cy="3429000"/>
          </a:xfrm>
          <a:prstGeom prst="rect">
            <a:avLst/>
          </a:prstGeom>
          <a:ln w="0">
            <a:noFill/>
          </a:ln>
        </p:spPr>
      </p:sp>
      <p:sp>
        <p:nvSpPr>
          <p:cNvPr id="86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
        <p:nvSpPr>
          <p:cNvPr id="868" name="Slide Number Placeholder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0B4C09-95F4-4C36-83A5-C3A03FBC7C5F}"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93EF5D-B3F4-40D3-ADCD-E36B04DA6F22}"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70" name="PlaceHolder 1"/>
          <p:cNvSpPr>
            <a:spLocks noGrp="1"/>
          </p:cNvSpPr>
          <p:nvPr>
            <p:ph type="sldImg"/>
          </p:nvPr>
        </p:nvSpPr>
        <p:spPr>
          <a:xfrm>
            <a:off x="1143000" y="685800"/>
            <a:ext cx="4572000" cy="3429000"/>
          </a:xfrm>
          <a:prstGeom prst="rect">
            <a:avLst/>
          </a:prstGeom>
          <a:ln w="0">
            <a:noFill/>
          </a:ln>
        </p:spPr>
      </p:sp>
      <p:sp>
        <p:nvSpPr>
          <p:cNvPr id="87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898044-968F-47DF-A8B8-5414B514E47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22" name="PlaceHolder 1"/>
          <p:cNvSpPr>
            <a:spLocks noGrp="1"/>
          </p:cNvSpPr>
          <p:nvPr>
            <p:ph type="sldImg"/>
          </p:nvPr>
        </p:nvSpPr>
        <p:spPr>
          <a:xfrm>
            <a:off x="1143000" y="685800"/>
            <a:ext cx="4572000" cy="3429000"/>
          </a:xfrm>
          <a:prstGeom prst="rect">
            <a:avLst/>
          </a:prstGeom>
          <a:ln w="0">
            <a:noFill/>
          </a:ln>
        </p:spPr>
      </p:sp>
      <p:sp>
        <p:nvSpPr>
          <p:cNvPr id="82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sldImg"/>
          </p:nvPr>
        </p:nvSpPr>
        <p:spPr>
          <a:xfrm>
            <a:off x="1143000" y="685800"/>
            <a:ext cx="4572000" cy="3429000"/>
          </a:xfrm>
          <a:prstGeom prst="rect">
            <a:avLst/>
          </a:prstGeom>
          <a:ln w="0">
            <a:noFill/>
          </a:ln>
        </p:spPr>
      </p:sp>
      <p:sp>
        <p:nvSpPr>
          <p:cNvPr id="87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
        <p:nvSpPr>
          <p:cNvPr id="874" name="Slide Number Placeholder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22846B6-BDA7-4EF3-8A50-D739EB0327DF}"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0B32914-F533-45A9-A90F-DE6A74E6F8FF}"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76" name="PlaceHolder 1"/>
          <p:cNvSpPr>
            <a:spLocks noGrp="1"/>
          </p:cNvSpPr>
          <p:nvPr>
            <p:ph type="sldImg"/>
          </p:nvPr>
        </p:nvSpPr>
        <p:spPr>
          <a:xfrm>
            <a:off x="1143000" y="685800"/>
            <a:ext cx="4572000" cy="3429000"/>
          </a:xfrm>
          <a:prstGeom prst="rect">
            <a:avLst/>
          </a:prstGeom>
          <a:ln w="0">
            <a:noFill/>
          </a:ln>
        </p:spPr>
      </p:sp>
      <p:sp>
        <p:nvSpPr>
          <p:cNvPr id="87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sldImg"/>
          </p:nvPr>
        </p:nvSpPr>
        <p:spPr>
          <a:xfrm>
            <a:off x="1143000" y="685800"/>
            <a:ext cx="4572000" cy="3429000"/>
          </a:xfrm>
          <a:prstGeom prst="rect">
            <a:avLst/>
          </a:prstGeom>
          <a:ln w="0">
            <a:noFill/>
          </a:ln>
        </p:spPr>
      </p:sp>
      <p:sp>
        <p:nvSpPr>
          <p:cNvPr id="87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
        <p:nvSpPr>
          <p:cNvPr id="880" name="Slide Number Placeholder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8F51F6-D75E-4DFA-AD60-330F84A0DCEA}"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F0CDA2-91EC-4865-922F-1868DC7A44A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82" name="PlaceHolder 1"/>
          <p:cNvSpPr>
            <a:spLocks noGrp="1"/>
          </p:cNvSpPr>
          <p:nvPr>
            <p:ph type="sldImg"/>
          </p:nvPr>
        </p:nvSpPr>
        <p:spPr>
          <a:xfrm>
            <a:off x="1143000" y="685800"/>
            <a:ext cx="4572000" cy="3429000"/>
          </a:xfrm>
          <a:prstGeom prst="rect">
            <a:avLst/>
          </a:prstGeom>
          <a:ln w="0">
            <a:noFill/>
          </a:ln>
        </p:spPr>
      </p:sp>
      <p:sp>
        <p:nvSpPr>
          <p:cNvPr id="88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BAF6629-9F42-4E86-A7C6-C5D01022EAFD}" type="slidenum">
              <a:rPr b="0" lang="en-US" sz="1200" spc="-1" strike="noStrike">
                <a:solidFill>
                  <a:srgbClr val="000000"/>
                </a:solidFill>
                <a:latin typeface="Times New Roman"/>
                <a:ea typeface="ＭＳ Ｐゴシック"/>
              </a:rPr>
              <a:t>&lt;number&gt;</a:t>
            </a:fld>
            <a:endParaRPr b="0" lang="en-IN" sz="1200" spc="-1" strike="noStrike">
              <a:solidFill>
                <a:srgbClr val="000000"/>
              </a:solidFill>
              <a:latin typeface="Times New Roman"/>
            </a:endParaRPr>
          </a:p>
        </p:txBody>
      </p:sp>
      <p:sp>
        <p:nvSpPr>
          <p:cNvPr id="885" name="PlaceHolder 1"/>
          <p:cNvSpPr>
            <a:spLocks noGrp="1"/>
          </p:cNvSpPr>
          <p:nvPr>
            <p:ph type="sldImg"/>
          </p:nvPr>
        </p:nvSpPr>
        <p:spPr>
          <a:xfrm>
            <a:off x="1143000" y="685800"/>
            <a:ext cx="4572000" cy="3429000"/>
          </a:xfrm>
          <a:prstGeom prst="rect">
            <a:avLst/>
          </a:prstGeom>
          <a:ln w="0">
            <a:noFill/>
          </a:ln>
        </p:spPr>
      </p:sp>
      <p:sp>
        <p:nvSpPr>
          <p:cNvPr id="88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sldImg"/>
          </p:nvPr>
        </p:nvSpPr>
        <p:spPr>
          <a:xfrm>
            <a:off x="1143000" y="685800"/>
            <a:ext cx="4572000" cy="3429000"/>
          </a:xfrm>
          <a:prstGeom prst="rect">
            <a:avLst/>
          </a:prstGeom>
          <a:ln w="0">
            <a:noFill/>
          </a:ln>
        </p:spPr>
      </p:sp>
      <p:sp>
        <p:nvSpPr>
          <p:cNvPr id="88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
        <p:nvSpPr>
          <p:cNvPr id="889" name="Slide Number Placeholder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309E439-25E9-48FE-8EE9-A3893B479AB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A196BA-DFE6-4F8B-913E-8A31B6CF731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91" name="PlaceHolder 1"/>
          <p:cNvSpPr>
            <a:spLocks noGrp="1"/>
          </p:cNvSpPr>
          <p:nvPr>
            <p:ph type="sldImg"/>
          </p:nvPr>
        </p:nvSpPr>
        <p:spPr>
          <a:xfrm>
            <a:off x="1143000" y="685800"/>
            <a:ext cx="4572000" cy="3429000"/>
          </a:xfrm>
          <a:prstGeom prst="rect">
            <a:avLst/>
          </a:prstGeom>
          <a:ln w="0">
            <a:noFill/>
          </a:ln>
        </p:spPr>
      </p:sp>
      <p:sp>
        <p:nvSpPr>
          <p:cNvPr id="89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CC3AF9-BA55-4A2E-8478-C32EECCED1F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94" name="PlaceHolder 1"/>
          <p:cNvSpPr>
            <a:spLocks noGrp="1"/>
          </p:cNvSpPr>
          <p:nvPr>
            <p:ph type="sldImg"/>
          </p:nvPr>
        </p:nvSpPr>
        <p:spPr>
          <a:xfrm>
            <a:off x="1143000" y="685800"/>
            <a:ext cx="4572000" cy="3429000"/>
          </a:xfrm>
          <a:prstGeom prst="rect">
            <a:avLst/>
          </a:prstGeom>
          <a:ln w="0">
            <a:noFill/>
          </a:ln>
        </p:spPr>
      </p:sp>
      <p:sp>
        <p:nvSpPr>
          <p:cNvPr id="895"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095263-4FC5-411A-BEAA-6B88E388FB6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97" name="PlaceHolder 1"/>
          <p:cNvSpPr>
            <a:spLocks noGrp="1"/>
          </p:cNvSpPr>
          <p:nvPr>
            <p:ph type="sldImg"/>
          </p:nvPr>
        </p:nvSpPr>
        <p:spPr>
          <a:xfrm>
            <a:off x="1143000" y="685800"/>
            <a:ext cx="4572000" cy="3429000"/>
          </a:xfrm>
          <a:prstGeom prst="rect">
            <a:avLst/>
          </a:prstGeom>
          <a:ln w="0">
            <a:noFill/>
          </a:ln>
        </p:spPr>
      </p:sp>
      <p:sp>
        <p:nvSpPr>
          <p:cNvPr id="89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05BE308-F84F-42C5-B5A6-29F7D94ABA0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25" name="PlaceHolder 1"/>
          <p:cNvSpPr>
            <a:spLocks noGrp="1"/>
          </p:cNvSpPr>
          <p:nvPr>
            <p:ph type="sldImg"/>
          </p:nvPr>
        </p:nvSpPr>
        <p:spPr>
          <a:xfrm>
            <a:off x="1143000" y="685800"/>
            <a:ext cx="4572000" cy="3429000"/>
          </a:xfrm>
          <a:prstGeom prst="rect">
            <a:avLst/>
          </a:prstGeom>
          <a:ln w="0">
            <a:noFill/>
          </a:ln>
        </p:spPr>
      </p:sp>
      <p:sp>
        <p:nvSpPr>
          <p:cNvPr id="82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1817817-2C4C-4209-9FC5-0C316FD7311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900" name="PlaceHolder 1"/>
          <p:cNvSpPr>
            <a:spLocks noGrp="1"/>
          </p:cNvSpPr>
          <p:nvPr>
            <p:ph type="sldImg"/>
          </p:nvPr>
        </p:nvSpPr>
        <p:spPr>
          <a:xfrm>
            <a:off x="1143000" y="685800"/>
            <a:ext cx="4572000" cy="3429000"/>
          </a:xfrm>
          <a:prstGeom prst="rect">
            <a:avLst/>
          </a:prstGeom>
          <a:ln w="0">
            <a:noFill/>
          </a:ln>
        </p:spPr>
      </p:sp>
      <p:sp>
        <p:nvSpPr>
          <p:cNvPr id="90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sldImg"/>
          </p:nvPr>
        </p:nvSpPr>
        <p:spPr>
          <a:xfrm>
            <a:off x="1143000" y="685800"/>
            <a:ext cx="4572000" cy="3429000"/>
          </a:xfrm>
          <a:prstGeom prst="rect">
            <a:avLst/>
          </a:prstGeom>
          <a:ln w="0">
            <a:noFill/>
          </a:ln>
        </p:spPr>
      </p:sp>
      <p:sp>
        <p:nvSpPr>
          <p:cNvPr id="90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
        <p:nvSpPr>
          <p:cNvPr id="904" name="Slide Number Placeholder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C03C67-B03B-448E-B2D7-DEDD98E70C4B}"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8FD6CD-1E22-414B-A71D-7060B08FA75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28" name="PlaceHolder 1"/>
          <p:cNvSpPr>
            <a:spLocks noGrp="1"/>
          </p:cNvSpPr>
          <p:nvPr>
            <p:ph type="sldImg"/>
          </p:nvPr>
        </p:nvSpPr>
        <p:spPr>
          <a:xfrm>
            <a:off x="1143000" y="685800"/>
            <a:ext cx="4572000" cy="3429000"/>
          </a:xfrm>
          <a:prstGeom prst="rect">
            <a:avLst/>
          </a:prstGeom>
          <a:ln w="0">
            <a:noFill/>
          </a:ln>
        </p:spPr>
      </p:sp>
      <p:sp>
        <p:nvSpPr>
          <p:cNvPr id="82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D417E5D-4DA3-4403-B8BF-E0D86CF7B2A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31" name="PlaceHolder 1"/>
          <p:cNvSpPr>
            <a:spLocks noGrp="1"/>
          </p:cNvSpPr>
          <p:nvPr>
            <p:ph type="sldImg"/>
          </p:nvPr>
        </p:nvSpPr>
        <p:spPr>
          <a:xfrm>
            <a:off x="1143000" y="685800"/>
            <a:ext cx="4572000" cy="3429000"/>
          </a:xfrm>
          <a:prstGeom prst="rect">
            <a:avLst/>
          </a:prstGeom>
          <a:ln w="0">
            <a:noFill/>
          </a:ln>
        </p:spPr>
      </p:sp>
      <p:sp>
        <p:nvSpPr>
          <p:cNvPr id="83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AECF541-89CD-43E4-97A9-411FC4D206FB}"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34" name="PlaceHolder 1"/>
          <p:cNvSpPr>
            <a:spLocks noGrp="1"/>
          </p:cNvSpPr>
          <p:nvPr>
            <p:ph type="sldImg"/>
          </p:nvPr>
        </p:nvSpPr>
        <p:spPr>
          <a:xfrm>
            <a:off x="1143000" y="685800"/>
            <a:ext cx="4572000" cy="3429000"/>
          </a:xfrm>
          <a:prstGeom prst="rect">
            <a:avLst/>
          </a:prstGeom>
          <a:ln w="0">
            <a:noFill/>
          </a:ln>
        </p:spPr>
      </p:sp>
      <p:sp>
        <p:nvSpPr>
          <p:cNvPr id="8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AD76C8-CA02-4C45-9341-5D6CBB436C9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37" name="PlaceHolder 1"/>
          <p:cNvSpPr>
            <a:spLocks noGrp="1"/>
          </p:cNvSpPr>
          <p:nvPr>
            <p:ph type="sldImg"/>
          </p:nvPr>
        </p:nvSpPr>
        <p:spPr>
          <a:xfrm>
            <a:off x="1143000" y="685800"/>
            <a:ext cx="4572000" cy="3429000"/>
          </a:xfrm>
          <a:prstGeom prst="rect">
            <a:avLst/>
          </a:prstGeom>
          <a:ln w="0">
            <a:noFill/>
          </a:ln>
        </p:spPr>
      </p:sp>
      <p:sp>
        <p:nvSpPr>
          <p:cNvPr id="83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FF654F-6C84-48D7-A870-E04E5CB1692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40" name="PlaceHolder 1"/>
          <p:cNvSpPr>
            <a:spLocks noGrp="1"/>
          </p:cNvSpPr>
          <p:nvPr>
            <p:ph type="sldImg"/>
          </p:nvPr>
        </p:nvSpPr>
        <p:spPr>
          <a:xfrm>
            <a:off x="1143000" y="685800"/>
            <a:ext cx="4572000" cy="3429000"/>
          </a:xfrm>
          <a:prstGeom prst="rect">
            <a:avLst/>
          </a:prstGeom>
          <a:ln w="0">
            <a:noFill/>
          </a:ln>
        </p:spPr>
      </p:sp>
      <p:sp>
        <p:nvSpPr>
          <p:cNvPr id="84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Rectangle 7"/>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FD1B1B-A979-4CB4-8274-B9FE070C7AD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843" name="PlaceHolder 1"/>
          <p:cNvSpPr>
            <a:spLocks noGrp="1"/>
          </p:cNvSpPr>
          <p:nvPr>
            <p:ph type="sldImg"/>
          </p:nvPr>
        </p:nvSpPr>
        <p:spPr>
          <a:xfrm>
            <a:off x="1143000" y="685800"/>
            <a:ext cx="4572000" cy="3429000"/>
          </a:xfrm>
          <a:prstGeom prst="rect">
            <a:avLst/>
          </a:prstGeom>
          <a:ln w="0">
            <a:noFill/>
          </a:ln>
        </p:spPr>
      </p:sp>
      <p:sp>
        <p:nvSpPr>
          <p:cNvPr id="844"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900625C-E5AC-4848-BB15-25A1AF3467A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7"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8"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F6B914-B386-4217-B407-A61422B40FF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07"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08"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7"/>
          </p:nvPr>
        </p:nvSpPr>
        <p:spPr/>
        <p:txBody>
          <a:bodyPr/>
          <a:p>
            <a:r>
              <a:t>Footer</a:t>
            </a:r>
          </a:p>
        </p:txBody>
      </p:sp>
      <p:sp>
        <p:nvSpPr>
          <p:cNvPr id="6" name="PlaceHolder 5"/>
          <p:cNvSpPr>
            <a:spLocks noGrp="1"/>
          </p:cNvSpPr>
          <p:nvPr>
            <p:ph type="sldNum" idx="26"/>
          </p:nvPr>
        </p:nvSpPr>
        <p:spPr/>
        <p:txBody>
          <a:bodyPr/>
          <a:p>
            <a:fld id="{9613D0EF-ACDE-442C-BA75-8EA65AAB8BE6}"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27"/>
          </p:nvPr>
        </p:nvSpPr>
        <p:spPr/>
        <p:txBody>
          <a:bodyPr/>
          <a:p>
            <a:r>
              <a:t>Footer</a:t>
            </a:r>
          </a:p>
        </p:txBody>
      </p:sp>
      <p:sp>
        <p:nvSpPr>
          <p:cNvPr id="4" name="PlaceHolder 3"/>
          <p:cNvSpPr>
            <a:spLocks noGrp="1"/>
          </p:cNvSpPr>
          <p:nvPr>
            <p:ph type="sldNum" idx="26"/>
          </p:nvPr>
        </p:nvSpPr>
        <p:spPr/>
        <p:txBody>
          <a:bodyPr/>
          <a:p>
            <a:fld id="{A9640507-37D5-481D-B117-D764A3B7B383}"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27"/>
          </p:nvPr>
        </p:nvSpPr>
        <p:spPr/>
        <p:txBody>
          <a:bodyPr/>
          <a:p>
            <a:r>
              <a:t>Footer</a:t>
            </a:r>
          </a:p>
        </p:txBody>
      </p:sp>
      <p:sp>
        <p:nvSpPr>
          <p:cNvPr id="4" name="PlaceHolder 3"/>
          <p:cNvSpPr>
            <a:spLocks noGrp="1"/>
          </p:cNvSpPr>
          <p:nvPr>
            <p:ph type="sldNum" idx="26"/>
          </p:nvPr>
        </p:nvSpPr>
        <p:spPr/>
        <p:txBody>
          <a:bodyPr/>
          <a:p>
            <a:fld id="{3A222AF9-24E0-4E6C-AC53-800D3FABDA69}"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12"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13"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14"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6"/>
          </p:nvPr>
        </p:nvSpPr>
        <p:spPr/>
        <p:txBody>
          <a:bodyPr/>
          <a:p>
            <a:fld id="{6562B605-3424-4B3C-857B-12C5ABCA3B63}"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16"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17"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18"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6"/>
          </p:nvPr>
        </p:nvSpPr>
        <p:spPr/>
        <p:txBody>
          <a:bodyPr/>
          <a:p>
            <a:fld id="{4BF44225-7EFE-409D-907F-AFF3DB7D559C}"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20"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21"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22"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6"/>
          </p:nvPr>
        </p:nvSpPr>
        <p:spPr/>
        <p:txBody>
          <a:bodyPr/>
          <a:p>
            <a:fld id="{8C5E7A20-A4C9-4CE6-8640-CA908FD520B5}"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24"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25"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7"/>
          </p:nvPr>
        </p:nvSpPr>
        <p:spPr/>
        <p:txBody>
          <a:bodyPr/>
          <a:p>
            <a:r>
              <a:t>Footer</a:t>
            </a:r>
          </a:p>
        </p:txBody>
      </p:sp>
      <p:sp>
        <p:nvSpPr>
          <p:cNvPr id="6" name="PlaceHolder 5"/>
          <p:cNvSpPr>
            <a:spLocks noGrp="1"/>
          </p:cNvSpPr>
          <p:nvPr>
            <p:ph type="sldNum" idx="26"/>
          </p:nvPr>
        </p:nvSpPr>
        <p:spPr/>
        <p:txBody>
          <a:bodyPr/>
          <a:p>
            <a:fld id="{AD3AA784-74A2-47C5-86C0-6EFDEF08707A}"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27"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28"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29"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0"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27"/>
          </p:nvPr>
        </p:nvSpPr>
        <p:spPr/>
        <p:txBody>
          <a:bodyPr/>
          <a:p>
            <a:r>
              <a:t>Footer</a:t>
            </a:r>
          </a:p>
        </p:txBody>
      </p:sp>
      <p:sp>
        <p:nvSpPr>
          <p:cNvPr id="8" name="PlaceHolder 7"/>
          <p:cNvSpPr>
            <a:spLocks noGrp="1"/>
          </p:cNvSpPr>
          <p:nvPr>
            <p:ph type="sldNum" idx="26"/>
          </p:nvPr>
        </p:nvSpPr>
        <p:spPr/>
        <p:txBody>
          <a:bodyPr/>
          <a:p>
            <a:fld id="{A3A5686E-CDF0-4AD9-AAF5-D55CB98ABFD9}" type="slidenum">
              <a:t>&lt;#&gt;</a:t>
            </a:fld>
          </a:p>
        </p:txBody>
      </p:sp>
      <p:sp>
        <p:nvSpPr>
          <p:cNvPr id="9" name="PlaceHolder 8"/>
          <p:cNvSpPr>
            <a:spLocks noGrp="1"/>
          </p:cNvSpPr>
          <p:nvPr>
            <p:ph type="dt" idx="25"/>
          </p:nvPr>
        </p:nvSpPr>
        <p:spPr/>
        <p:txBody>
          <a:bodyPr/>
          <a:p>
            <a:r>
              <a:rPr lang="en-IN"/>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32"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3"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4"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5"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6"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37"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27"/>
          </p:nvPr>
        </p:nvSpPr>
        <p:spPr/>
        <p:txBody>
          <a:bodyPr/>
          <a:p>
            <a:r>
              <a:t>Footer</a:t>
            </a:r>
          </a:p>
        </p:txBody>
      </p:sp>
      <p:sp>
        <p:nvSpPr>
          <p:cNvPr id="10" name="PlaceHolder 9"/>
          <p:cNvSpPr>
            <a:spLocks noGrp="1"/>
          </p:cNvSpPr>
          <p:nvPr>
            <p:ph type="sldNum" idx="26"/>
          </p:nvPr>
        </p:nvSpPr>
        <p:spPr/>
        <p:txBody>
          <a:bodyPr/>
          <a:p>
            <a:fld id="{4B9ECB7B-BE7E-4F84-8834-1B59DF06C87C}" type="slidenum">
              <a:t>&lt;#&gt;</a:t>
            </a:fld>
          </a:p>
        </p:txBody>
      </p:sp>
      <p:sp>
        <p:nvSpPr>
          <p:cNvPr id="11" name="PlaceHolder 10"/>
          <p:cNvSpPr>
            <a:spLocks noGrp="1"/>
          </p:cNvSpPr>
          <p:nvPr>
            <p:ph type="dt" idx="25"/>
          </p:nvPr>
        </p:nvSpPr>
        <p:spPr/>
        <p:txBody>
          <a:bodyPr/>
          <a:p>
            <a:r>
              <a:rPr lang="en-IN"/>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30C3BF3F-1E2B-4BD5-A2B4-615841C25310}"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0"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1"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2"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3535584-EB97-4E87-A47C-8FDBDAC85D4E}"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45"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47082FDC-D6AB-46B6-87C6-D3E632CA0C1E}" type="slidenum">
              <a:t>&lt;#&gt;</a:t>
            </a:fld>
          </a:p>
        </p:txBody>
      </p:sp>
      <p:sp>
        <p:nvSpPr>
          <p:cNvPr id="6" name="PlaceHolder 5"/>
          <p:cNvSpPr>
            <a:spLocks noGrp="1"/>
          </p:cNvSpPr>
          <p:nvPr>
            <p:ph type="dt" idx="28"/>
          </p:nvPr>
        </p:nvSpPr>
        <p:spPr/>
        <p:txBody>
          <a:bodyPr/>
          <a:p>
            <a:r>
              <a:rPr lang="en-IN"/>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47"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0B69DA56-C356-4762-B757-5130A79FA19C}" type="slidenum">
              <a:t>&lt;#&gt;</a:t>
            </a:fld>
          </a:p>
        </p:txBody>
      </p:sp>
      <p:sp>
        <p:nvSpPr>
          <p:cNvPr id="6" name="PlaceHolder 5"/>
          <p:cNvSpPr>
            <a:spLocks noGrp="1"/>
          </p:cNvSpPr>
          <p:nvPr>
            <p:ph type="dt" idx="28"/>
          </p:nvPr>
        </p:nvSpPr>
        <p:spPr/>
        <p:txBody>
          <a:bodyPr/>
          <a:p>
            <a:r>
              <a:rPr lang="en-IN"/>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49"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50"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A0983348-DCA9-418E-BA05-37A7EA41C9EB}" type="slidenum">
              <a:t>&lt;#&gt;</a:t>
            </a:fld>
          </a:p>
        </p:txBody>
      </p:sp>
      <p:sp>
        <p:nvSpPr>
          <p:cNvPr id="7" name="PlaceHolder 6"/>
          <p:cNvSpPr>
            <a:spLocks noGrp="1"/>
          </p:cNvSpPr>
          <p:nvPr>
            <p:ph type="dt" idx="28"/>
          </p:nvPr>
        </p:nvSpPr>
        <p:spPr/>
        <p:txBody>
          <a:bodyPr/>
          <a:p>
            <a:r>
              <a:rPr lang="en-IN"/>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928A23CB-43AB-4DC7-AB5A-9C2F7102C407}" type="slidenum">
              <a:t>&lt;#&gt;</a:t>
            </a:fld>
          </a:p>
        </p:txBody>
      </p:sp>
      <p:sp>
        <p:nvSpPr>
          <p:cNvPr id="5" name="PlaceHolder 4"/>
          <p:cNvSpPr>
            <a:spLocks noGrp="1"/>
          </p:cNvSpPr>
          <p:nvPr>
            <p:ph type="dt" idx="28"/>
          </p:nvPr>
        </p:nvSpPr>
        <p:spPr/>
        <p:txBody>
          <a:bodyPr/>
          <a:p>
            <a:r>
              <a:rPr lang="en-IN"/>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F2A4A1D3-16A7-473D-A3CA-F186B74D4053}" type="slidenum">
              <a:t>&lt;#&gt;</a:t>
            </a:fld>
          </a:p>
        </p:txBody>
      </p:sp>
      <p:sp>
        <p:nvSpPr>
          <p:cNvPr id="5" name="PlaceHolder 4"/>
          <p:cNvSpPr>
            <a:spLocks noGrp="1"/>
          </p:cNvSpPr>
          <p:nvPr>
            <p:ph type="dt" idx="28"/>
          </p:nvPr>
        </p:nvSpPr>
        <p:spPr/>
        <p:txBody>
          <a:bodyPr/>
          <a:p>
            <a:r>
              <a:rPr lang="en-IN"/>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54"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55"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56"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00C68071-22A4-40E9-96B2-11685E7B4CA2}"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58"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59"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60"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84D6EC4D-26B9-41CA-8A2D-A6A29EF51DF6}"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62"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63"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64"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C488C52A-76BC-461C-9D31-D0E86ADB7F52}"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66"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67"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0FDA324A-9BDA-4EF5-9E35-25AFE3654C38}" type="slidenum">
              <a:t>&lt;#&gt;</a:t>
            </a:fld>
          </a:p>
        </p:txBody>
      </p:sp>
      <p:sp>
        <p:nvSpPr>
          <p:cNvPr id="7" name="PlaceHolder 6"/>
          <p:cNvSpPr>
            <a:spLocks noGrp="1"/>
          </p:cNvSpPr>
          <p:nvPr>
            <p:ph type="dt" idx="28"/>
          </p:nvPr>
        </p:nvSpPr>
        <p:spPr/>
        <p:txBody>
          <a:bodyPr/>
          <a:p>
            <a:r>
              <a:rPr lang="en-IN"/>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69"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0"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1"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2"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65BB84AD-97E2-4A42-8718-0522C918E44F}" type="slidenum">
              <a:t>&lt;#&gt;</a:t>
            </a:fld>
          </a:p>
        </p:txBody>
      </p:sp>
      <p:sp>
        <p:nvSpPr>
          <p:cNvPr id="9" name="PlaceHolder 8"/>
          <p:cNvSpPr>
            <a:spLocks noGrp="1"/>
          </p:cNvSpPr>
          <p:nvPr>
            <p:ph type="dt" idx="28"/>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5"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8"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9"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0"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8EFDB75-EB13-4B6D-90C3-897044ECC4F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74"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5"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6"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7"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8"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79"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58930D65-1A26-4536-B0D2-2266E97C2587}" type="slidenum">
              <a:t>&lt;#&gt;</a:t>
            </a:fld>
          </a:p>
        </p:txBody>
      </p:sp>
      <p:sp>
        <p:nvSpPr>
          <p:cNvPr id="11" name="PlaceHolder 10"/>
          <p:cNvSpPr>
            <a:spLocks noGrp="1"/>
          </p:cNvSpPr>
          <p:nvPr>
            <p:ph type="dt" idx="28"/>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11924DF-D642-4211-BB1C-054C41E6DDDA}"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82"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D1FE99B-53E0-4166-99D3-F30488DA1E7B}"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84"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7B8FB04-1CDE-476A-8838-989DF0D033A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86"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87"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2DBFD1D-DA94-4435-A9E2-960F2D67A4D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4A6ED7-0A3B-4CDF-BFE0-75CF5618F6F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D24570B-1B51-4CA2-98ED-1E6500C15FC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91"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92"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93"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9F18921-5A64-44B5-8185-8CEDB1315DE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37D7BEC-DE88-4D1F-A3B7-212AD9938C1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95"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96"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97"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9D3D99A-72B5-47B8-A83D-C9774306FF1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99"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0"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1"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7AB8B6-CBC9-488B-A08F-F9DC108F0DD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03"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4"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C08B9E7-E349-4564-83CA-C94806B4E22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06"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7"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8"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9"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5045ADE-E5CD-426E-B3F9-2955398567CA}"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11"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2"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3"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4"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5"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6"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E430B00-D231-4ADD-A6A5-F6CD575C3D21}"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0D4222D-EB0F-4217-A6F4-6331FC5870D6}"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23"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EF71C36-3BCB-41C7-B02F-F8E96863F9FD}"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25"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4F0CF65-0BBD-41B6-AC08-911C595ADB94}"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27"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28"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9040D6F-4571-4487-B2EF-10F506F24CA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FAFB553-B3DF-4921-9467-1C138A5F16F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8"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F63B928-F1B4-408A-B49D-BFEAB03BA23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2D1EF13-AC62-496C-BAEE-E31C076BB107}"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32"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33"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34"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1572608-8F28-4C6A-8666-A1FA2E678CE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36"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37"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38"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7E0E14E-7E9D-4964-92E4-D3715F1BE42C}"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40"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1"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2"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9112509-6ADB-4EF6-B8F1-2AAF5D839A5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44"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5"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460C915-3489-4E85-B975-7A31D49152D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47"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8"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9"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0"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14D26D2-A8FF-420F-BE88-A1F048F5A0B1}"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52"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3"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4"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5"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6"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7"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1C947DD-58ED-45F0-B21F-DDF776E6A3D9}"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B73480DB-5E42-44C0-9692-2C31490617B9}"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64"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975E388-BA05-45AB-A14F-101285C5F9C7}"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66"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6AFE201-D646-423D-B54E-3C73732EE49F}"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0"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1"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69954E8-9605-447E-A453-0B97B4590DA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68"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69"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8E78933-E0B3-4C87-B84A-5DC509E8ED7F}"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0509122-0C5D-4BFF-B55A-0A4A0BAE396E}"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DA415E3-2319-4C14-A759-5268D7608E0C}"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73"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74"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75"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4981611-DE7D-44A7-AA0B-1706269ECF6B}"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77"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78"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79"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4462AA3-5BAF-4003-96CC-731FF362EC9C}"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81"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82"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83"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3FA2442-59CD-44C2-87BE-2147474B3306}"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85"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86"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E5A2A9B4-4BF2-4AFD-92F9-28696251DA6F}"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88"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89"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0"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1"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12847ED1-1A53-4829-8004-295E077247DE}"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93"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4"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5"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6"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7"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98"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8D5C5263-1C1D-4074-A570-854CA405309B}"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60714FD-A0A2-4874-BB0D-41B56B2B623C}"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F889B28-3FF4-41DA-94C9-3C16AC35DE3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05"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D7FFF374-A31D-473B-B666-7F0925BC2E4A}"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07"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840E585A-9FD6-4078-8651-8A9B7D091363}"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09"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10"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EE2B3BB1-1C1B-49AC-A1E6-57DBA6584EFA}"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332FE5E-496E-47D5-B361-3D444E2BB30E}"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021AEDA7-9DC0-4058-99C8-9D9F84942357}"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14"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15"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16"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5BF5E26-6958-4CAA-9B0E-05FA763149AA}"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18"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19"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20"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496F64F4-8E42-4D08-AD35-C32F630D30EB}"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22"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23"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24"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5C3F094-9402-4C8A-8F66-65CB549A796E}"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26"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27"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72729F1D-BAFE-4B5D-99E9-A58FCED63AC8}"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29"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0"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1"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2"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ECD80853-497F-4FE9-9BCB-1EECBB620C33}" type="slidenum">
              <a:t>&lt;#&gt;</a:t>
            </a:fld>
          </a:p>
        </p:txBody>
      </p:sp>
      <p:sp>
        <p:nvSpPr>
          <p:cNvPr id="9" name="PlaceHolder 8"/>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B2F7044-6B95-4EA6-A9C4-83A50977577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34"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5"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6"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7"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8"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39"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119B713E-0BF0-4102-927A-3ECFFB1D8D86}" type="slidenum">
              <a:t>&lt;#&gt;</a:t>
            </a:fld>
          </a:p>
        </p:txBody>
      </p:sp>
      <p:sp>
        <p:nvSpPr>
          <p:cNvPr id="11" name="PlaceHolder 10"/>
          <p:cNvSpPr>
            <a:spLocks noGrp="1"/>
          </p:cNvSpPr>
          <p:nvPr>
            <p:ph type="dt" idx="13"/>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8DB8783-CEC6-46F6-BA8D-080F25B1779E}"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47"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1A76FA2A-E636-4C22-A88C-9197D778BED1}"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49"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A443919E-178B-4657-BDBB-E49678A70691}"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51"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52"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45EDCE74-4BA5-477D-BE39-44EC9D8D651F}"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124E5C77-FF7E-421D-81A7-63FBFC6632DF}"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3FBD1276-8A39-4723-84BC-DA1043A1734E}"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56"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57"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58"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A6A04BB5-2BBB-44E5-A61D-7EEBB9A8328F}"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60"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1"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2"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8B8D5532-B463-4CC0-9C8C-FCC5EB1CB7F2}"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64"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5"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6"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D51AB7FE-F3A0-43CF-9645-943A20919B07}"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5"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6"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17"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13C1DC8-6347-4128-80FA-C36BFD5ED54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68"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69"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11CF404-4098-4112-9724-B54D2DA6637C}"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71"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2"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3"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4"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1F5E1E28-C17F-4DB8-8B64-02C21F9869F6}" type="slidenum">
              <a:t>&lt;#&gt;</a:t>
            </a:fld>
          </a:p>
        </p:txBody>
      </p:sp>
      <p:sp>
        <p:nvSpPr>
          <p:cNvPr id="9" name="PlaceHolder 8"/>
          <p:cNvSpPr>
            <a:spLocks noGrp="1"/>
          </p:cNvSpPr>
          <p:nvPr>
            <p:ph type="dt" idx="16"/>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76"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7"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8"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79"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80"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81"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71BDB107-65B8-47F3-ACC8-7C4776CFDFD7}" type="slidenum">
              <a:t>&lt;#&gt;</a:t>
            </a:fld>
          </a:p>
        </p:txBody>
      </p:sp>
      <p:sp>
        <p:nvSpPr>
          <p:cNvPr id="11" name="PlaceHolder 10"/>
          <p:cNvSpPr>
            <a:spLocks noGrp="1"/>
          </p:cNvSpPr>
          <p:nvPr>
            <p:ph type="dt" idx="16"/>
          </p:nvPr>
        </p:nvSpPr>
        <p:spPr/>
        <p:txBody>
          <a:bodyPr/>
          <a:p>
            <a:r>
              <a:rPr lang="en-IN"/>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B5E6FFC-9AF0-4065-8F14-FC35E9FAD2E2}"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88"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0EB599A6-B7ED-4E19-9983-DB11B1FEA04C}"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90"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0C14EBD2-2497-47EA-9F38-ECC0B05FD6E1}"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92"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93"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9AD0C6AE-E68C-43F5-92B5-05919FEE5FA3}"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12C414DB-327D-49B8-AB76-851FABA7F73F}"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C1E46677-07E7-4314-BD15-3374102A467E}"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97"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98"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399"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34096DB8-B890-470D-A2BC-030C17E79A45}"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19"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0"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1"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789E6C6-691B-4984-B73B-8D935C601CC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401"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02"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03"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1A5D4DD8-073D-4A63-9C9F-80A83A9EC49F}"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405"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06"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07"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9904042B-FEBF-4EBD-A493-7601D29E4093}"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409"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0"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B695E672-128E-4437-AC59-7D83C5B20920}"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412"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3"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4"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5"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6C7C534F-E5EB-443B-93C2-1079A295BA1D}" type="slidenum">
              <a:t>&lt;#&gt;</a:t>
            </a:fld>
          </a:p>
        </p:txBody>
      </p:sp>
      <p:sp>
        <p:nvSpPr>
          <p:cNvPr id="9" name="PlaceHolder 8"/>
          <p:cNvSpPr>
            <a:spLocks noGrp="1"/>
          </p:cNvSpPr>
          <p:nvPr>
            <p:ph type="dt" idx="19"/>
          </p:nvPr>
        </p:nvSpPr>
        <p:spPr/>
        <p:txBody>
          <a:bodyPr/>
          <a:p>
            <a:r>
              <a:rPr lang="en-IN"/>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417"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8"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19"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20"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21"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22"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2A39903E-5243-4A50-B933-97D359321A69}" type="slidenum">
              <a:t>&lt;#&gt;</a:t>
            </a:fld>
          </a:p>
        </p:txBody>
      </p:sp>
      <p:sp>
        <p:nvSpPr>
          <p:cNvPr id="11" name="PlaceHolder 10"/>
          <p:cNvSpPr>
            <a:spLocks noGrp="1"/>
          </p:cNvSpPr>
          <p:nvPr>
            <p:ph type="dt" idx="19"/>
          </p:nvPr>
        </p:nvSpPr>
        <p:spPr/>
        <p:txBody>
          <a:bodyPr/>
          <a:p>
            <a:r>
              <a:rPr lang="en-IN"/>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AA696E6-01D5-4624-B20D-2C2BDBE2201B}"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1"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62"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1AFC8F9C-42DF-40DC-A8ED-C5903F989C82}" type="slidenum">
              <a:t>&lt;#&gt;</a:t>
            </a:fld>
          </a:p>
        </p:txBody>
      </p:sp>
      <p:sp>
        <p:nvSpPr>
          <p:cNvPr id="6" name="PlaceHolder 5"/>
          <p:cNvSpPr>
            <a:spLocks noGrp="1"/>
          </p:cNvSpPr>
          <p:nvPr>
            <p:ph type="dt" idx="22"/>
          </p:nvPr>
        </p:nvSpPr>
        <p:spPr/>
        <p:txBody>
          <a:bodyPr/>
          <a:p>
            <a:r>
              <a:rPr lang="en-IN"/>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64"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04358BEE-E570-4497-A3D3-9BCA72CB61AB}" type="slidenum">
              <a:t>&lt;#&gt;</a:t>
            </a:fld>
          </a:p>
        </p:txBody>
      </p:sp>
      <p:sp>
        <p:nvSpPr>
          <p:cNvPr id="6" name="PlaceHolder 5"/>
          <p:cNvSpPr>
            <a:spLocks noGrp="1"/>
          </p:cNvSpPr>
          <p:nvPr>
            <p:ph type="dt" idx="22"/>
          </p:nvPr>
        </p:nvSpPr>
        <p:spPr/>
        <p:txBody>
          <a:bodyPr/>
          <a:p>
            <a:r>
              <a:rPr lang="en-IN"/>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66"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67"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E632AF38-25A5-403E-9F22-1B3017F65923}"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5BDB1E0-519C-48DA-B65E-4CDC6AB71F07}"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23"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4"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25"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52CC05F-BF7D-45F3-A06B-FEF3F06DDB5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9" name="PlaceHolder 1"/>
          <p:cNvSpPr>
            <a:spLocks noGrp="1"/>
          </p:cNvSpPr>
          <p:nvPr>
            <p:ph type="subTitle"/>
          </p:nvPr>
        </p:nvSpPr>
        <p:spPr>
          <a:xfrm>
            <a:off x="301680" y="228600"/>
            <a:ext cx="8510400" cy="614556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5C6C2911-4117-44E5-99D3-E9EDD4F4D81B}"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71"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72" name="PlaceHolder 3"/>
          <p:cNvSpPr>
            <a:spLocks noGrp="1"/>
          </p:cNvSpPr>
          <p:nvPr>
            <p:ph/>
          </p:nvPr>
        </p:nvSpPr>
        <p:spPr>
          <a:xfrm>
            <a:off x="467820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73"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33BE25C2-CAF4-4650-912E-4FDCBC10C430}"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75" name="PlaceHolder 2"/>
          <p:cNvSpPr>
            <a:spLocks noGrp="1"/>
          </p:cNvSpPr>
          <p:nvPr>
            <p:ph/>
          </p:nvPr>
        </p:nvSpPr>
        <p:spPr>
          <a:xfrm>
            <a:off x="301680" y="1676160"/>
            <a:ext cx="416772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76"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77" name="PlaceHolder 4"/>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500A8A93-81C6-4CE2-A76A-E865F3286980}"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79"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0"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1" name="PlaceHolder 4"/>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4EF61F38-B25D-4C56-B41E-1693B9F6E2DF}"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83" name="PlaceHolder 2"/>
          <p:cNvSpPr>
            <a:spLocks noGrp="1"/>
          </p:cNvSpPr>
          <p:nvPr>
            <p:ph/>
          </p:nvPr>
        </p:nvSpPr>
        <p:spPr>
          <a:xfrm>
            <a:off x="301680" y="167616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4" name="PlaceHolder 3"/>
          <p:cNvSpPr>
            <a:spLocks noGrp="1"/>
          </p:cNvSpPr>
          <p:nvPr>
            <p:ph/>
          </p:nvPr>
        </p:nvSpPr>
        <p:spPr>
          <a:xfrm>
            <a:off x="301680" y="3986280"/>
            <a:ext cx="854064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3019FC0F-0B11-4012-A295-1B8D49C8AFE0}"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86" name="PlaceHolder 2"/>
          <p:cNvSpPr>
            <a:spLocks noGrp="1"/>
          </p:cNvSpPr>
          <p:nvPr>
            <p:ph/>
          </p:nvPr>
        </p:nvSpPr>
        <p:spPr>
          <a:xfrm>
            <a:off x="30168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7" name="PlaceHolder 3"/>
          <p:cNvSpPr>
            <a:spLocks noGrp="1"/>
          </p:cNvSpPr>
          <p:nvPr>
            <p:ph/>
          </p:nvPr>
        </p:nvSpPr>
        <p:spPr>
          <a:xfrm>
            <a:off x="4678200" y="167616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8" name="PlaceHolder 4"/>
          <p:cNvSpPr>
            <a:spLocks noGrp="1"/>
          </p:cNvSpPr>
          <p:nvPr>
            <p:ph/>
          </p:nvPr>
        </p:nvSpPr>
        <p:spPr>
          <a:xfrm>
            <a:off x="30168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89" name="PlaceHolder 5"/>
          <p:cNvSpPr>
            <a:spLocks noGrp="1"/>
          </p:cNvSpPr>
          <p:nvPr>
            <p:ph/>
          </p:nvPr>
        </p:nvSpPr>
        <p:spPr>
          <a:xfrm>
            <a:off x="4678200" y="3986280"/>
            <a:ext cx="416772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DF98147A-31BB-4C6C-9AB7-66BDEC244CA2}" type="slidenum">
              <a:t>&lt;#&gt;</a:t>
            </a:fld>
          </a:p>
        </p:txBody>
      </p:sp>
      <p:sp>
        <p:nvSpPr>
          <p:cNvPr id="9" name="PlaceHolder 8"/>
          <p:cNvSpPr>
            <a:spLocks noGrp="1"/>
          </p:cNvSpPr>
          <p:nvPr>
            <p:ph type="dt" idx="22"/>
          </p:nvPr>
        </p:nvSpPr>
        <p:spPr/>
        <p:txBody>
          <a:bodyPr/>
          <a:p>
            <a:r>
              <a:rPr lang="en-IN"/>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591" name="PlaceHolder 2"/>
          <p:cNvSpPr>
            <a:spLocks noGrp="1"/>
          </p:cNvSpPr>
          <p:nvPr>
            <p:ph/>
          </p:nvPr>
        </p:nvSpPr>
        <p:spPr>
          <a:xfrm>
            <a:off x="30168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92" name="PlaceHolder 3"/>
          <p:cNvSpPr>
            <a:spLocks noGrp="1"/>
          </p:cNvSpPr>
          <p:nvPr>
            <p:ph/>
          </p:nvPr>
        </p:nvSpPr>
        <p:spPr>
          <a:xfrm>
            <a:off x="318924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93" name="PlaceHolder 4"/>
          <p:cNvSpPr>
            <a:spLocks noGrp="1"/>
          </p:cNvSpPr>
          <p:nvPr>
            <p:ph/>
          </p:nvPr>
        </p:nvSpPr>
        <p:spPr>
          <a:xfrm>
            <a:off x="6076800" y="167616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94" name="PlaceHolder 5"/>
          <p:cNvSpPr>
            <a:spLocks noGrp="1"/>
          </p:cNvSpPr>
          <p:nvPr>
            <p:ph/>
          </p:nvPr>
        </p:nvSpPr>
        <p:spPr>
          <a:xfrm>
            <a:off x="30168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95" name="PlaceHolder 6"/>
          <p:cNvSpPr>
            <a:spLocks noGrp="1"/>
          </p:cNvSpPr>
          <p:nvPr>
            <p:ph/>
          </p:nvPr>
        </p:nvSpPr>
        <p:spPr>
          <a:xfrm>
            <a:off x="318924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596" name="PlaceHolder 7"/>
          <p:cNvSpPr>
            <a:spLocks noGrp="1"/>
          </p:cNvSpPr>
          <p:nvPr>
            <p:ph/>
          </p:nvPr>
        </p:nvSpPr>
        <p:spPr>
          <a:xfrm>
            <a:off x="6076800" y="3986280"/>
            <a:ext cx="2749680" cy="210924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90F4BBB7-F965-48CD-9D48-E9415363DA5C}" type="slidenum">
              <a:t>&lt;#&gt;</a:t>
            </a:fld>
          </a:p>
        </p:txBody>
      </p:sp>
      <p:sp>
        <p:nvSpPr>
          <p:cNvPr id="11" name="PlaceHolder 10"/>
          <p:cNvSpPr>
            <a:spLocks noGrp="1"/>
          </p:cNvSpPr>
          <p:nvPr>
            <p:ph type="dt" idx="22"/>
          </p:nvPr>
        </p:nvSpPr>
        <p:spPr/>
        <p:txBody>
          <a:bodyPr/>
          <a:p>
            <a:r>
              <a:rPr lang="en-IN"/>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6"/>
          </p:nvPr>
        </p:nvSpPr>
        <p:spPr/>
        <p:txBody>
          <a:bodyPr/>
          <a:p>
            <a:fld id="{1AF4EFEA-084B-4BD0-8CCC-97303C452498}"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03" name="PlaceHolder 2"/>
          <p:cNvSpPr>
            <a:spLocks noGrp="1"/>
          </p:cNvSpPr>
          <p:nvPr>
            <p:ph type="subTitle"/>
          </p:nvPr>
        </p:nvSpPr>
        <p:spPr>
          <a:xfrm>
            <a:off x="301680" y="1676160"/>
            <a:ext cx="8540640" cy="4422600"/>
          </a:xfrm>
          <a:prstGeom prst="rect">
            <a:avLst/>
          </a:prstGeom>
          <a:noFill/>
          <a:ln w="0">
            <a:noFill/>
          </a:ln>
        </p:spPr>
        <p:txBody>
          <a:bodyPr lIns="0" rIns="0" tIns="0" bIns="0" anchor="ctr">
            <a:noAutofit/>
          </a:bodyPr>
          <a:p>
            <a:pPr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sldNum" idx="26"/>
          </p:nvPr>
        </p:nvSpPr>
        <p:spPr/>
        <p:txBody>
          <a:bodyPr/>
          <a:p>
            <a:fld id="{4588822D-134E-4D06-A8B0-8DF899A449B0}"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400" spc="-1" strike="noStrike">
              <a:solidFill>
                <a:srgbClr val="b7e7ff"/>
              </a:solidFill>
              <a:latin typeface="Arial"/>
            </a:endParaRPr>
          </a:p>
        </p:txBody>
      </p:sp>
      <p:sp>
        <p:nvSpPr>
          <p:cNvPr id="605" name="PlaceHolder 2"/>
          <p:cNvSpPr>
            <a:spLocks noGrp="1"/>
          </p:cNvSpPr>
          <p:nvPr>
            <p:ph/>
          </p:nvPr>
        </p:nvSpPr>
        <p:spPr>
          <a:xfrm>
            <a:off x="301680" y="1676160"/>
            <a:ext cx="8540640" cy="4422600"/>
          </a:xfrm>
          <a:prstGeom prst="rect">
            <a:avLst/>
          </a:prstGeom>
          <a:noFill/>
          <a:ln w="0">
            <a:noFill/>
          </a:ln>
        </p:spPr>
        <p:txBody>
          <a:bodyPr lIns="90000" rIns="90000" tIns="46800" bIns="46800" anchor="t">
            <a:normAutofit/>
          </a:bodyPr>
          <a:p>
            <a:endParaRPr b="0" lang="en-IN" sz="3200" spc="-1" strike="noStrike">
              <a:solidFill>
                <a:srgbClr val="ffffff"/>
              </a:solidFill>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sldNum" idx="26"/>
          </p:nvPr>
        </p:nvSpPr>
        <p:spPr/>
        <p:txBody>
          <a:bodyPr/>
          <a:p>
            <a:fld id="{42CC53F7-DAA0-4488-A6BC-DC6E525CB505}" type="slidenum">
              <a:t>&lt;#&gt;</a:t>
            </a:fld>
          </a:p>
        </p:txBody>
      </p:sp>
      <p:sp>
        <p:nvSpPr>
          <p:cNvPr id="6" name="PlaceHolder 5"/>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5.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1"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9000"/>
          </a:bodyPr>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743040" indent="-28584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Second Outline Level</a:t>
            </a:r>
            <a:endParaRPr b="0" lang="en-IN" sz="3200" spc="-1" strike="noStrike">
              <a:solidFill>
                <a:srgbClr val="000000"/>
              </a:solidFill>
              <a:latin typeface="Times New Roman"/>
            </a:endParaRPr>
          </a:p>
          <a:p>
            <a:pPr lvl="2" marL="11430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Third Outline Level</a:t>
            </a:r>
            <a:endParaRPr b="0" lang="en-IN" sz="3200" spc="-1" strike="noStrike">
              <a:solidFill>
                <a:srgbClr val="000000"/>
              </a:solidFill>
              <a:latin typeface="Times New Roman"/>
            </a:endParaRPr>
          </a:p>
          <a:p>
            <a:pPr lvl="3" marL="16002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Fourth Outline Level</a:t>
            </a:r>
            <a:endParaRPr b="0" lang="en-IN" sz="3200" spc="-1" strike="noStrike">
              <a:solidFill>
                <a:srgbClr val="000000"/>
              </a:solidFill>
              <a:latin typeface="Times New Roman"/>
            </a:endParaRPr>
          </a:p>
          <a:p>
            <a:pPr lvl="4"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Fifth Outline Level</a:t>
            </a:r>
            <a:endParaRPr b="0" lang="en-IN" sz="3200" spc="-1" strike="noStrike">
              <a:solidFill>
                <a:srgbClr val="000000"/>
              </a:solidFill>
              <a:latin typeface="Times New Roman"/>
            </a:endParaRPr>
          </a:p>
          <a:p>
            <a:pPr lvl="5"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Sixth Outline Level</a:t>
            </a:r>
            <a:endParaRPr b="0" lang="en-IN" sz="3200" spc="-1" strike="noStrike">
              <a:solidFill>
                <a:srgbClr val="000000"/>
              </a:solidFill>
              <a:latin typeface="Times New Roman"/>
            </a:endParaRPr>
          </a:p>
          <a:p>
            <a:pPr lvl="6"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Times New Roman"/>
              </a:rPr>
              <a:t>Seventh Outline Level</a:t>
            </a:r>
            <a:endParaRPr b="0" lang="en-IN" sz="3200" spc="-1" strike="noStrike">
              <a:solidFill>
                <a:srgbClr val="000000"/>
              </a:solidFill>
              <a:latin typeface="Times New Roman"/>
            </a:endParaRPr>
          </a:p>
        </p:txBody>
      </p:sp>
      <p:sp>
        <p:nvSpPr>
          <p:cNvPr id="2" name="PlaceHolder 3"/>
          <p:cNvSpPr>
            <a:spLocks noGrp="1"/>
          </p:cNvSpPr>
          <p:nvPr>
            <p:ph type="dt" idx="1"/>
          </p:nvPr>
        </p:nvSpPr>
        <p:spPr>
          <a:xfrm>
            <a:off x="685800" y="6248520"/>
            <a:ext cx="190512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Times New Roman"/>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 name="PlaceHolder 4"/>
          <p:cNvSpPr>
            <a:spLocks noGrp="1"/>
          </p:cNvSpPr>
          <p:nvPr>
            <p:ph type="ftr" idx="2"/>
          </p:nvPr>
        </p:nvSpPr>
        <p:spPr>
          <a:xfrm>
            <a:off x="3124080" y="6248520"/>
            <a:ext cx="289584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Times New Roman"/>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4" name="PlaceHolder 5"/>
          <p:cNvSpPr>
            <a:spLocks noGrp="1"/>
          </p:cNvSpPr>
          <p:nvPr>
            <p:ph type="sldNum" idx="3"/>
          </p:nvPr>
        </p:nvSpPr>
        <p:spPr>
          <a:xfrm>
            <a:off x="6553080" y="6248520"/>
            <a:ext cx="1905120" cy="457200"/>
          </a:xfrm>
          <a:prstGeom prst="rect">
            <a:avLst/>
          </a:prstGeom>
          <a:noFill/>
          <a:ln w="0">
            <a:noFill/>
          </a:ln>
        </p:spPr>
        <p:txBody>
          <a:bodyPr lIns="90000" rIns="90000" tIns="46800" bIns="46800" anchor="t">
            <a:noAutofit/>
          </a:bodyPr>
          <a:lstStyle>
            <a:lvl1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Times New Roman"/>
              </a:defRPr>
            </a:lvl1pPr>
          </a:lstStyle>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6C4B727-974F-4CB5-8F55-E69F71F5139C}"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8" name="Picture 2" descr=""/>
          <p:cNvPicPr/>
          <p:nvPr/>
        </p:nvPicPr>
        <p:blipFill>
          <a:blip r:embed="rId2"/>
          <a:stretch/>
        </p:blipFill>
        <p:spPr>
          <a:xfrm>
            <a:off x="0" y="0"/>
            <a:ext cx="9144000" cy="6858000"/>
          </a:xfrm>
          <a:prstGeom prst="rect">
            <a:avLst/>
          </a:prstGeom>
          <a:ln w="0">
            <a:noFill/>
          </a:ln>
        </p:spPr>
      </p:pic>
      <p:sp>
        <p:nvSpPr>
          <p:cNvPr id="639"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3300"/>
                </a:solidFill>
                <a:latin typeface="Arial"/>
              </a:rPr>
              <a:t>Click to edit the title text format</a:t>
            </a:r>
            <a:endParaRPr b="0" lang="en-IN" sz="4400" spc="-1" strike="noStrike">
              <a:solidFill>
                <a:srgbClr val="003300"/>
              </a:solidFill>
              <a:latin typeface="Arial"/>
            </a:endParaRPr>
          </a:p>
        </p:txBody>
      </p:sp>
      <p:sp>
        <p:nvSpPr>
          <p:cNvPr id="640"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9000"/>
          </a:bodyPr>
          <a:p>
            <a:pPr marL="343080" indent="-343080">
              <a:spcBef>
                <a:spcPts val="799"/>
              </a:spcBef>
              <a:buSzPct val="102872"/>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Click to edit the outline text format</a:t>
            </a:r>
            <a:endParaRPr b="0" lang="en-IN" sz="3200" spc="-1" strike="noStrike">
              <a:solidFill>
                <a:srgbClr val="003300"/>
              </a:solidFill>
              <a:latin typeface="Arial"/>
            </a:endParaRPr>
          </a:p>
          <a:p>
            <a:pPr lvl="1" marL="743040" indent="-28584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Second Outline Level</a:t>
            </a:r>
            <a:endParaRPr b="0" lang="en-IN"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Third Outline Level</a:t>
            </a:r>
            <a:endParaRPr b="0" lang="en-IN"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Fourth Outline Level</a:t>
            </a:r>
            <a:endParaRPr b="0" lang="en-IN"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Fifth Outline Level</a:t>
            </a:r>
            <a:endParaRPr b="0" lang="en-IN"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Sixth Outline Level</a:t>
            </a:r>
            <a:endParaRPr b="0" lang="en-IN"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Seventh Outline Level</a:t>
            </a:r>
            <a:endParaRPr b="0" lang="en-IN" sz="3200" spc="-1" strike="noStrike">
              <a:solidFill>
                <a:srgbClr val="003300"/>
              </a:solidFill>
              <a:latin typeface="Arial"/>
            </a:endParaRPr>
          </a:p>
        </p:txBody>
      </p:sp>
      <p:sp>
        <p:nvSpPr>
          <p:cNvPr id="641" name="PlaceHolder 3"/>
          <p:cNvSpPr>
            <a:spLocks noGrp="1"/>
          </p:cNvSpPr>
          <p:nvPr>
            <p:ph type="dt" idx="28"/>
          </p:nvPr>
        </p:nvSpPr>
        <p:spPr>
          <a:xfrm>
            <a:off x="685800" y="6248520"/>
            <a:ext cx="190512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3300"/>
                </a:solidFill>
                <a:latin typeface="Arial"/>
                <a:ea typeface="ＭＳ Ｐゴシック"/>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642" name="PlaceHolder 4"/>
          <p:cNvSpPr>
            <a:spLocks noGrp="1"/>
          </p:cNvSpPr>
          <p:nvPr>
            <p:ph type="ftr" idx="29"/>
          </p:nvPr>
        </p:nvSpPr>
        <p:spPr>
          <a:xfrm>
            <a:off x="3124080" y="6248520"/>
            <a:ext cx="289584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3300"/>
                </a:solidFill>
                <a:latin typeface="Arial"/>
                <a:ea typeface="ＭＳ Ｐゴシック"/>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643" name="PlaceHolder 5"/>
          <p:cNvSpPr>
            <a:spLocks noGrp="1"/>
          </p:cNvSpPr>
          <p:nvPr>
            <p:ph type="sldNum" idx="30"/>
          </p:nvPr>
        </p:nvSpPr>
        <p:spPr>
          <a:xfrm>
            <a:off x="6553080" y="6248520"/>
            <a:ext cx="1905120" cy="45720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3300"/>
                </a:solidFill>
                <a:latin typeface="Arial"/>
                <a:ea typeface="ＭＳ Ｐゴシック"/>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BCEBE9E-94E0-42C8-9DA8-94E6522422F1}" type="slidenum">
              <a:rPr b="0" lang="en-US" sz="1400" spc="-1" strike="noStrike">
                <a:solidFill>
                  <a:srgbClr val="003300"/>
                </a:solidFill>
                <a:latin typeface="Arial"/>
                <a:ea typeface="ＭＳ Ｐゴシック"/>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1" name="Group 2"/>
          <p:cNvGrpSpPr/>
          <p:nvPr/>
        </p:nvGrpSpPr>
        <p:grpSpPr>
          <a:xfrm>
            <a:off x="6273720" y="-21600"/>
            <a:ext cx="2869920" cy="3275640"/>
            <a:chOff x="6273720" y="-21600"/>
            <a:chExt cx="2869920" cy="3275640"/>
          </a:xfrm>
        </p:grpSpPr>
        <p:grpSp>
          <p:nvGrpSpPr>
            <p:cNvPr id="42" name="Group 3"/>
            <p:cNvGrpSpPr/>
            <p:nvPr/>
          </p:nvGrpSpPr>
          <p:grpSpPr>
            <a:xfrm>
              <a:off x="7566840" y="2500200"/>
              <a:ext cx="1004760" cy="753840"/>
              <a:chOff x="7566840" y="2500200"/>
              <a:chExt cx="1004760" cy="753840"/>
            </a:xfrm>
          </p:grpSpPr>
          <p:sp>
            <p:nvSpPr>
              <p:cNvPr id="43" name="Oval 4"/>
              <p:cNvSpPr/>
              <p:nvPr/>
            </p:nvSpPr>
            <p:spPr>
              <a:xfrm>
                <a:off x="7566840" y="2500200"/>
                <a:ext cx="100476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44" name="Oval 5"/>
              <p:cNvSpPr/>
              <p:nvPr/>
            </p:nvSpPr>
            <p:spPr>
              <a:xfrm>
                <a:off x="7923960" y="2829600"/>
                <a:ext cx="245880" cy="14148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sp>
        </p:grpSp>
        <p:grpSp>
          <p:nvGrpSpPr>
            <p:cNvPr id="45" name="Group 6"/>
            <p:cNvGrpSpPr/>
            <p:nvPr/>
          </p:nvGrpSpPr>
          <p:grpSpPr>
            <a:xfrm>
              <a:off x="7798320" y="1443600"/>
              <a:ext cx="1005120" cy="753840"/>
              <a:chOff x="7798320" y="1443600"/>
              <a:chExt cx="1005120" cy="753840"/>
            </a:xfrm>
          </p:grpSpPr>
          <p:sp>
            <p:nvSpPr>
              <p:cNvPr id="46" name="Oval 7"/>
              <p:cNvSpPr/>
              <p:nvPr/>
            </p:nvSpPr>
            <p:spPr>
              <a:xfrm>
                <a:off x="7798320" y="1443600"/>
                <a:ext cx="100512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47" name="Oval 8"/>
              <p:cNvSpPr/>
              <p:nvPr/>
            </p:nvSpPr>
            <p:spPr>
              <a:xfrm>
                <a:off x="8161920" y="1771920"/>
                <a:ext cx="242280" cy="14256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sp>
        </p:grpSp>
        <p:grpSp>
          <p:nvGrpSpPr>
            <p:cNvPr id="48" name="Group 9"/>
            <p:cNvGrpSpPr/>
            <p:nvPr/>
          </p:nvGrpSpPr>
          <p:grpSpPr>
            <a:xfrm>
              <a:off x="6328800" y="0"/>
              <a:ext cx="1005120" cy="753840"/>
              <a:chOff x="6328800" y="0"/>
              <a:chExt cx="1005120" cy="753840"/>
            </a:xfrm>
          </p:grpSpPr>
          <p:sp>
            <p:nvSpPr>
              <p:cNvPr id="49" name="Oval 10"/>
              <p:cNvSpPr/>
              <p:nvPr/>
            </p:nvSpPr>
            <p:spPr>
              <a:xfrm>
                <a:off x="6328800" y="0"/>
                <a:ext cx="100512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50" name="Oval 11"/>
              <p:cNvSpPr/>
              <p:nvPr/>
            </p:nvSpPr>
            <p:spPr>
              <a:xfrm>
                <a:off x="6689880" y="329400"/>
                <a:ext cx="245880" cy="14148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sp>
        </p:grpSp>
        <p:grpSp>
          <p:nvGrpSpPr>
            <p:cNvPr id="51" name="Group 12"/>
            <p:cNvGrpSpPr/>
            <p:nvPr/>
          </p:nvGrpSpPr>
          <p:grpSpPr>
            <a:xfrm>
              <a:off x="6273720" y="-21600"/>
              <a:ext cx="2869920" cy="2269080"/>
              <a:chOff x="6273720" y="-21600"/>
              <a:chExt cx="2869920" cy="2269080"/>
            </a:xfrm>
          </p:grpSpPr>
          <p:grpSp>
            <p:nvGrpSpPr>
              <p:cNvPr id="52" name="Group 13"/>
              <p:cNvGrpSpPr/>
              <p:nvPr/>
            </p:nvGrpSpPr>
            <p:grpSpPr>
              <a:xfrm>
                <a:off x="6990840" y="402840"/>
                <a:ext cx="1498680" cy="1104480"/>
                <a:chOff x="6990840" y="402840"/>
                <a:chExt cx="1498680" cy="1104480"/>
              </a:xfrm>
            </p:grpSpPr>
            <p:sp>
              <p:nvSpPr>
                <p:cNvPr id="53" name="Oval 14"/>
                <p:cNvSpPr/>
                <p:nvPr/>
              </p:nvSpPr>
              <p:spPr>
                <a:xfrm>
                  <a:off x="6990840" y="402840"/>
                  <a:ext cx="1498680" cy="110448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54" name="Oval 15"/>
                <p:cNvSpPr/>
                <p:nvPr/>
              </p:nvSpPr>
              <p:spPr>
                <a:xfrm>
                  <a:off x="7563600" y="807120"/>
                  <a:ext cx="296640" cy="207720"/>
                </a:xfrm>
                <a:prstGeom prst="ellipse">
                  <a:avLst/>
                </a:prstGeom>
                <a:gradFill rotWithShape="0">
                  <a:gsLst>
                    <a:gs pos="0">
                      <a:srgbClr val="ffe103"/>
                    </a:gs>
                    <a:gs pos="100000">
                      <a:srgbClr val="af273e"/>
                    </a:gs>
                  </a:gsLst>
                  <a:path path="rect">
                    <a:fillToRect l="50000" t="50000" r="50000" b="50000"/>
                  </a:path>
                </a:gradFill>
                <a:ln w="0">
                  <a:noFill/>
                </a:ln>
              </p:spPr>
              <p:style>
                <a:lnRef idx="0"/>
                <a:fillRef idx="0"/>
                <a:effectRef idx="0"/>
                <a:fontRef idx="minor"/>
              </p:style>
            </p:sp>
          </p:grpSp>
          <p:grpSp>
            <p:nvGrpSpPr>
              <p:cNvPr id="55" name="Group 16"/>
              <p:cNvGrpSpPr/>
              <p:nvPr/>
            </p:nvGrpSpPr>
            <p:grpSpPr>
              <a:xfrm>
                <a:off x="6273720" y="-21600"/>
                <a:ext cx="2867400" cy="2269080"/>
                <a:chOff x="6273720" y="-21600"/>
                <a:chExt cx="2867400" cy="2269080"/>
              </a:xfrm>
            </p:grpSpPr>
            <p:grpSp>
              <p:nvGrpSpPr>
                <p:cNvPr id="56" name="Group 17"/>
                <p:cNvGrpSpPr/>
                <p:nvPr/>
              </p:nvGrpSpPr>
              <p:grpSpPr>
                <a:xfrm>
                  <a:off x="7834680" y="842760"/>
                  <a:ext cx="1064160" cy="1140480"/>
                  <a:chOff x="7834680" y="842760"/>
                  <a:chExt cx="1064160" cy="1140480"/>
                </a:xfrm>
              </p:grpSpPr>
              <p:sp>
                <p:nvSpPr>
                  <p:cNvPr id="57" name="Freeform 18"/>
                  <p:cNvSpPr/>
                  <p:nvPr/>
                </p:nvSpPr>
                <p:spPr>
                  <a:xfrm rot="2711400">
                    <a:off x="7760880" y="1132560"/>
                    <a:ext cx="88452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8" name="Freeform 19"/>
                  <p:cNvSpPr/>
                  <p:nvPr/>
                </p:nvSpPr>
                <p:spPr>
                  <a:xfrm rot="2711400">
                    <a:off x="8406000" y="1602000"/>
                    <a:ext cx="474120" cy="249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9" name="Group 20"/>
                <p:cNvGrpSpPr/>
                <p:nvPr/>
              </p:nvGrpSpPr>
              <p:grpSpPr>
                <a:xfrm>
                  <a:off x="7844760" y="770760"/>
                  <a:ext cx="1266120" cy="1052640"/>
                  <a:chOff x="7844760" y="770760"/>
                  <a:chExt cx="1266120" cy="1052640"/>
                </a:xfrm>
              </p:grpSpPr>
              <p:sp>
                <p:nvSpPr>
                  <p:cNvPr id="60" name="Freeform 21"/>
                  <p:cNvSpPr/>
                  <p:nvPr/>
                </p:nvSpPr>
                <p:spPr>
                  <a:xfrm rot="2103600">
                    <a:off x="7811280" y="1021680"/>
                    <a:ext cx="930960" cy="177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61" name="Freeform 22"/>
                  <p:cNvSpPr/>
                  <p:nvPr/>
                </p:nvSpPr>
                <p:spPr>
                  <a:xfrm rot="2103600">
                    <a:off x="8575200" y="1425240"/>
                    <a:ext cx="50040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62" name="Group 23"/>
                <p:cNvGrpSpPr/>
                <p:nvPr/>
              </p:nvGrpSpPr>
              <p:grpSpPr>
                <a:xfrm>
                  <a:off x="7840080" y="735480"/>
                  <a:ext cx="1288440" cy="828720"/>
                  <a:chOff x="7840080" y="735480"/>
                  <a:chExt cx="1288440" cy="828720"/>
                </a:xfrm>
              </p:grpSpPr>
              <p:sp>
                <p:nvSpPr>
                  <p:cNvPr id="63" name="Freeform 24"/>
                  <p:cNvSpPr/>
                  <p:nvPr/>
                </p:nvSpPr>
                <p:spPr>
                  <a:xfrm rot="1582800">
                    <a:off x="7828200" y="924840"/>
                    <a:ext cx="889920" cy="155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64" name="Freeform 25"/>
                  <p:cNvSpPr/>
                  <p:nvPr/>
                </p:nvSpPr>
                <p:spPr>
                  <a:xfrm rot="1582800">
                    <a:off x="8621640" y="1226520"/>
                    <a:ext cx="477360" cy="244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65" name="Group 26"/>
                <p:cNvGrpSpPr/>
                <p:nvPr/>
              </p:nvGrpSpPr>
              <p:grpSpPr>
                <a:xfrm>
                  <a:off x="7837560" y="695880"/>
                  <a:ext cx="1303560" cy="669600"/>
                  <a:chOff x="7837560" y="695880"/>
                  <a:chExt cx="1303560" cy="669600"/>
                </a:xfrm>
              </p:grpSpPr>
              <p:sp>
                <p:nvSpPr>
                  <p:cNvPr id="66" name="Freeform 27"/>
                  <p:cNvSpPr/>
                  <p:nvPr/>
                </p:nvSpPr>
                <p:spPr>
                  <a:xfrm rot="1080000">
                    <a:off x="7842600" y="824400"/>
                    <a:ext cx="860040" cy="17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67" name="Freeform 28"/>
                  <p:cNvSpPr/>
                  <p:nvPr/>
                </p:nvSpPr>
                <p:spPr>
                  <a:xfrm rot="1080000">
                    <a:off x="8649000" y="1030680"/>
                    <a:ext cx="461520" cy="269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68" name="Group 29"/>
                <p:cNvGrpSpPr/>
                <p:nvPr/>
              </p:nvGrpSpPr>
              <p:grpSpPr>
                <a:xfrm>
                  <a:off x="7852320" y="657720"/>
                  <a:ext cx="1223640" cy="417600"/>
                  <a:chOff x="7852320" y="657720"/>
                  <a:chExt cx="1223640" cy="417600"/>
                </a:xfrm>
              </p:grpSpPr>
              <p:sp>
                <p:nvSpPr>
                  <p:cNvPr id="69" name="Freeform 30"/>
                  <p:cNvSpPr/>
                  <p:nvPr/>
                </p:nvSpPr>
                <p:spPr>
                  <a:xfrm rot="463200">
                    <a:off x="7859520" y="709920"/>
                    <a:ext cx="792000" cy="16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70" name="Freeform 31"/>
                  <p:cNvSpPr/>
                  <p:nvPr/>
                </p:nvSpPr>
                <p:spPr>
                  <a:xfrm rot="463200">
                    <a:off x="8635680" y="796680"/>
                    <a:ext cx="425160" cy="251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71" name="Group 32"/>
                <p:cNvGrpSpPr/>
                <p:nvPr/>
              </p:nvGrpSpPr>
              <p:grpSpPr>
                <a:xfrm>
                  <a:off x="7872120" y="632880"/>
                  <a:ext cx="1106280" cy="184320"/>
                  <a:chOff x="7872120" y="632880"/>
                  <a:chExt cx="1106280" cy="184320"/>
                </a:xfrm>
              </p:grpSpPr>
              <p:sp>
                <p:nvSpPr>
                  <p:cNvPr id="72" name="Freeform 33"/>
                  <p:cNvSpPr/>
                  <p:nvPr/>
                </p:nvSpPr>
                <p:spPr>
                  <a:xfrm rot="21515400">
                    <a:off x="7873200" y="64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73" name="Freeform 34"/>
                  <p:cNvSpPr/>
                  <p:nvPr/>
                </p:nvSpPr>
                <p:spPr>
                  <a:xfrm rot="21515400">
                    <a:off x="8588520" y="63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74" name="Group 35"/>
                <p:cNvGrpSpPr/>
                <p:nvPr/>
              </p:nvGrpSpPr>
              <p:grpSpPr>
                <a:xfrm>
                  <a:off x="7845480" y="419400"/>
                  <a:ext cx="983880" cy="326880"/>
                  <a:chOff x="7845480" y="419400"/>
                  <a:chExt cx="983880" cy="326880"/>
                </a:xfrm>
              </p:grpSpPr>
              <p:sp>
                <p:nvSpPr>
                  <p:cNvPr id="75" name="Freeform 36"/>
                  <p:cNvSpPr/>
                  <p:nvPr/>
                </p:nvSpPr>
                <p:spPr>
                  <a:xfrm rot="20797200">
                    <a:off x="7849080" y="565920"/>
                    <a:ext cx="634320" cy="108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76" name="Freeform 37"/>
                  <p:cNvSpPr/>
                  <p:nvPr/>
                </p:nvSpPr>
                <p:spPr>
                  <a:xfrm rot="20797200">
                    <a:off x="8472240" y="456120"/>
                    <a:ext cx="34128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77" name="Group 38"/>
                <p:cNvGrpSpPr/>
                <p:nvPr/>
              </p:nvGrpSpPr>
              <p:grpSpPr>
                <a:xfrm>
                  <a:off x="6538320" y="905400"/>
                  <a:ext cx="1063080" cy="1141920"/>
                  <a:chOff x="6538320" y="905400"/>
                  <a:chExt cx="1063080" cy="1141920"/>
                </a:xfrm>
              </p:grpSpPr>
              <p:sp>
                <p:nvSpPr>
                  <p:cNvPr id="78" name="Freeform 39"/>
                  <p:cNvSpPr/>
                  <p:nvPr/>
                </p:nvSpPr>
                <p:spPr>
                  <a:xfrm flipH="1" rot="18888600">
                    <a:off x="6792840" y="1194120"/>
                    <a:ext cx="881640" cy="160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79" name="Freeform 40"/>
                  <p:cNvSpPr/>
                  <p:nvPr/>
                </p:nvSpPr>
                <p:spPr>
                  <a:xfrm flipH="1" rot="18888600">
                    <a:off x="6556680" y="1665360"/>
                    <a:ext cx="473400" cy="250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80" name="Group 41"/>
                <p:cNvGrpSpPr/>
                <p:nvPr/>
              </p:nvGrpSpPr>
              <p:grpSpPr>
                <a:xfrm>
                  <a:off x="6303600" y="861480"/>
                  <a:ext cx="1266120" cy="1051920"/>
                  <a:chOff x="6303600" y="861480"/>
                  <a:chExt cx="1266120" cy="1051920"/>
                </a:xfrm>
              </p:grpSpPr>
              <p:sp>
                <p:nvSpPr>
                  <p:cNvPr id="81" name="Freeform 42"/>
                  <p:cNvSpPr/>
                  <p:nvPr/>
                </p:nvSpPr>
                <p:spPr>
                  <a:xfrm flipH="1" rot="19496400">
                    <a:off x="6672600" y="1112400"/>
                    <a:ext cx="92988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82" name="Freeform 43"/>
                  <p:cNvSpPr/>
                  <p:nvPr/>
                </p:nvSpPr>
                <p:spPr>
                  <a:xfrm flipH="1" rot="19496400">
                    <a:off x="6338160" y="1515960"/>
                    <a:ext cx="49824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83" name="Group 44"/>
                <p:cNvGrpSpPr/>
                <p:nvPr/>
              </p:nvGrpSpPr>
              <p:grpSpPr>
                <a:xfrm>
                  <a:off x="6286680" y="826920"/>
                  <a:ext cx="1288080" cy="828720"/>
                  <a:chOff x="6286680" y="826920"/>
                  <a:chExt cx="1288080" cy="828720"/>
                </a:xfrm>
              </p:grpSpPr>
              <p:sp>
                <p:nvSpPr>
                  <p:cNvPr id="84" name="Freeform 45"/>
                  <p:cNvSpPr/>
                  <p:nvPr/>
                </p:nvSpPr>
                <p:spPr>
                  <a:xfrm flipH="1" rot="20017200">
                    <a:off x="6695640" y="1016280"/>
                    <a:ext cx="890280" cy="15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85" name="Freeform 46"/>
                  <p:cNvSpPr/>
                  <p:nvPr/>
                </p:nvSpPr>
                <p:spPr>
                  <a:xfrm flipH="1" rot="20017200">
                    <a:off x="6315120" y="1320480"/>
                    <a:ext cx="477360" cy="24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86" name="Group 47"/>
                <p:cNvGrpSpPr/>
                <p:nvPr/>
              </p:nvGrpSpPr>
              <p:grpSpPr>
                <a:xfrm>
                  <a:off x="6273720" y="787320"/>
                  <a:ext cx="1302480" cy="668520"/>
                  <a:chOff x="6273720" y="787320"/>
                  <a:chExt cx="1302480" cy="668520"/>
                </a:xfrm>
              </p:grpSpPr>
              <p:sp>
                <p:nvSpPr>
                  <p:cNvPr id="87" name="Freeform 48"/>
                  <p:cNvSpPr/>
                  <p:nvPr/>
                </p:nvSpPr>
                <p:spPr>
                  <a:xfrm flipH="1" rot="20520000">
                    <a:off x="6710400" y="915840"/>
                    <a:ext cx="860400" cy="169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88" name="Freeform 49"/>
                  <p:cNvSpPr/>
                  <p:nvPr/>
                </p:nvSpPr>
                <p:spPr>
                  <a:xfrm flipH="1" rot="20520000">
                    <a:off x="6303960" y="1122480"/>
                    <a:ext cx="461520" cy="268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89" name="Group 50"/>
                <p:cNvGrpSpPr/>
                <p:nvPr/>
              </p:nvGrpSpPr>
              <p:grpSpPr>
                <a:xfrm>
                  <a:off x="6338520" y="749520"/>
                  <a:ext cx="1223280" cy="415800"/>
                  <a:chOff x="6338520" y="749520"/>
                  <a:chExt cx="1223280" cy="415800"/>
                </a:xfrm>
              </p:grpSpPr>
              <p:sp>
                <p:nvSpPr>
                  <p:cNvPr id="90" name="Freeform 51"/>
                  <p:cNvSpPr/>
                  <p:nvPr/>
                </p:nvSpPr>
                <p:spPr>
                  <a:xfrm flipH="1" rot="21136800">
                    <a:off x="6762240" y="801720"/>
                    <a:ext cx="792000" cy="158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91" name="Freeform 52"/>
                  <p:cNvSpPr/>
                  <p:nvPr/>
                </p:nvSpPr>
                <p:spPr>
                  <a:xfrm flipH="1" rot="21136800">
                    <a:off x="6352920" y="889920"/>
                    <a:ext cx="425160" cy="247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92" name="Group 53"/>
                <p:cNvGrpSpPr/>
                <p:nvPr/>
              </p:nvGrpSpPr>
              <p:grpSpPr>
                <a:xfrm>
                  <a:off x="6436440" y="722880"/>
                  <a:ext cx="1106640" cy="184320"/>
                  <a:chOff x="6436440" y="722880"/>
                  <a:chExt cx="1106640" cy="184320"/>
                </a:xfrm>
              </p:grpSpPr>
              <p:sp>
                <p:nvSpPr>
                  <p:cNvPr id="93" name="Freeform 54"/>
                  <p:cNvSpPr/>
                  <p:nvPr/>
                </p:nvSpPr>
                <p:spPr>
                  <a:xfrm flipH="1" rot="84600">
                    <a:off x="6821280" y="73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94" name="Freeform 55"/>
                  <p:cNvSpPr/>
                  <p:nvPr/>
                </p:nvSpPr>
                <p:spPr>
                  <a:xfrm flipH="1" rot="84600">
                    <a:off x="6438240" y="72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95" name="Group 56"/>
                <p:cNvGrpSpPr/>
                <p:nvPr/>
              </p:nvGrpSpPr>
              <p:grpSpPr>
                <a:xfrm>
                  <a:off x="6585480" y="509760"/>
                  <a:ext cx="983160" cy="327600"/>
                  <a:chOff x="6585480" y="509760"/>
                  <a:chExt cx="983160" cy="327600"/>
                </a:xfrm>
              </p:grpSpPr>
              <p:sp>
                <p:nvSpPr>
                  <p:cNvPr id="96" name="Freeform 57"/>
                  <p:cNvSpPr/>
                  <p:nvPr/>
                </p:nvSpPr>
                <p:spPr>
                  <a:xfrm flipH="1" rot="802800">
                    <a:off x="6931080" y="655200"/>
                    <a:ext cx="632880" cy="110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97" name="Freeform 58"/>
                  <p:cNvSpPr/>
                  <p:nvPr/>
                </p:nvSpPr>
                <p:spPr>
                  <a:xfrm flipH="1" rot="802800">
                    <a:off x="6600600" y="546480"/>
                    <a:ext cx="339480" cy="172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98" name="Group 59"/>
                <p:cNvGrpSpPr/>
                <p:nvPr/>
              </p:nvGrpSpPr>
              <p:grpSpPr>
                <a:xfrm>
                  <a:off x="6637680" y="390960"/>
                  <a:ext cx="968040" cy="451800"/>
                  <a:chOff x="6637680" y="390960"/>
                  <a:chExt cx="968040" cy="451800"/>
                </a:xfrm>
              </p:grpSpPr>
              <p:sp>
                <p:nvSpPr>
                  <p:cNvPr id="99" name="Freeform 60"/>
                  <p:cNvSpPr/>
                  <p:nvPr/>
                </p:nvSpPr>
                <p:spPr>
                  <a:xfrm flipH="1" rot="1278000">
                    <a:off x="6973920" y="62064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00" name="Freeform 61"/>
                  <p:cNvSpPr/>
                  <p:nvPr/>
                </p:nvSpPr>
                <p:spPr>
                  <a:xfrm flipH="1" rot="1278000">
                    <a:off x="6657480" y="446400"/>
                    <a:ext cx="339120" cy="174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101" name="Group 62"/>
                <p:cNvGrpSpPr/>
                <p:nvPr/>
              </p:nvGrpSpPr>
              <p:grpSpPr>
                <a:xfrm>
                  <a:off x="6752520" y="221760"/>
                  <a:ext cx="901080" cy="628200"/>
                  <a:chOff x="6752520" y="221760"/>
                  <a:chExt cx="901080" cy="628200"/>
                </a:xfrm>
              </p:grpSpPr>
              <p:sp>
                <p:nvSpPr>
                  <p:cNvPr id="102" name="Freeform 63"/>
                  <p:cNvSpPr/>
                  <p:nvPr/>
                </p:nvSpPr>
                <p:spPr>
                  <a:xfrm flipH="1" rot="2028600">
                    <a:off x="7041600" y="573480"/>
                    <a:ext cx="634680" cy="108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03" name="Freeform 64"/>
                  <p:cNvSpPr/>
                  <p:nvPr/>
                </p:nvSpPr>
                <p:spPr>
                  <a:xfrm flipH="1" rot="2028600">
                    <a:off x="6770880" y="302040"/>
                    <a:ext cx="341640" cy="171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104" name="Group 65"/>
                <p:cNvGrpSpPr/>
                <p:nvPr/>
              </p:nvGrpSpPr>
              <p:grpSpPr>
                <a:xfrm>
                  <a:off x="6867360" y="58320"/>
                  <a:ext cx="826200" cy="760320"/>
                  <a:chOff x="6867360" y="58320"/>
                  <a:chExt cx="826200" cy="760320"/>
                </a:xfrm>
              </p:grpSpPr>
              <p:sp>
                <p:nvSpPr>
                  <p:cNvPr id="105" name="Freeform 66"/>
                  <p:cNvSpPr/>
                  <p:nvPr/>
                </p:nvSpPr>
                <p:spPr>
                  <a:xfrm flipH="1" rot="2664600">
                    <a:off x="7104960" y="500400"/>
                    <a:ext cx="641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06" name="Freeform 67"/>
                  <p:cNvSpPr/>
                  <p:nvPr/>
                </p:nvSpPr>
                <p:spPr>
                  <a:xfrm flipH="1" rot="2664600">
                    <a:off x="6878520" y="154080"/>
                    <a:ext cx="34416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107" name="Group 68"/>
                <p:cNvGrpSpPr/>
                <p:nvPr/>
              </p:nvGrpSpPr>
              <p:grpSpPr>
                <a:xfrm>
                  <a:off x="7111800" y="16560"/>
                  <a:ext cx="607680" cy="784440"/>
                  <a:chOff x="7111800" y="16560"/>
                  <a:chExt cx="607680" cy="784440"/>
                </a:xfrm>
              </p:grpSpPr>
              <p:sp>
                <p:nvSpPr>
                  <p:cNvPr id="108" name="Freeform 69"/>
                  <p:cNvSpPr/>
                  <p:nvPr/>
                </p:nvSpPr>
                <p:spPr>
                  <a:xfrm flipH="1" rot="3474000">
                    <a:off x="7239240" y="476640"/>
                    <a:ext cx="56484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09" name="Freeform 70"/>
                  <p:cNvSpPr/>
                  <p:nvPr/>
                </p:nvSpPr>
                <p:spPr>
                  <a:xfrm flipH="1" rot="3474000">
                    <a:off x="7113240" y="104040"/>
                    <a:ext cx="30312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110" name="Group 71"/>
                <p:cNvGrpSpPr/>
                <p:nvPr/>
              </p:nvGrpSpPr>
              <p:grpSpPr>
                <a:xfrm>
                  <a:off x="7287840" y="-21600"/>
                  <a:ext cx="465480" cy="809640"/>
                  <a:chOff x="7287840" y="-21600"/>
                  <a:chExt cx="465480" cy="809640"/>
                </a:xfrm>
              </p:grpSpPr>
              <p:sp>
                <p:nvSpPr>
                  <p:cNvPr id="111" name="Freeform 72"/>
                  <p:cNvSpPr/>
                  <p:nvPr/>
                </p:nvSpPr>
                <p:spPr>
                  <a:xfrm flipH="1" rot="4126800">
                    <a:off x="7333200" y="460800"/>
                    <a:ext cx="542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12" name="Freeform 73"/>
                  <p:cNvSpPr/>
                  <p:nvPr/>
                </p:nvSpPr>
                <p:spPr>
                  <a:xfrm flipH="1" rot="4126800">
                    <a:off x="7274880" y="59760"/>
                    <a:ext cx="293760" cy="1735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113" name="Group 74"/>
                <p:cNvGrpSpPr/>
                <p:nvPr/>
              </p:nvGrpSpPr>
              <p:grpSpPr>
                <a:xfrm>
                  <a:off x="7792920" y="272880"/>
                  <a:ext cx="963720" cy="461880"/>
                  <a:chOff x="7792920" y="272880"/>
                  <a:chExt cx="963720" cy="461880"/>
                </a:xfrm>
              </p:grpSpPr>
              <p:sp>
                <p:nvSpPr>
                  <p:cNvPr id="114" name="Freeform 75"/>
                  <p:cNvSpPr/>
                  <p:nvPr/>
                </p:nvSpPr>
                <p:spPr>
                  <a:xfrm rot="20274000">
                    <a:off x="7790400" y="509040"/>
                    <a:ext cx="63180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15" name="Freeform 76"/>
                  <p:cNvSpPr/>
                  <p:nvPr/>
                </p:nvSpPr>
                <p:spPr>
                  <a:xfrm rot="20274000">
                    <a:off x="8400240" y="329400"/>
                    <a:ext cx="336240" cy="173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116" name="Group 77"/>
                <p:cNvGrpSpPr/>
                <p:nvPr/>
              </p:nvGrpSpPr>
              <p:grpSpPr>
                <a:xfrm>
                  <a:off x="7737480" y="136800"/>
                  <a:ext cx="916560" cy="604080"/>
                  <a:chOff x="7737480" y="136800"/>
                  <a:chExt cx="916560" cy="604080"/>
                </a:xfrm>
              </p:grpSpPr>
              <p:sp>
                <p:nvSpPr>
                  <p:cNvPr id="117" name="Freeform 78"/>
                  <p:cNvSpPr/>
                  <p:nvPr/>
                </p:nvSpPr>
                <p:spPr>
                  <a:xfrm rot="19678800">
                    <a:off x="7718400" y="47052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18" name="Freeform 79"/>
                  <p:cNvSpPr/>
                  <p:nvPr/>
                </p:nvSpPr>
                <p:spPr>
                  <a:xfrm rot="19678800">
                    <a:off x="8295840" y="212760"/>
                    <a:ext cx="337680" cy="173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sp>
              <p:nvSpPr>
                <p:cNvPr id="119" name="Freeform 80"/>
                <p:cNvSpPr/>
                <p:nvPr/>
              </p:nvSpPr>
              <p:spPr>
                <a:xfrm flipH="1" rot="4578600">
                  <a:off x="7419600" y="486360"/>
                  <a:ext cx="527040" cy="74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20" name="Freeform 81"/>
                <p:cNvSpPr/>
                <p:nvPr/>
              </p:nvSpPr>
              <p:spPr>
                <a:xfrm flipH="1" rot="4578600">
                  <a:off x="7431120" y="101160"/>
                  <a:ext cx="282600" cy="118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nvGrpSpPr>
                <p:cNvPr id="121" name="Group 82"/>
                <p:cNvGrpSpPr/>
                <p:nvPr/>
              </p:nvGrpSpPr>
              <p:grpSpPr>
                <a:xfrm>
                  <a:off x="7665840" y="-11520"/>
                  <a:ext cx="497160" cy="790920"/>
                  <a:chOff x="7665840" y="-11520"/>
                  <a:chExt cx="497160" cy="790920"/>
                </a:xfrm>
              </p:grpSpPr>
              <p:sp>
                <p:nvSpPr>
                  <p:cNvPr id="122" name="Freeform 83"/>
                  <p:cNvSpPr/>
                  <p:nvPr/>
                </p:nvSpPr>
                <p:spPr>
                  <a:xfrm rot="17742000">
                    <a:off x="7554600" y="465840"/>
                    <a:ext cx="543960" cy="95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23" name="Freeform 84"/>
                  <p:cNvSpPr/>
                  <p:nvPr/>
                </p:nvSpPr>
                <p:spPr>
                  <a:xfrm rot="17742000">
                    <a:off x="7887240" y="78120"/>
                    <a:ext cx="291960" cy="14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124" name="Group 85"/>
                <p:cNvGrpSpPr/>
                <p:nvPr/>
              </p:nvGrpSpPr>
              <p:grpSpPr>
                <a:xfrm>
                  <a:off x="7662960" y="38160"/>
                  <a:ext cx="785520" cy="747360"/>
                  <a:chOff x="7662960" y="38160"/>
                  <a:chExt cx="785520" cy="747360"/>
                </a:xfrm>
              </p:grpSpPr>
              <p:sp>
                <p:nvSpPr>
                  <p:cNvPr id="125" name="Freeform 86"/>
                  <p:cNvSpPr/>
                  <p:nvPr/>
                </p:nvSpPr>
                <p:spPr>
                  <a:xfrm rot="18822600">
                    <a:off x="7621200" y="454680"/>
                    <a:ext cx="591840" cy="137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26" name="Freeform 87"/>
                  <p:cNvSpPr/>
                  <p:nvPr/>
                </p:nvSpPr>
                <p:spPr>
                  <a:xfrm rot="18822600">
                    <a:off x="8101800" y="119520"/>
                    <a:ext cx="317520" cy="216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127" name="Group 88"/>
                <p:cNvGrpSpPr/>
                <p:nvPr/>
              </p:nvGrpSpPr>
              <p:grpSpPr>
                <a:xfrm>
                  <a:off x="7708680" y="-720"/>
                  <a:ext cx="177840" cy="745560"/>
                  <a:chOff x="7708680" y="-720"/>
                  <a:chExt cx="177840" cy="745560"/>
                </a:xfrm>
              </p:grpSpPr>
              <p:sp>
                <p:nvSpPr>
                  <p:cNvPr id="128" name="Freeform 89"/>
                  <p:cNvSpPr/>
                  <p:nvPr/>
                </p:nvSpPr>
                <p:spPr>
                  <a:xfrm rot="16696200">
                    <a:off x="7521120" y="477000"/>
                    <a:ext cx="489240" cy="44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29" name="Freeform 90"/>
                  <p:cNvSpPr/>
                  <p:nvPr/>
                </p:nvSpPr>
                <p:spPr>
                  <a:xfrm rot="16696200">
                    <a:off x="7702560" y="99360"/>
                    <a:ext cx="262080" cy="6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130" name="Group 91"/>
                <p:cNvGrpSpPr/>
                <p:nvPr/>
              </p:nvGrpSpPr>
              <p:grpSpPr>
                <a:xfrm>
                  <a:off x="6710760" y="929880"/>
                  <a:ext cx="914760" cy="1248480"/>
                  <a:chOff x="6710760" y="929880"/>
                  <a:chExt cx="914760" cy="1248480"/>
                </a:xfrm>
              </p:grpSpPr>
              <p:sp>
                <p:nvSpPr>
                  <p:cNvPr id="131" name="Freeform 92"/>
                  <p:cNvSpPr/>
                  <p:nvPr/>
                </p:nvSpPr>
                <p:spPr>
                  <a:xfrm flipH="1" rot="18336000">
                    <a:off x="6857640" y="1256760"/>
                    <a:ext cx="88740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32" name="Freeform 93"/>
                  <p:cNvSpPr/>
                  <p:nvPr/>
                </p:nvSpPr>
                <p:spPr>
                  <a:xfrm flipH="1" rot="18336000">
                    <a:off x="6712920" y="1786680"/>
                    <a:ext cx="47592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33" name="Group 94"/>
                <p:cNvGrpSpPr/>
                <p:nvPr/>
              </p:nvGrpSpPr>
              <p:grpSpPr>
                <a:xfrm>
                  <a:off x="7015320" y="979200"/>
                  <a:ext cx="616680" cy="1248480"/>
                  <a:chOff x="7015320" y="979200"/>
                  <a:chExt cx="616680" cy="1248480"/>
                </a:xfrm>
              </p:grpSpPr>
              <p:sp>
                <p:nvSpPr>
                  <p:cNvPr id="134" name="Freeform 95"/>
                  <p:cNvSpPr/>
                  <p:nvPr/>
                </p:nvSpPr>
                <p:spPr>
                  <a:xfrm flipH="1" rot="17543400">
                    <a:off x="6990480" y="1308960"/>
                    <a:ext cx="820800" cy="160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35" name="Freeform 96"/>
                  <p:cNvSpPr/>
                  <p:nvPr/>
                </p:nvSpPr>
                <p:spPr>
                  <a:xfrm flipH="1" rot="17543400">
                    <a:off x="6995160" y="1852560"/>
                    <a:ext cx="43668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36" name="Group 97"/>
                <p:cNvGrpSpPr/>
                <p:nvPr/>
              </p:nvGrpSpPr>
              <p:grpSpPr>
                <a:xfrm>
                  <a:off x="7312680" y="1001160"/>
                  <a:ext cx="362880" cy="1217880"/>
                  <a:chOff x="7312680" y="1001160"/>
                  <a:chExt cx="362880" cy="1217880"/>
                </a:xfrm>
              </p:grpSpPr>
              <p:sp>
                <p:nvSpPr>
                  <p:cNvPr id="137" name="Freeform 98"/>
                  <p:cNvSpPr/>
                  <p:nvPr/>
                </p:nvSpPr>
                <p:spPr>
                  <a:xfrm flipH="1" rot="16870800">
                    <a:off x="7135920" y="1328040"/>
                    <a:ext cx="785160" cy="144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138" name="Freeform 99"/>
                  <p:cNvSpPr/>
                  <p:nvPr/>
                </p:nvSpPr>
                <p:spPr>
                  <a:xfrm flipH="1" rot="16870800">
                    <a:off x="7253640" y="1878120"/>
                    <a:ext cx="420480" cy="225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39" name="Group 100"/>
                <p:cNvGrpSpPr/>
                <p:nvPr/>
              </p:nvGrpSpPr>
              <p:grpSpPr>
                <a:xfrm>
                  <a:off x="7799400" y="909360"/>
                  <a:ext cx="949680" cy="1228680"/>
                  <a:chOff x="7799400" y="909360"/>
                  <a:chExt cx="949680" cy="1228680"/>
                </a:xfrm>
              </p:grpSpPr>
              <p:sp>
                <p:nvSpPr>
                  <p:cNvPr id="140" name="Freeform 101"/>
                  <p:cNvSpPr/>
                  <p:nvPr/>
                </p:nvSpPr>
                <p:spPr>
                  <a:xfrm rot="3144000">
                    <a:off x="7690320" y="1228320"/>
                    <a:ext cx="8841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41" name="Freeform 102"/>
                  <p:cNvSpPr/>
                  <p:nvPr/>
                </p:nvSpPr>
                <p:spPr>
                  <a:xfrm rot="3144000">
                    <a:off x="8267040" y="1747080"/>
                    <a:ext cx="474480" cy="252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42" name="Group 103"/>
                <p:cNvGrpSpPr/>
                <p:nvPr/>
              </p:nvGrpSpPr>
              <p:grpSpPr>
                <a:xfrm>
                  <a:off x="7786800" y="956160"/>
                  <a:ext cx="732600" cy="1262520"/>
                  <a:chOff x="7786800" y="956160"/>
                  <a:chExt cx="732600" cy="1262520"/>
                </a:xfrm>
              </p:grpSpPr>
              <p:sp>
                <p:nvSpPr>
                  <p:cNvPr id="143" name="Freeform 104"/>
                  <p:cNvSpPr/>
                  <p:nvPr/>
                </p:nvSpPr>
                <p:spPr>
                  <a:xfrm rot="3745200">
                    <a:off x="7627320" y="1289880"/>
                    <a:ext cx="846360" cy="153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44" name="Freeform 105"/>
                  <p:cNvSpPr/>
                  <p:nvPr/>
                </p:nvSpPr>
                <p:spPr>
                  <a:xfrm rot="3745200">
                    <a:off x="8080200" y="1840680"/>
                    <a:ext cx="454320" cy="241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45" name="Group 106"/>
                <p:cNvGrpSpPr/>
                <p:nvPr/>
              </p:nvGrpSpPr>
              <p:grpSpPr>
                <a:xfrm>
                  <a:off x="7757280" y="1005120"/>
                  <a:ext cx="509760" cy="1242360"/>
                  <a:chOff x="7757280" y="1005120"/>
                  <a:chExt cx="509760" cy="1242360"/>
                </a:xfrm>
              </p:grpSpPr>
              <p:sp>
                <p:nvSpPr>
                  <p:cNvPr id="146" name="Freeform 107"/>
                  <p:cNvSpPr/>
                  <p:nvPr/>
                </p:nvSpPr>
                <p:spPr>
                  <a:xfrm rot="4286400">
                    <a:off x="7536960" y="1351080"/>
                    <a:ext cx="820440" cy="125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47" name="Freeform 108"/>
                  <p:cNvSpPr/>
                  <p:nvPr/>
                </p:nvSpPr>
                <p:spPr>
                  <a:xfrm rot="4286400">
                    <a:off x="7882200" y="1907280"/>
                    <a:ext cx="441000" cy="198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48" name="Group 109"/>
                <p:cNvGrpSpPr/>
                <p:nvPr/>
              </p:nvGrpSpPr>
              <p:grpSpPr>
                <a:xfrm>
                  <a:off x="7733520" y="1058760"/>
                  <a:ext cx="290160" cy="1155600"/>
                  <a:chOff x="7733520" y="1058760"/>
                  <a:chExt cx="290160" cy="1155600"/>
                </a:xfrm>
              </p:grpSpPr>
              <p:sp>
                <p:nvSpPr>
                  <p:cNvPr id="149" name="Freeform 110"/>
                  <p:cNvSpPr/>
                  <p:nvPr/>
                </p:nvSpPr>
                <p:spPr>
                  <a:xfrm rot="4898400">
                    <a:off x="7473960" y="1377360"/>
                    <a:ext cx="753480" cy="126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150" name="Freeform 111"/>
                  <p:cNvSpPr/>
                  <p:nvPr/>
                </p:nvSpPr>
                <p:spPr>
                  <a:xfrm rot="4898400">
                    <a:off x="7693200" y="1900080"/>
                    <a:ext cx="406080" cy="197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151" name="Group 112"/>
                <p:cNvGrpSpPr/>
                <p:nvPr/>
              </p:nvGrpSpPr>
              <p:grpSpPr>
                <a:xfrm>
                  <a:off x="7500600" y="1077840"/>
                  <a:ext cx="276480" cy="1131480"/>
                  <a:chOff x="7500600" y="1077840"/>
                  <a:chExt cx="276480" cy="1131480"/>
                </a:xfrm>
              </p:grpSpPr>
              <p:sp>
                <p:nvSpPr>
                  <p:cNvPr id="152" name="Freeform 113"/>
                  <p:cNvSpPr/>
                  <p:nvPr/>
                </p:nvSpPr>
                <p:spPr>
                  <a:xfrm rot="5755200">
                    <a:off x="7322040" y="1401480"/>
                    <a:ext cx="738000" cy="95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w="0">
                    <a:noFill/>
                  </a:ln>
                </p:spPr>
                <p:style>
                  <a:lnRef idx="0"/>
                  <a:fillRef idx="0"/>
                  <a:effectRef idx="0"/>
                  <a:fontRef idx="minor"/>
                </p:style>
              </p:sp>
              <p:sp>
                <p:nvSpPr>
                  <p:cNvPr id="153" name="Freeform 114"/>
                  <p:cNvSpPr/>
                  <p:nvPr/>
                </p:nvSpPr>
                <p:spPr>
                  <a:xfrm rot="5755200">
                    <a:off x="7398360" y="1928880"/>
                    <a:ext cx="395280" cy="15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sp>
            <p:nvSpPr>
              <p:cNvPr id="154" name="Freeform 115"/>
              <p:cNvSpPr/>
              <p:nvPr/>
            </p:nvSpPr>
            <p:spPr>
              <a:xfrm flipH="1">
                <a:off x="7296120" y="1222560"/>
                <a:ext cx="248400" cy="758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5" name="Arc 116"/>
              <p:cNvSpPr/>
              <p:nvPr/>
            </p:nvSpPr>
            <p:spPr>
              <a:xfrm flipH="1">
                <a:off x="6843240" y="948960"/>
                <a:ext cx="1088640" cy="1179000"/>
              </a:xfrm>
              <a:custGeom>
                <a:avLst/>
                <a:gdLst/>
                <a:ahLst/>
                <a:rect l="l" t="t" r="r" b="b"/>
                <a:pathLst>
                  <a:path fill="none" w="21600" h="21602">
                    <a:moveTo>
                      <a:pt x="5466" y="0"/>
                    </a:moveTo>
                    <a:cubicBezTo>
                      <a:pt x="14970" y="2486"/>
                      <a:pt x="21600" y="11073"/>
                      <a:pt x="21600" y="20897"/>
                    </a:cubicBezTo>
                    <a:cubicBezTo>
                      <a:pt x="21600" y="21132"/>
                      <a:pt x="21596" y="21367"/>
                      <a:pt x="21588" y="21601"/>
                    </a:cubicBezTo>
                  </a:path>
                  <a:path stroke="0" w="21600" h="21602">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56" name="Arc 117"/>
              <p:cNvSpPr/>
              <p:nvPr/>
            </p:nvSpPr>
            <p:spPr>
              <a:xfrm flipV="1">
                <a:off x="7826040" y="233640"/>
                <a:ext cx="1317600" cy="1049760"/>
              </a:xfrm>
              <a:custGeom>
                <a:avLst/>
                <a:gdLst/>
                <a:ahLst/>
                <a:rect l="l" t="t" r="r" b="b"/>
                <a:pathLst>
                  <a:path fill="none" w="36729" h="21600">
                    <a:moveTo>
                      <a:pt x="36729" y="10451"/>
                    </a:moveTo>
                    <a:cubicBezTo>
                      <a:pt x="32926" y="17330"/>
                      <a:pt x="25686" y="21599"/>
                      <a:pt x="17826" y="21600"/>
                    </a:cubicBezTo>
                    <a:cubicBezTo>
                      <a:pt x="10696" y="21600"/>
                      <a:pt x="4025" y="18081"/>
                      <a:pt x="-1" y="12197"/>
                    </a:cubicBezTo>
                  </a:path>
                  <a:path stroke="0" w="36729" h="21600">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57" name="Arc 118"/>
              <p:cNvSpPr/>
              <p:nvPr/>
            </p:nvSpPr>
            <p:spPr>
              <a:xfrm flipH="1">
                <a:off x="6953760" y="759240"/>
                <a:ext cx="634680" cy="1221120"/>
              </a:xfrm>
              <a:custGeom>
                <a:avLst/>
                <a:gdLst/>
                <a:ahLst/>
                <a:rect l="l" t="t" r="r" b="b"/>
                <a:pathLst>
                  <a:path fill="none" w="28940" h="22305">
                    <a:moveTo>
                      <a:pt x="0" y="1285"/>
                    </a:moveTo>
                    <a:cubicBezTo>
                      <a:pt x="2353" y="434"/>
                      <a:pt x="4837" y="-1"/>
                      <a:pt x="7340" y="0"/>
                    </a:cubicBezTo>
                    <a:cubicBezTo>
                      <a:pt x="19269" y="0"/>
                      <a:pt x="28940" y="9670"/>
                      <a:pt x="28940" y="21600"/>
                    </a:cubicBezTo>
                    <a:cubicBezTo>
                      <a:pt x="28940" y="21835"/>
                      <a:pt x="28936" y="22070"/>
                      <a:pt x="28928" y="22304"/>
                    </a:cubicBezTo>
                  </a:path>
                  <a:path stroke="0" w="28940" h="22305">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58" name="Arc 119"/>
              <p:cNvSpPr/>
              <p:nvPr/>
            </p:nvSpPr>
            <p:spPr>
              <a:xfrm flipH="1">
                <a:off x="6502320" y="821880"/>
                <a:ext cx="1035000" cy="1216080"/>
              </a:xfrm>
              <a:custGeom>
                <a:avLst/>
                <a:gdLst/>
                <a:ahLst/>
                <a:rect l="l" t="t" r="r" b="b"/>
                <a:pathLst>
                  <a:path fill="none" w="30473" h="22305">
                    <a:moveTo>
                      <a:pt x="-1" y="1906"/>
                    </a:moveTo>
                    <a:cubicBezTo>
                      <a:pt x="2789" y="649"/>
                      <a:pt x="5813" y="-1"/>
                      <a:pt x="8873" y="0"/>
                    </a:cubicBezTo>
                    <a:cubicBezTo>
                      <a:pt x="20802" y="0"/>
                      <a:pt x="30473" y="9670"/>
                      <a:pt x="30473" y="21600"/>
                    </a:cubicBezTo>
                    <a:cubicBezTo>
                      <a:pt x="30473" y="21835"/>
                      <a:pt x="30469" y="22070"/>
                      <a:pt x="30461" y="22304"/>
                    </a:cubicBezTo>
                  </a:path>
                  <a:path stroke="0" w="30473" h="22305">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59" name="Arc 120"/>
              <p:cNvSpPr/>
              <p:nvPr/>
            </p:nvSpPr>
            <p:spPr>
              <a:xfrm flipH="1">
                <a:off x="6411240" y="599400"/>
                <a:ext cx="1219680" cy="1221120"/>
              </a:xfrm>
              <a:custGeom>
                <a:avLst/>
                <a:gdLst/>
                <a:ahLst/>
                <a:rect l="l" t="t" r="r" b="b"/>
                <a:pathLst>
                  <a:path fill="none" w="34455" h="22305">
                    <a:moveTo>
                      <a:pt x="0" y="4241"/>
                    </a:moveTo>
                    <a:cubicBezTo>
                      <a:pt x="3720" y="1486"/>
                      <a:pt x="8226" y="-1"/>
                      <a:pt x="12855" y="0"/>
                    </a:cubicBezTo>
                    <a:cubicBezTo>
                      <a:pt x="24784" y="0"/>
                      <a:pt x="34455" y="9670"/>
                      <a:pt x="34455" y="21600"/>
                    </a:cubicBezTo>
                    <a:cubicBezTo>
                      <a:pt x="34455" y="21835"/>
                      <a:pt x="34451" y="22070"/>
                      <a:pt x="34443" y="22304"/>
                    </a:cubicBezTo>
                  </a:path>
                  <a:path stroke="0" w="34455" h="22305">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60" name="Arc 121"/>
              <p:cNvSpPr/>
              <p:nvPr/>
            </p:nvSpPr>
            <p:spPr>
              <a:xfrm>
                <a:off x="7761960" y="770760"/>
                <a:ext cx="194760" cy="122112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1" name="Arc 122"/>
              <p:cNvSpPr/>
              <p:nvPr/>
            </p:nvSpPr>
            <p:spPr>
              <a:xfrm>
                <a:off x="7814160" y="765720"/>
                <a:ext cx="514080" cy="122112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62" name="Arc 123"/>
              <p:cNvSpPr/>
              <p:nvPr/>
            </p:nvSpPr>
            <p:spPr>
              <a:xfrm>
                <a:off x="7857720" y="605880"/>
                <a:ext cx="730080" cy="122112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3" name="Freeform 124"/>
              <p:cNvSpPr/>
              <p:nvPr/>
            </p:nvSpPr>
            <p:spPr>
              <a:xfrm>
                <a:off x="7998840" y="1351800"/>
                <a:ext cx="245880" cy="7592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64" name="Freeform 125"/>
              <p:cNvSpPr/>
              <p:nvPr/>
            </p:nvSpPr>
            <p:spPr>
              <a:xfrm flipV="1" rot="19660800">
                <a:off x="7611480" y="1102320"/>
                <a:ext cx="223560" cy="4266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65" name="Arc 126"/>
              <p:cNvSpPr/>
              <p:nvPr/>
            </p:nvSpPr>
            <p:spPr>
              <a:xfrm flipH="1">
                <a:off x="6341760" y="417600"/>
                <a:ext cx="1303200" cy="1221120"/>
              </a:xfrm>
              <a:custGeom>
                <a:avLst/>
                <a:gdLst/>
                <a:ahLst/>
                <a:rect l="l" t="t" r="r" b="b"/>
                <a:pathLst>
                  <a:path fill="none" w="36830" h="22305">
                    <a:moveTo>
                      <a:pt x="0" y="6283"/>
                    </a:moveTo>
                    <a:cubicBezTo>
                      <a:pt x="4047" y="2258"/>
                      <a:pt x="9522" y="-1"/>
                      <a:pt x="15230" y="0"/>
                    </a:cubicBezTo>
                    <a:cubicBezTo>
                      <a:pt x="27159" y="0"/>
                      <a:pt x="36830" y="9670"/>
                      <a:pt x="36830" y="21600"/>
                    </a:cubicBezTo>
                    <a:cubicBezTo>
                      <a:pt x="36830" y="21835"/>
                      <a:pt x="36826" y="22070"/>
                      <a:pt x="36818" y="22304"/>
                    </a:cubicBezTo>
                  </a:path>
                  <a:path stroke="0" w="36830" h="22305">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66" name="Arc 127"/>
              <p:cNvSpPr/>
              <p:nvPr/>
            </p:nvSpPr>
            <p:spPr>
              <a:xfrm flipH="1">
                <a:off x="6710400" y="159480"/>
                <a:ext cx="947160" cy="1179000"/>
              </a:xfrm>
              <a:custGeom>
                <a:avLst/>
                <a:gdLst/>
                <a:ahLst/>
                <a:rect l="l" t="t" r="r" b="b"/>
                <a:pathLst>
                  <a:path fill="none" w="31881" h="21600">
                    <a:moveTo>
                      <a:pt x="-1" y="10015"/>
                    </a:moveTo>
                    <a:cubicBezTo>
                      <a:pt x="3963" y="3778"/>
                      <a:pt x="10840" y="-1"/>
                      <a:pt x="18231" y="0"/>
                    </a:cubicBezTo>
                    <a:cubicBezTo>
                      <a:pt x="23204" y="0"/>
                      <a:pt x="28026" y="1716"/>
                      <a:pt x="31881" y="4859"/>
                    </a:cubicBezTo>
                  </a:path>
                  <a:path stroke="0" w="31881" h="21600">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67" name="Arc 128"/>
              <p:cNvSpPr/>
              <p:nvPr/>
            </p:nvSpPr>
            <p:spPr>
              <a:xfrm>
                <a:off x="7722360" y="657000"/>
                <a:ext cx="388800" cy="1179000"/>
              </a:xfrm>
              <a:custGeom>
                <a:avLst/>
                <a:gdLst/>
                <a:ahLst/>
                <a:rect l="l" t="t" r="r" b="b"/>
                <a:pathLst>
                  <a:path fill="none" w="31146" h="21600">
                    <a:moveTo>
                      <a:pt x="-1" y="4511"/>
                    </a:moveTo>
                    <a:cubicBezTo>
                      <a:pt x="3783" y="1586"/>
                      <a:pt x="8429" y="-1"/>
                      <a:pt x="13212" y="0"/>
                    </a:cubicBezTo>
                    <a:cubicBezTo>
                      <a:pt x="20409" y="0"/>
                      <a:pt x="27134" y="3585"/>
                      <a:pt x="31145" y="9561"/>
                    </a:cubicBezTo>
                  </a:path>
                  <a:path stroke="0" w="31146" h="21600">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68" name="Freeform 129"/>
              <p:cNvSpPr/>
              <p:nvPr/>
            </p:nvSpPr>
            <p:spPr>
              <a:xfrm flipH="1">
                <a:off x="6555240" y="1283760"/>
                <a:ext cx="557280" cy="7826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69" name="Freeform 130"/>
              <p:cNvSpPr/>
              <p:nvPr/>
            </p:nvSpPr>
            <p:spPr>
              <a:xfrm flipH="1">
                <a:off x="6816960" y="457920"/>
                <a:ext cx="35712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0" name="Freeform 131"/>
              <p:cNvSpPr/>
              <p:nvPr/>
            </p:nvSpPr>
            <p:spPr>
              <a:xfrm flipH="1">
                <a:off x="7228080" y="225000"/>
                <a:ext cx="21456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 name="Freeform 132"/>
              <p:cNvSpPr/>
              <p:nvPr/>
            </p:nvSpPr>
            <p:spPr>
              <a:xfrm>
                <a:off x="8562600" y="1170000"/>
                <a:ext cx="516960" cy="821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72" name="Freeform 133"/>
              <p:cNvSpPr/>
              <p:nvPr/>
            </p:nvSpPr>
            <p:spPr>
              <a:xfrm>
                <a:off x="8294400" y="753840"/>
                <a:ext cx="777600" cy="5457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3" name="Freeform 134"/>
              <p:cNvSpPr/>
              <p:nvPr/>
            </p:nvSpPr>
            <p:spPr>
              <a:xfrm>
                <a:off x="8323200" y="172440"/>
                <a:ext cx="340200" cy="731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4" name="Freeform 135"/>
              <p:cNvSpPr/>
              <p:nvPr/>
            </p:nvSpPr>
            <p:spPr>
              <a:xfrm rot="20253000">
                <a:off x="7986960" y="783720"/>
                <a:ext cx="228960" cy="430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75" name="Freeform 136"/>
              <p:cNvSpPr/>
              <p:nvPr/>
            </p:nvSpPr>
            <p:spPr>
              <a:xfrm flipH="1" rot="1347000">
                <a:off x="7177320" y="770760"/>
                <a:ext cx="224640" cy="4320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76" name="PlaceHolder 1"/>
          <p:cNvSpPr>
            <a:spLocks noGrp="1"/>
          </p:cNvSpPr>
          <p:nvPr>
            <p:ph type="title"/>
          </p:nvPr>
        </p:nvSpPr>
        <p:spPr>
          <a:xfrm>
            <a:off x="685800" y="301320"/>
            <a:ext cx="7772400" cy="1461960"/>
          </a:xfrm>
          <a:prstGeom prst="rect">
            <a:avLst/>
          </a:prstGeom>
          <a:noFill/>
          <a:ln w="0">
            <a:noFill/>
          </a:ln>
        </p:spPr>
        <p:txBody>
          <a:bodyPr lIns="90000" rIns="90000" tIns="46800" bIns="46800" anchor="ctr">
            <a:noAutofit/>
          </a:bodyPr>
          <a:p>
            <a:r>
              <a:rPr b="0" lang="en-IN" sz="4400" spc="-1" strike="noStrike">
                <a:solidFill>
                  <a:srgbClr val="ffffff"/>
                </a:solidFill>
                <a:latin typeface="Arial Black"/>
              </a:rPr>
              <a:t>Click to edit the title text format</a:t>
            </a:r>
            <a:endParaRPr b="0" lang="en-IN" sz="4400" spc="-1" strike="noStrike">
              <a:solidFill>
                <a:srgbClr val="ffffff"/>
              </a:solidFill>
              <a:latin typeface="Arial Black"/>
            </a:endParaRPr>
          </a:p>
        </p:txBody>
      </p:sp>
      <p:sp>
        <p:nvSpPr>
          <p:cNvPr id="177"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9000"/>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Click to edit the outline text format</a:t>
            </a:r>
            <a:endParaRPr b="0" lang="en-IN" sz="3200" spc="-1" strike="noStrike">
              <a:solidFill>
                <a:srgbClr val="ffcc00"/>
              </a:solidFill>
              <a:latin typeface="Arial Black"/>
            </a:endParaRPr>
          </a:p>
          <a:p>
            <a:pPr lvl="1" marL="743040" indent="-28584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Second Outline Level</a:t>
            </a:r>
            <a:endParaRPr b="0" lang="en-IN"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Third Outline Level</a:t>
            </a:r>
            <a:endParaRPr b="0" lang="en-IN"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Fourth Outline Level</a:t>
            </a:r>
            <a:endParaRPr b="0" lang="en-IN"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Fifth Outline Level</a:t>
            </a:r>
            <a:endParaRPr b="0" lang="en-IN"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Sixth Outline Level</a:t>
            </a:r>
            <a:endParaRPr b="0" lang="en-IN"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Seventh Outline Level</a:t>
            </a:r>
            <a:endParaRPr b="0" lang="en-IN" sz="3200" spc="-1" strike="noStrike">
              <a:solidFill>
                <a:srgbClr val="ffcc00"/>
              </a:solidFill>
              <a:latin typeface="Arial Black"/>
            </a:endParaRPr>
          </a:p>
        </p:txBody>
      </p:sp>
      <p:sp>
        <p:nvSpPr>
          <p:cNvPr id="178" name="PlaceHolder 3"/>
          <p:cNvSpPr>
            <a:spLocks noGrp="1"/>
          </p:cNvSpPr>
          <p:nvPr>
            <p:ph type="dt" idx="4"/>
          </p:nvPr>
        </p:nvSpPr>
        <p:spPr>
          <a:xfrm>
            <a:off x="685800" y="6248520"/>
            <a:ext cx="190512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179" name="PlaceHolder 4"/>
          <p:cNvSpPr>
            <a:spLocks noGrp="1"/>
          </p:cNvSpPr>
          <p:nvPr>
            <p:ph type="ftr" idx="5"/>
          </p:nvPr>
        </p:nvSpPr>
        <p:spPr>
          <a:xfrm>
            <a:off x="3124080" y="6248520"/>
            <a:ext cx="289584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180" name="PlaceHolder 5"/>
          <p:cNvSpPr>
            <a:spLocks noGrp="1"/>
          </p:cNvSpPr>
          <p:nvPr>
            <p:ph type="sldNum" idx="6"/>
          </p:nvPr>
        </p:nvSpPr>
        <p:spPr>
          <a:xfrm>
            <a:off x="6553080" y="6248520"/>
            <a:ext cx="1905120" cy="45720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0DD0CD2-D8D0-4868-9D3C-BFC896D1FB73}" type="slidenum">
              <a:rPr b="0" lang="en-US" sz="1400" spc="-1" strike="noStrike">
                <a:solidFill>
                  <a:srgbClr val="000000"/>
                </a:solidFill>
                <a:latin typeface="Arial Black"/>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18"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19" name="PlaceHolder 3"/>
          <p:cNvSpPr>
            <a:spLocks noGrp="1"/>
          </p:cNvSpPr>
          <p:nvPr>
            <p:ph type="dt" idx="7"/>
          </p:nvPr>
        </p:nvSpPr>
        <p:spPr>
          <a:xfrm>
            <a:off x="456840" y="6244920"/>
            <a:ext cx="2133720" cy="47628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220" name="PlaceHolder 4"/>
          <p:cNvSpPr>
            <a:spLocks noGrp="1"/>
          </p:cNvSpPr>
          <p:nvPr>
            <p:ph type="ftr" idx="8"/>
          </p:nvPr>
        </p:nvSpPr>
        <p:spPr>
          <a:xfrm>
            <a:off x="3124080" y="6244920"/>
            <a:ext cx="2895840" cy="47628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221" name="PlaceHolder 5"/>
          <p:cNvSpPr>
            <a:spLocks noGrp="1"/>
          </p:cNvSpPr>
          <p:nvPr>
            <p:ph type="sldNum" idx="9"/>
          </p:nvPr>
        </p:nvSpPr>
        <p:spPr>
          <a:xfrm>
            <a:off x="6552720" y="6244920"/>
            <a:ext cx="2133720" cy="47628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8AC0D76-1CDC-440B-894D-2FF32237EAEA}" type="slidenum">
              <a:rPr b="0" lang="en-US" sz="1400" spc="-1" strike="noStrike">
                <a:solidFill>
                  <a:srgbClr val="000000"/>
                </a:solidFill>
                <a:latin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cbb6"/>
        </a:solidFill>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59"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60" name="PlaceHolder 3"/>
          <p:cNvSpPr>
            <a:spLocks noGrp="1"/>
          </p:cNvSpPr>
          <p:nvPr>
            <p:ph type="dt" idx="10"/>
          </p:nvPr>
        </p:nvSpPr>
        <p:spPr>
          <a:xfrm>
            <a:off x="456840" y="6244920"/>
            <a:ext cx="2133720" cy="47628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261" name="PlaceHolder 4"/>
          <p:cNvSpPr>
            <a:spLocks noGrp="1"/>
          </p:cNvSpPr>
          <p:nvPr>
            <p:ph type="ftr" idx="11"/>
          </p:nvPr>
        </p:nvSpPr>
        <p:spPr>
          <a:xfrm>
            <a:off x="3124080" y="6244920"/>
            <a:ext cx="2895840" cy="47628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262" name="PlaceHolder 5"/>
          <p:cNvSpPr>
            <a:spLocks noGrp="1"/>
          </p:cNvSpPr>
          <p:nvPr>
            <p:ph type="sldNum" idx="12"/>
          </p:nvPr>
        </p:nvSpPr>
        <p:spPr>
          <a:xfrm>
            <a:off x="6552720" y="6244920"/>
            <a:ext cx="2133720" cy="47628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1A5F5C-3D2C-4A2A-8581-5338DDA514AE}" type="slidenum">
              <a:rPr b="0" lang="en-US" sz="1400" spc="-1" strike="noStrike">
                <a:solidFill>
                  <a:srgbClr val="000000"/>
                </a:solidFill>
                <a:latin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b7e7ff"/>
                </a:solidFill>
                <a:latin typeface="Arial"/>
              </a:rPr>
              <a:t>Click to edit the title text format</a:t>
            </a:r>
            <a:endParaRPr b="0" lang="en-IN" sz="4400" spc="-1" strike="noStrike">
              <a:solidFill>
                <a:srgbClr val="b7e7ff"/>
              </a:solidFill>
              <a:latin typeface="Arial"/>
            </a:endParaRPr>
          </a:p>
        </p:txBody>
      </p:sp>
      <p:sp>
        <p:nvSpPr>
          <p:cNvPr id="300"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Second Outline Level</a:t>
            </a:r>
            <a:endParaRPr b="0" lang="en-IN"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Third Outline Level</a:t>
            </a:r>
            <a:endParaRPr b="0" lang="en-IN"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Fourth Outline Level</a:t>
            </a:r>
            <a:endParaRPr b="0" lang="en-IN"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Fifth Outline Level</a:t>
            </a:r>
            <a:endParaRPr b="0" lang="en-IN"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Sixth Outline Level</a:t>
            </a:r>
            <a:endParaRPr b="0" lang="en-IN"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Seventh Outline Level</a:t>
            </a:r>
            <a:endParaRPr b="0" lang="en-IN" sz="3200" spc="-1" strike="noStrike">
              <a:solidFill>
                <a:srgbClr val="ffffff"/>
              </a:solidFill>
              <a:latin typeface="Arial"/>
            </a:endParaRPr>
          </a:p>
        </p:txBody>
      </p:sp>
      <p:sp>
        <p:nvSpPr>
          <p:cNvPr id="301" name="PlaceHolder 3"/>
          <p:cNvSpPr>
            <a:spLocks noGrp="1"/>
          </p:cNvSpPr>
          <p:nvPr>
            <p:ph type="dt" idx="13"/>
          </p:nvPr>
        </p:nvSpPr>
        <p:spPr>
          <a:xfrm>
            <a:off x="304920" y="6244920"/>
            <a:ext cx="2286000" cy="47628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02" name="PlaceHolder 4"/>
          <p:cNvSpPr>
            <a:spLocks noGrp="1"/>
          </p:cNvSpPr>
          <p:nvPr>
            <p:ph type="ftr" idx="14"/>
          </p:nvPr>
        </p:nvSpPr>
        <p:spPr>
          <a:xfrm>
            <a:off x="3124080" y="6244920"/>
            <a:ext cx="2895840" cy="47628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03" name="PlaceHolder 5"/>
          <p:cNvSpPr>
            <a:spLocks noGrp="1"/>
          </p:cNvSpPr>
          <p:nvPr>
            <p:ph type="sldNum" idx="15"/>
          </p:nvPr>
        </p:nvSpPr>
        <p:spPr>
          <a:xfrm>
            <a:off x="6553080" y="6244920"/>
            <a:ext cx="2286000" cy="476280"/>
          </a:xfrm>
          <a:prstGeom prst="rect">
            <a:avLst/>
          </a:prstGeom>
          <a:noFill/>
          <a:ln w="0">
            <a:noFill/>
          </a:ln>
        </p:spPr>
        <p:txBody>
          <a:bodyPr lIns="90000" rIns="90000" tIns="46800" bIns="46800" anchor="b">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F3DE4B-97C0-4541-B455-7804A802467B}" type="slidenum">
              <a:rPr b="0" lang="en-US" sz="1400" spc="-1" strike="noStrike">
                <a:solidFill>
                  <a:srgbClr val="000000"/>
                </a:solidFill>
                <a:latin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0" name="Picture 2" descr=""/>
          <p:cNvPicPr/>
          <p:nvPr/>
        </p:nvPicPr>
        <p:blipFill>
          <a:blip r:embed="rId2"/>
          <a:stretch/>
        </p:blipFill>
        <p:spPr>
          <a:xfrm>
            <a:off x="0" y="0"/>
            <a:ext cx="9144000" cy="6858000"/>
          </a:xfrm>
          <a:prstGeom prst="rect">
            <a:avLst/>
          </a:prstGeom>
          <a:ln w="0">
            <a:noFill/>
          </a:ln>
        </p:spPr>
      </p:pic>
      <p:sp>
        <p:nvSpPr>
          <p:cNvPr id="341"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003300"/>
                </a:solidFill>
                <a:latin typeface="Arial"/>
              </a:rPr>
              <a:t>Click to edit the title text format</a:t>
            </a:r>
            <a:endParaRPr b="0" lang="en-IN" sz="4400" spc="-1" strike="noStrike">
              <a:solidFill>
                <a:srgbClr val="003300"/>
              </a:solidFill>
              <a:latin typeface="Arial"/>
            </a:endParaRPr>
          </a:p>
        </p:txBody>
      </p:sp>
      <p:sp>
        <p:nvSpPr>
          <p:cNvPr id="342"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9000"/>
          </a:bodyPr>
          <a:p>
            <a:pPr marL="343080" indent="-343080">
              <a:spcBef>
                <a:spcPts val="799"/>
              </a:spcBef>
              <a:buSzPct val="102872"/>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Click to edit the outline text format</a:t>
            </a:r>
            <a:endParaRPr b="0" lang="en-IN" sz="3200" spc="-1" strike="noStrike">
              <a:solidFill>
                <a:srgbClr val="003300"/>
              </a:solidFill>
              <a:latin typeface="Arial"/>
            </a:endParaRPr>
          </a:p>
          <a:p>
            <a:pPr lvl="1" marL="743040" indent="-28584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Second Outline Level</a:t>
            </a:r>
            <a:endParaRPr b="0" lang="en-IN"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Third Outline Level</a:t>
            </a:r>
            <a:endParaRPr b="0" lang="en-IN"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Fourth Outline Level</a:t>
            </a:r>
            <a:endParaRPr b="0" lang="en-IN"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Fifth Outline Level</a:t>
            </a:r>
            <a:endParaRPr b="0" lang="en-IN"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Sixth Outline Level</a:t>
            </a:r>
            <a:endParaRPr b="0" lang="en-IN"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003300"/>
                </a:solidFill>
                <a:latin typeface="Arial"/>
              </a:rPr>
              <a:t>Seventh Outline Level</a:t>
            </a:r>
            <a:endParaRPr b="0" lang="en-IN" sz="3200" spc="-1" strike="noStrike">
              <a:solidFill>
                <a:srgbClr val="003300"/>
              </a:solidFill>
              <a:latin typeface="Arial"/>
            </a:endParaRPr>
          </a:p>
        </p:txBody>
      </p:sp>
      <p:sp>
        <p:nvSpPr>
          <p:cNvPr id="343" name="PlaceHolder 3"/>
          <p:cNvSpPr>
            <a:spLocks noGrp="1"/>
          </p:cNvSpPr>
          <p:nvPr>
            <p:ph type="dt" idx="16"/>
          </p:nvPr>
        </p:nvSpPr>
        <p:spPr>
          <a:xfrm>
            <a:off x="685800" y="6248520"/>
            <a:ext cx="190512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ea typeface="ＭＳ Ｐゴシック"/>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44" name="PlaceHolder 4"/>
          <p:cNvSpPr>
            <a:spLocks noGrp="1"/>
          </p:cNvSpPr>
          <p:nvPr>
            <p:ph type="ftr" idx="17"/>
          </p:nvPr>
        </p:nvSpPr>
        <p:spPr>
          <a:xfrm>
            <a:off x="3124080" y="6248520"/>
            <a:ext cx="289584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ea typeface="ＭＳ Ｐゴシック"/>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45" name="PlaceHolder 5"/>
          <p:cNvSpPr>
            <a:spLocks noGrp="1"/>
          </p:cNvSpPr>
          <p:nvPr>
            <p:ph type="sldNum" idx="18"/>
          </p:nvPr>
        </p:nvSpPr>
        <p:spPr>
          <a:xfrm>
            <a:off x="6553080" y="6248520"/>
            <a:ext cx="1905120" cy="45720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ea typeface="ＭＳ Ｐゴシック"/>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4AFD0B9-2F90-4C99-8CA4-28696E820F90}" type="slidenum">
              <a:rPr b="0" lang="en-US" sz="1400" spc="-1" strike="noStrike">
                <a:solidFill>
                  <a:srgbClr val="000000"/>
                </a:solidFill>
                <a:latin typeface="Arial"/>
                <a:ea typeface="ＭＳ Ｐゴシック"/>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2"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dceaae"/>
                </a:solidFill>
                <a:latin typeface="Arial"/>
              </a:rPr>
              <a:t>Click to edit the title text format</a:t>
            </a:r>
            <a:endParaRPr b="0" lang="en-IN" sz="4400" spc="-1" strike="noStrike">
              <a:solidFill>
                <a:srgbClr val="dceaae"/>
              </a:solidFill>
              <a:latin typeface="Arial"/>
            </a:endParaRPr>
          </a:p>
        </p:txBody>
      </p:sp>
      <p:sp>
        <p:nvSpPr>
          <p:cNvPr id="383"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Second Outline Level</a:t>
            </a:r>
            <a:endParaRPr b="0" lang="en-IN" sz="3200" spc="-1" strike="noStrike">
              <a:solidFill>
                <a:srgbClr val="ffffff"/>
              </a:solidFill>
              <a:latin typeface="Arial"/>
            </a:endParaRPr>
          </a:p>
          <a:p>
            <a:pPr lvl="2" marL="11430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Third Outline Level</a:t>
            </a:r>
            <a:endParaRPr b="0" lang="en-IN"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Fourth Outline Level</a:t>
            </a:r>
            <a:endParaRPr b="0" lang="en-IN" sz="3200" spc="-1" strike="noStrike">
              <a:solidFill>
                <a:srgbClr val="ffffff"/>
              </a:solidFill>
              <a:latin typeface="Arial"/>
            </a:endParaRPr>
          </a:p>
          <a:p>
            <a:pPr lvl="4"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Fifth Outline Level</a:t>
            </a:r>
            <a:endParaRPr b="0" lang="en-IN"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Sixth Outline Level</a:t>
            </a:r>
            <a:endParaRPr b="0" lang="en-IN"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Seventh Outline Level</a:t>
            </a:r>
            <a:endParaRPr b="0" lang="en-IN" sz="3200" spc="-1" strike="noStrike">
              <a:solidFill>
                <a:srgbClr val="ffffff"/>
              </a:solidFill>
              <a:latin typeface="Arial"/>
            </a:endParaRPr>
          </a:p>
        </p:txBody>
      </p:sp>
      <p:sp>
        <p:nvSpPr>
          <p:cNvPr id="384" name="PlaceHolder 3"/>
          <p:cNvSpPr>
            <a:spLocks noGrp="1"/>
          </p:cNvSpPr>
          <p:nvPr>
            <p:ph type="dt" idx="19"/>
          </p:nvPr>
        </p:nvSpPr>
        <p:spPr>
          <a:xfrm>
            <a:off x="304920" y="6244920"/>
            <a:ext cx="2286000" cy="47628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85" name="PlaceHolder 4"/>
          <p:cNvSpPr>
            <a:spLocks noGrp="1"/>
          </p:cNvSpPr>
          <p:nvPr>
            <p:ph type="ftr" idx="20"/>
          </p:nvPr>
        </p:nvSpPr>
        <p:spPr>
          <a:xfrm>
            <a:off x="3124080" y="6244920"/>
            <a:ext cx="2895840" cy="47628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386" name="PlaceHolder 5"/>
          <p:cNvSpPr>
            <a:spLocks noGrp="1"/>
          </p:cNvSpPr>
          <p:nvPr>
            <p:ph type="sldNum" idx="21"/>
          </p:nvPr>
        </p:nvSpPr>
        <p:spPr>
          <a:xfrm>
            <a:off x="6553080" y="6244920"/>
            <a:ext cx="2286000" cy="476280"/>
          </a:xfrm>
          <a:prstGeom prst="rect">
            <a:avLst/>
          </a:prstGeom>
          <a:noFill/>
          <a:ln w="0">
            <a:noFill/>
          </a:ln>
        </p:spPr>
        <p:txBody>
          <a:bodyPr lIns="90000" rIns="90000" tIns="46800" bIns="46800" anchor="b">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B944B7-203E-4BC6-9115-0C0909BB26AA}" type="slidenum">
              <a:rPr b="0" lang="en-US" sz="1400" spc="-1" strike="noStrike">
                <a:solidFill>
                  <a:srgbClr val="000000"/>
                </a:solidFill>
                <a:latin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23" name="Group 2"/>
          <p:cNvGrpSpPr/>
          <p:nvPr/>
        </p:nvGrpSpPr>
        <p:grpSpPr>
          <a:xfrm>
            <a:off x="2011320" y="245160"/>
            <a:ext cx="6895800" cy="5452200"/>
            <a:chOff x="2011320" y="245160"/>
            <a:chExt cx="6895800" cy="5452200"/>
          </a:xfrm>
        </p:grpSpPr>
        <p:grpSp>
          <p:nvGrpSpPr>
            <p:cNvPr id="424" name="Group 3"/>
            <p:cNvGrpSpPr/>
            <p:nvPr/>
          </p:nvGrpSpPr>
          <p:grpSpPr>
            <a:xfrm>
              <a:off x="3484080" y="955800"/>
              <a:ext cx="945720" cy="709560"/>
              <a:chOff x="3484080" y="955800"/>
              <a:chExt cx="945720" cy="709560"/>
            </a:xfrm>
          </p:grpSpPr>
          <p:sp>
            <p:nvSpPr>
              <p:cNvPr id="425" name="Oval 4"/>
              <p:cNvSpPr/>
              <p:nvPr/>
            </p:nvSpPr>
            <p:spPr>
              <a:xfrm>
                <a:off x="3484080" y="955800"/>
                <a:ext cx="945720" cy="70956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426" name="Oval 5"/>
              <p:cNvSpPr/>
              <p:nvPr/>
            </p:nvSpPr>
            <p:spPr>
              <a:xfrm>
                <a:off x="3823920" y="1267560"/>
                <a:ext cx="230040" cy="13176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sp>
        </p:grpSp>
        <p:grpSp>
          <p:nvGrpSpPr>
            <p:cNvPr id="427" name="Group 6"/>
            <p:cNvGrpSpPr/>
            <p:nvPr/>
          </p:nvGrpSpPr>
          <p:grpSpPr>
            <a:xfrm>
              <a:off x="2011320" y="245160"/>
              <a:ext cx="6895800" cy="5452200"/>
              <a:chOff x="2011320" y="245160"/>
              <a:chExt cx="6895800" cy="5452200"/>
            </a:xfrm>
          </p:grpSpPr>
          <p:grpSp>
            <p:nvGrpSpPr>
              <p:cNvPr id="428" name="Group 7"/>
              <p:cNvGrpSpPr/>
              <p:nvPr/>
            </p:nvGrpSpPr>
            <p:grpSpPr>
              <a:xfrm>
                <a:off x="2011320" y="245160"/>
                <a:ext cx="6890760" cy="5452200"/>
                <a:chOff x="2011320" y="245160"/>
                <a:chExt cx="6890760" cy="5452200"/>
              </a:xfrm>
            </p:grpSpPr>
            <p:grpSp>
              <p:nvGrpSpPr>
                <p:cNvPr id="429" name="Group 8"/>
                <p:cNvGrpSpPr/>
                <p:nvPr/>
              </p:nvGrpSpPr>
              <p:grpSpPr>
                <a:xfrm>
                  <a:off x="3735720" y="1266480"/>
                  <a:ext cx="3599280" cy="2650680"/>
                  <a:chOff x="3735720" y="1266480"/>
                  <a:chExt cx="3599280" cy="2650680"/>
                </a:xfrm>
              </p:grpSpPr>
              <p:sp>
                <p:nvSpPr>
                  <p:cNvPr id="430" name="Oval 9"/>
                  <p:cNvSpPr/>
                  <p:nvPr/>
                </p:nvSpPr>
                <p:spPr>
                  <a:xfrm>
                    <a:off x="3735720" y="1266480"/>
                    <a:ext cx="3599280" cy="265068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sp>
              <p:sp>
                <p:nvSpPr>
                  <p:cNvPr id="431" name="Oval 10"/>
                  <p:cNvSpPr/>
                  <p:nvPr/>
                </p:nvSpPr>
                <p:spPr>
                  <a:xfrm>
                    <a:off x="5109480" y="2234520"/>
                    <a:ext cx="712440" cy="500400"/>
                  </a:xfrm>
                  <a:prstGeom prst="ellipse">
                    <a:avLst/>
                  </a:prstGeom>
                  <a:gradFill rotWithShape="0">
                    <a:gsLst>
                      <a:gs pos="0">
                        <a:srgbClr val="ffe103"/>
                      </a:gs>
                      <a:gs pos="100000">
                        <a:srgbClr val="af273e"/>
                      </a:gs>
                    </a:gsLst>
                    <a:path path="rect">
                      <a:fillToRect l="50000" t="50000" r="50000" b="50000"/>
                    </a:path>
                  </a:gradFill>
                  <a:ln w="0">
                    <a:noFill/>
                  </a:ln>
                </p:spPr>
                <p:style>
                  <a:lnRef idx="0"/>
                  <a:fillRef idx="0"/>
                  <a:effectRef idx="0"/>
                  <a:fontRef idx="minor"/>
                </p:style>
              </p:sp>
            </p:grpSp>
            <p:grpSp>
              <p:nvGrpSpPr>
                <p:cNvPr id="432" name="Group 11"/>
                <p:cNvGrpSpPr/>
                <p:nvPr/>
              </p:nvGrpSpPr>
              <p:grpSpPr>
                <a:xfrm>
                  <a:off x="2011320" y="245160"/>
                  <a:ext cx="6890760" cy="5452200"/>
                  <a:chOff x="2011320" y="245160"/>
                  <a:chExt cx="6890760" cy="5452200"/>
                </a:xfrm>
              </p:grpSpPr>
              <p:grpSp>
                <p:nvGrpSpPr>
                  <p:cNvPr id="433" name="Group 12"/>
                  <p:cNvGrpSpPr/>
                  <p:nvPr/>
                </p:nvGrpSpPr>
                <p:grpSpPr>
                  <a:xfrm>
                    <a:off x="5760360" y="2323080"/>
                    <a:ext cx="2559960" cy="2740320"/>
                    <a:chOff x="5760360" y="2323080"/>
                    <a:chExt cx="2559960" cy="2740320"/>
                  </a:xfrm>
                </p:grpSpPr>
                <p:sp>
                  <p:nvSpPr>
                    <p:cNvPr id="434" name="Freeform 13"/>
                    <p:cNvSpPr/>
                    <p:nvPr/>
                  </p:nvSpPr>
                  <p:spPr>
                    <a:xfrm rot="2711400">
                      <a:off x="5582880" y="3020760"/>
                      <a:ext cx="212760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35" name="Freeform 14"/>
                    <p:cNvSpPr/>
                    <p:nvPr/>
                  </p:nvSpPr>
                  <p:spPr>
                    <a:xfrm rot="2711400">
                      <a:off x="7134480" y="41439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436" name="Group 15"/>
                  <p:cNvGrpSpPr/>
                  <p:nvPr/>
                </p:nvGrpSpPr>
                <p:grpSpPr>
                  <a:xfrm>
                    <a:off x="5787360" y="2147040"/>
                    <a:ext cx="3040200" cy="2530440"/>
                    <a:chOff x="5787360" y="2147040"/>
                    <a:chExt cx="3040200" cy="2530440"/>
                  </a:xfrm>
                </p:grpSpPr>
                <p:sp>
                  <p:nvSpPr>
                    <p:cNvPr id="437" name="Freeform 16"/>
                    <p:cNvSpPr/>
                    <p:nvPr/>
                  </p:nvSpPr>
                  <p:spPr>
                    <a:xfrm rot="2103600">
                      <a:off x="5707080" y="2750400"/>
                      <a:ext cx="2235600" cy="42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38" name="Freeform 17"/>
                    <p:cNvSpPr/>
                    <p:nvPr/>
                  </p:nvSpPr>
                  <p:spPr>
                    <a:xfrm rot="2103600">
                      <a:off x="7542360" y="3720960"/>
                      <a:ext cx="1200960" cy="6721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39" name="Group 18"/>
                  <p:cNvGrpSpPr/>
                  <p:nvPr/>
                </p:nvGrpSpPr>
                <p:grpSpPr>
                  <a:xfrm>
                    <a:off x="5774760" y="2062440"/>
                    <a:ext cx="3097800" cy="1994400"/>
                    <a:chOff x="5774760" y="2062440"/>
                    <a:chExt cx="3097800" cy="1994400"/>
                  </a:xfrm>
                </p:grpSpPr>
                <p:sp>
                  <p:nvSpPr>
                    <p:cNvPr id="440" name="Freeform 19"/>
                    <p:cNvSpPr/>
                    <p:nvPr/>
                  </p:nvSpPr>
                  <p:spPr>
                    <a:xfrm rot="1582800">
                      <a:off x="5746680" y="2518200"/>
                      <a:ext cx="2140560" cy="374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41" name="Freeform 20"/>
                    <p:cNvSpPr/>
                    <p:nvPr/>
                  </p:nvSpPr>
                  <p:spPr>
                    <a:xfrm rot="1582800">
                      <a:off x="7652520" y="3245040"/>
                      <a:ext cx="1149120" cy="586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42" name="Group 21"/>
                  <p:cNvGrpSpPr/>
                  <p:nvPr/>
                </p:nvGrpSpPr>
                <p:grpSpPr>
                  <a:xfrm>
                    <a:off x="5767920" y="1968840"/>
                    <a:ext cx="3134160" cy="1608120"/>
                    <a:chOff x="5767920" y="1968840"/>
                    <a:chExt cx="3134160" cy="1608120"/>
                  </a:xfrm>
                </p:grpSpPr>
                <p:sp>
                  <p:nvSpPr>
                    <p:cNvPr id="443" name="Freeform 22"/>
                    <p:cNvSpPr/>
                    <p:nvPr/>
                  </p:nvSpPr>
                  <p:spPr>
                    <a:xfrm rot="1080000">
                      <a:off x="5781240" y="2278080"/>
                      <a:ext cx="2067480" cy="41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44" name="Freeform 23"/>
                    <p:cNvSpPr/>
                    <p:nvPr/>
                  </p:nvSpPr>
                  <p:spPr>
                    <a:xfrm rot="1080000">
                      <a:off x="7718040" y="2771280"/>
                      <a:ext cx="1110600" cy="649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45" name="Group 24"/>
                  <p:cNvGrpSpPr/>
                  <p:nvPr/>
                </p:nvGrpSpPr>
                <p:grpSpPr>
                  <a:xfrm>
                    <a:off x="5806080" y="1878120"/>
                    <a:ext cx="2938680" cy="1002240"/>
                    <a:chOff x="5806080" y="1878120"/>
                    <a:chExt cx="2938680" cy="1002240"/>
                  </a:xfrm>
                </p:grpSpPr>
                <p:sp>
                  <p:nvSpPr>
                    <p:cNvPr id="446" name="Freeform 25"/>
                    <p:cNvSpPr/>
                    <p:nvPr/>
                  </p:nvSpPr>
                  <p:spPr>
                    <a:xfrm rot="463200">
                      <a:off x="5823000" y="2004120"/>
                      <a:ext cx="1903680" cy="384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47" name="Freeform 26"/>
                    <p:cNvSpPr/>
                    <p:nvPr/>
                  </p:nvSpPr>
                  <p:spPr>
                    <a:xfrm rot="463200">
                      <a:off x="7685640" y="2211120"/>
                      <a:ext cx="1023120" cy="603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48" name="Group 27"/>
                  <p:cNvGrpSpPr/>
                  <p:nvPr/>
                </p:nvGrpSpPr>
                <p:grpSpPr>
                  <a:xfrm>
                    <a:off x="5851080" y="1813680"/>
                    <a:ext cx="2658960" cy="444960"/>
                    <a:chOff x="5851080" y="1813680"/>
                    <a:chExt cx="2658960" cy="444960"/>
                  </a:xfrm>
                </p:grpSpPr>
                <p:sp>
                  <p:nvSpPr>
                    <p:cNvPr id="449" name="Freeform 28"/>
                    <p:cNvSpPr/>
                    <p:nvPr/>
                  </p:nvSpPr>
                  <p:spPr>
                    <a:xfrm rot="21515400">
                      <a:off x="5853960" y="1849320"/>
                      <a:ext cx="1730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50" name="Freeform 29"/>
                    <p:cNvSpPr/>
                    <p:nvPr/>
                  </p:nvSpPr>
                  <p:spPr>
                    <a:xfrm rot="21515400">
                      <a:off x="7575480" y="1825200"/>
                      <a:ext cx="929520" cy="421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51" name="Group 30"/>
                  <p:cNvGrpSpPr/>
                  <p:nvPr/>
                </p:nvGrpSpPr>
                <p:grpSpPr>
                  <a:xfrm>
                    <a:off x="5788440" y="1304640"/>
                    <a:ext cx="2364120" cy="784080"/>
                    <a:chOff x="5788440" y="1304640"/>
                    <a:chExt cx="2364120" cy="784080"/>
                  </a:xfrm>
                </p:grpSpPr>
                <p:sp>
                  <p:nvSpPr>
                    <p:cNvPr id="452" name="Freeform 31"/>
                    <p:cNvSpPr/>
                    <p:nvPr/>
                  </p:nvSpPr>
                  <p:spPr>
                    <a:xfrm rot="20797200">
                      <a:off x="5798160" y="1650960"/>
                      <a:ext cx="1520280" cy="265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53" name="Freeform 32"/>
                    <p:cNvSpPr/>
                    <p:nvPr/>
                  </p:nvSpPr>
                  <p:spPr>
                    <a:xfrm rot="20797200">
                      <a:off x="7299000" y="1393200"/>
                      <a:ext cx="81648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54" name="Group 33"/>
                  <p:cNvGrpSpPr/>
                  <p:nvPr/>
                </p:nvGrpSpPr>
                <p:grpSpPr>
                  <a:xfrm>
                    <a:off x="2646000" y="2472120"/>
                    <a:ext cx="2557080" cy="2742840"/>
                    <a:chOff x="2646000" y="2472120"/>
                    <a:chExt cx="2557080" cy="2742840"/>
                  </a:xfrm>
                </p:grpSpPr>
                <p:sp>
                  <p:nvSpPr>
                    <p:cNvPr id="455" name="Freeform 34"/>
                    <p:cNvSpPr/>
                    <p:nvPr/>
                  </p:nvSpPr>
                  <p:spPr>
                    <a:xfrm flipH="1" rot="18888600">
                      <a:off x="3253320" y="3169440"/>
                      <a:ext cx="212652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56" name="Freeform 35"/>
                    <p:cNvSpPr/>
                    <p:nvPr/>
                  </p:nvSpPr>
                  <p:spPr>
                    <a:xfrm flipH="1" rot="18888600">
                      <a:off x="2691000" y="4294800"/>
                      <a:ext cx="11415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457" name="Group 36"/>
                  <p:cNvGrpSpPr/>
                  <p:nvPr/>
                </p:nvGrpSpPr>
                <p:grpSpPr>
                  <a:xfrm>
                    <a:off x="2084760" y="2365920"/>
                    <a:ext cx="3039120" cy="2531520"/>
                    <a:chOff x="2084760" y="2365920"/>
                    <a:chExt cx="3039120" cy="2531520"/>
                  </a:xfrm>
                </p:grpSpPr>
                <p:sp>
                  <p:nvSpPr>
                    <p:cNvPr id="458" name="Freeform 37"/>
                    <p:cNvSpPr/>
                    <p:nvPr/>
                  </p:nvSpPr>
                  <p:spPr>
                    <a:xfrm flipH="1" rot="19496400">
                      <a:off x="2968560" y="2968560"/>
                      <a:ext cx="2234160" cy="429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59" name="Freeform 38"/>
                    <p:cNvSpPr/>
                    <p:nvPr/>
                  </p:nvSpPr>
                  <p:spPr>
                    <a:xfrm flipH="1" rot="19496400">
                      <a:off x="2169000" y="3940560"/>
                      <a:ext cx="1199880" cy="672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460" name="Group 39"/>
                  <p:cNvGrpSpPr/>
                  <p:nvPr/>
                </p:nvGrpSpPr>
                <p:grpSpPr>
                  <a:xfrm>
                    <a:off x="2040840" y="2282040"/>
                    <a:ext cx="3096360" cy="1991880"/>
                    <a:chOff x="2040840" y="2282040"/>
                    <a:chExt cx="3096360" cy="1991880"/>
                  </a:xfrm>
                </p:grpSpPr>
                <p:sp>
                  <p:nvSpPr>
                    <p:cNvPr id="461" name="Freeform 40"/>
                    <p:cNvSpPr/>
                    <p:nvPr/>
                  </p:nvSpPr>
                  <p:spPr>
                    <a:xfrm flipH="1" rot="20017200">
                      <a:off x="3023640" y="2737800"/>
                      <a:ext cx="2140920" cy="375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62" name="Freeform 41"/>
                    <p:cNvSpPr/>
                    <p:nvPr/>
                  </p:nvSpPr>
                  <p:spPr>
                    <a:xfrm flipH="1" rot="20017200">
                      <a:off x="2111040" y="3462120"/>
                      <a:ext cx="1149120" cy="587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63" name="Group 42"/>
                  <p:cNvGrpSpPr/>
                  <p:nvPr/>
                </p:nvGrpSpPr>
                <p:grpSpPr>
                  <a:xfrm>
                    <a:off x="2011320" y="2187000"/>
                    <a:ext cx="3133800" cy="1609920"/>
                    <a:chOff x="2011320" y="2187000"/>
                    <a:chExt cx="3133800" cy="1609920"/>
                  </a:xfrm>
                </p:grpSpPr>
                <p:sp>
                  <p:nvSpPr>
                    <p:cNvPr id="464" name="Freeform 43"/>
                    <p:cNvSpPr/>
                    <p:nvPr/>
                  </p:nvSpPr>
                  <p:spPr>
                    <a:xfrm flipH="1" rot="20520000">
                      <a:off x="3063600" y="2496240"/>
                      <a:ext cx="2067840" cy="412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65" name="Freeform 44"/>
                    <p:cNvSpPr/>
                    <p:nvPr/>
                  </p:nvSpPr>
                  <p:spPr>
                    <a:xfrm flipH="1" rot="20520000">
                      <a:off x="2084400" y="2990880"/>
                      <a:ext cx="1110600" cy="650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66" name="Group 45"/>
                  <p:cNvGrpSpPr/>
                  <p:nvPr/>
                </p:nvGrpSpPr>
                <p:grpSpPr>
                  <a:xfrm>
                    <a:off x="2167560" y="2096280"/>
                    <a:ext cx="2937240" cy="1001160"/>
                    <a:chOff x="2167560" y="2096280"/>
                    <a:chExt cx="2937240" cy="1001160"/>
                  </a:xfrm>
                </p:grpSpPr>
                <p:sp>
                  <p:nvSpPr>
                    <p:cNvPr id="467" name="Freeform 46"/>
                    <p:cNvSpPr/>
                    <p:nvPr/>
                  </p:nvSpPr>
                  <p:spPr>
                    <a:xfrm flipH="1" rot="21136800">
                      <a:off x="3183480" y="2222280"/>
                      <a:ext cx="1903680" cy="386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68" name="Freeform 47"/>
                    <p:cNvSpPr/>
                    <p:nvPr/>
                  </p:nvSpPr>
                  <p:spPr>
                    <a:xfrm flipH="1" rot="21136800">
                      <a:off x="2203560" y="2427840"/>
                      <a:ext cx="1023120" cy="603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69" name="Group 48"/>
                  <p:cNvGrpSpPr/>
                  <p:nvPr/>
                </p:nvGrpSpPr>
                <p:grpSpPr>
                  <a:xfrm>
                    <a:off x="2403720" y="2030760"/>
                    <a:ext cx="2658600" cy="447120"/>
                    <a:chOff x="2403720" y="2030760"/>
                    <a:chExt cx="2658600" cy="447120"/>
                  </a:xfrm>
                </p:grpSpPr>
                <p:sp>
                  <p:nvSpPr>
                    <p:cNvPr id="470" name="Freeform 49"/>
                    <p:cNvSpPr/>
                    <p:nvPr/>
                  </p:nvSpPr>
                  <p:spPr>
                    <a:xfrm flipH="1" rot="84600">
                      <a:off x="3327840" y="2067840"/>
                      <a:ext cx="1730880" cy="26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71" name="Freeform 50"/>
                    <p:cNvSpPr/>
                    <p:nvPr/>
                  </p:nvSpPr>
                  <p:spPr>
                    <a:xfrm flipH="1" rot="84600">
                      <a:off x="2408760" y="2041920"/>
                      <a:ext cx="929520" cy="42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72" name="Group 51"/>
                  <p:cNvGrpSpPr/>
                  <p:nvPr/>
                </p:nvGrpSpPr>
                <p:grpSpPr>
                  <a:xfrm>
                    <a:off x="2760480" y="1520280"/>
                    <a:ext cx="2364120" cy="787320"/>
                    <a:chOff x="2760480" y="1520280"/>
                    <a:chExt cx="2364120" cy="787320"/>
                  </a:xfrm>
                </p:grpSpPr>
                <p:sp>
                  <p:nvSpPr>
                    <p:cNvPr id="473" name="Freeform 52"/>
                    <p:cNvSpPr/>
                    <p:nvPr/>
                  </p:nvSpPr>
                  <p:spPr>
                    <a:xfrm flipH="1" rot="802800">
                      <a:off x="3594240" y="187020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74" name="Freeform 53"/>
                    <p:cNvSpPr/>
                    <p:nvPr/>
                  </p:nvSpPr>
                  <p:spPr>
                    <a:xfrm flipH="1" rot="802800">
                      <a:off x="2797560" y="1608840"/>
                      <a:ext cx="816120" cy="419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75" name="Group 54"/>
                  <p:cNvGrpSpPr/>
                  <p:nvPr/>
                </p:nvGrpSpPr>
                <p:grpSpPr>
                  <a:xfrm>
                    <a:off x="2887920" y="1237320"/>
                    <a:ext cx="2323080" cy="1081440"/>
                    <a:chOff x="2887920" y="1237320"/>
                    <a:chExt cx="2323080" cy="1081440"/>
                  </a:xfrm>
                </p:grpSpPr>
                <p:sp>
                  <p:nvSpPr>
                    <p:cNvPr id="476" name="Freeform 55"/>
                    <p:cNvSpPr/>
                    <p:nvPr/>
                  </p:nvSpPr>
                  <p:spPr>
                    <a:xfrm flipH="1" rot="1278000">
                      <a:off x="3694320" y="178632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77" name="Freeform 56"/>
                    <p:cNvSpPr/>
                    <p:nvPr/>
                  </p:nvSpPr>
                  <p:spPr>
                    <a:xfrm flipH="1" rot="1278000">
                      <a:off x="2935080" y="1371240"/>
                      <a:ext cx="81612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78" name="Group 57"/>
                  <p:cNvGrpSpPr/>
                  <p:nvPr/>
                </p:nvGrpSpPr>
                <p:grpSpPr>
                  <a:xfrm>
                    <a:off x="3161520" y="829080"/>
                    <a:ext cx="2169720" cy="1508400"/>
                    <a:chOff x="3161520" y="829080"/>
                    <a:chExt cx="2169720" cy="1508400"/>
                  </a:xfrm>
                </p:grpSpPr>
                <p:sp>
                  <p:nvSpPr>
                    <p:cNvPr id="479" name="Freeform 58"/>
                    <p:cNvSpPr/>
                    <p:nvPr/>
                  </p:nvSpPr>
                  <p:spPr>
                    <a:xfrm flipH="1" rot="2028600">
                      <a:off x="3864960" y="167184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80" name="Freeform 59"/>
                    <p:cNvSpPr/>
                    <p:nvPr/>
                  </p:nvSpPr>
                  <p:spPr>
                    <a:xfrm flipH="1" rot="2028600">
                      <a:off x="3207600" y="1020960"/>
                      <a:ext cx="816120" cy="415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81" name="Group 60"/>
                  <p:cNvGrpSpPr/>
                  <p:nvPr/>
                </p:nvGrpSpPr>
                <p:grpSpPr>
                  <a:xfrm>
                    <a:off x="3437640" y="434160"/>
                    <a:ext cx="1987200" cy="1831680"/>
                    <a:chOff x="3437640" y="434160"/>
                    <a:chExt cx="1987200" cy="1831680"/>
                  </a:xfrm>
                </p:grpSpPr>
                <p:sp>
                  <p:nvSpPr>
                    <p:cNvPr id="482" name="Freeform 61"/>
                    <p:cNvSpPr/>
                    <p:nvPr/>
                  </p:nvSpPr>
                  <p:spPr>
                    <a:xfrm flipH="1" rot="2664600">
                      <a:off x="4009680" y="1499040"/>
                      <a:ext cx="154260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83" name="Freeform 62"/>
                    <p:cNvSpPr/>
                    <p:nvPr/>
                  </p:nvSpPr>
                  <p:spPr>
                    <a:xfrm flipH="1" rot="2664600">
                      <a:off x="3465360" y="664200"/>
                      <a:ext cx="828360" cy="41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84" name="Group 63"/>
                  <p:cNvGrpSpPr/>
                  <p:nvPr/>
                </p:nvGrpSpPr>
                <p:grpSpPr>
                  <a:xfrm>
                    <a:off x="4026960" y="330480"/>
                    <a:ext cx="1461600" cy="1890000"/>
                    <a:chOff x="4026960" y="330480"/>
                    <a:chExt cx="1461600" cy="1890000"/>
                  </a:xfrm>
                </p:grpSpPr>
                <p:sp>
                  <p:nvSpPr>
                    <p:cNvPr id="485" name="Freeform 64"/>
                    <p:cNvSpPr/>
                    <p:nvPr/>
                  </p:nvSpPr>
                  <p:spPr>
                    <a:xfrm flipH="1" rot="3474000">
                      <a:off x="4336200" y="1442160"/>
                      <a:ext cx="1358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86" name="Freeform 65"/>
                    <p:cNvSpPr/>
                    <p:nvPr/>
                  </p:nvSpPr>
                  <p:spPr>
                    <a:xfrm flipH="1" rot="3474000">
                      <a:off x="4032360" y="541080"/>
                      <a:ext cx="729000" cy="416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87" name="Group 66"/>
                  <p:cNvGrpSpPr/>
                  <p:nvPr/>
                </p:nvGrpSpPr>
                <p:grpSpPr>
                  <a:xfrm>
                    <a:off x="4448160" y="245160"/>
                    <a:ext cx="1123920" cy="1947240"/>
                    <a:chOff x="4448160" y="245160"/>
                    <a:chExt cx="1123920" cy="1947240"/>
                  </a:xfrm>
                </p:grpSpPr>
                <p:sp>
                  <p:nvSpPr>
                    <p:cNvPr id="488" name="Freeform 67"/>
                    <p:cNvSpPr/>
                    <p:nvPr/>
                  </p:nvSpPr>
                  <p:spPr>
                    <a:xfrm flipH="1" rot="4126800">
                      <a:off x="4557240" y="1401480"/>
                      <a:ext cx="130896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89" name="Freeform 68"/>
                    <p:cNvSpPr/>
                    <p:nvPr/>
                  </p:nvSpPr>
                  <p:spPr>
                    <a:xfrm flipH="1" rot="4126800">
                      <a:off x="4416840" y="440280"/>
                      <a:ext cx="703080" cy="415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grpSp>
                <p:nvGrpSpPr>
                  <p:cNvPr id="490" name="Group 69"/>
                  <p:cNvGrpSpPr/>
                  <p:nvPr/>
                </p:nvGrpSpPr>
                <p:grpSpPr>
                  <a:xfrm>
                    <a:off x="5661720" y="948960"/>
                    <a:ext cx="2318760" cy="1113480"/>
                    <a:chOff x="5661720" y="948960"/>
                    <a:chExt cx="2318760" cy="1113480"/>
                  </a:xfrm>
                </p:grpSpPr>
                <p:sp>
                  <p:nvSpPr>
                    <p:cNvPr id="491" name="Freeform 70"/>
                    <p:cNvSpPr/>
                    <p:nvPr/>
                  </p:nvSpPr>
                  <p:spPr>
                    <a:xfrm rot="20274000">
                      <a:off x="5655600" y="152100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92" name="Freeform 71"/>
                    <p:cNvSpPr/>
                    <p:nvPr/>
                  </p:nvSpPr>
                  <p:spPr>
                    <a:xfrm rot="20274000">
                      <a:off x="7113960" y="1087200"/>
                      <a:ext cx="817560" cy="419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493" name="Group 72"/>
                  <p:cNvGrpSpPr/>
                  <p:nvPr/>
                </p:nvGrpSpPr>
                <p:grpSpPr>
                  <a:xfrm>
                    <a:off x="5529600" y="623880"/>
                    <a:ext cx="2201760" cy="1451880"/>
                    <a:chOff x="5529600" y="623880"/>
                    <a:chExt cx="2201760" cy="1451880"/>
                  </a:xfrm>
                </p:grpSpPr>
                <p:sp>
                  <p:nvSpPr>
                    <p:cNvPr id="494" name="Freeform 73"/>
                    <p:cNvSpPr/>
                    <p:nvPr/>
                  </p:nvSpPr>
                  <p:spPr>
                    <a:xfrm rot="19678800">
                      <a:off x="5483880" y="142776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495" name="Freeform 74"/>
                    <p:cNvSpPr/>
                    <p:nvPr/>
                  </p:nvSpPr>
                  <p:spPr>
                    <a:xfrm rot="19678800">
                      <a:off x="6865200" y="808560"/>
                      <a:ext cx="817560" cy="417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sp>
                <p:nvSpPr>
                  <p:cNvPr id="496" name="Freeform 75"/>
                  <p:cNvSpPr/>
                  <p:nvPr/>
                </p:nvSpPr>
                <p:spPr>
                  <a:xfrm flipH="1" rot="4578600">
                    <a:off x="4766400" y="1464840"/>
                    <a:ext cx="126576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497" name="Freeform 76"/>
                  <p:cNvSpPr/>
                  <p:nvPr/>
                </p:nvSpPr>
                <p:spPr>
                  <a:xfrm flipH="1" rot="4578600">
                    <a:off x="4794120" y="536400"/>
                    <a:ext cx="681120" cy="282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sp>
              <p:grpSp>
                <p:nvGrpSpPr>
                  <p:cNvPr id="498" name="Group 77"/>
                  <p:cNvGrpSpPr/>
                  <p:nvPr/>
                </p:nvGrpSpPr>
                <p:grpSpPr>
                  <a:xfrm>
                    <a:off x="5355720" y="268200"/>
                    <a:ext cx="1194120" cy="1900440"/>
                    <a:chOff x="5355720" y="268200"/>
                    <a:chExt cx="1194120" cy="1900440"/>
                  </a:xfrm>
                </p:grpSpPr>
                <p:sp>
                  <p:nvSpPr>
                    <p:cNvPr id="499" name="Freeform 78"/>
                    <p:cNvSpPr/>
                    <p:nvPr/>
                  </p:nvSpPr>
                  <p:spPr>
                    <a:xfrm rot="17742000">
                      <a:off x="5086800" y="1415880"/>
                      <a:ext cx="1310040" cy="226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00" name="Freeform 79"/>
                    <p:cNvSpPr/>
                    <p:nvPr/>
                  </p:nvSpPr>
                  <p:spPr>
                    <a:xfrm rot="17742000">
                      <a:off x="5886000" y="484200"/>
                      <a:ext cx="702720" cy="35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501" name="Group 80"/>
                  <p:cNvGrpSpPr/>
                  <p:nvPr/>
                </p:nvGrpSpPr>
                <p:grpSpPr>
                  <a:xfrm>
                    <a:off x="5349600" y="384840"/>
                    <a:ext cx="1890360" cy="1796040"/>
                    <a:chOff x="5349600" y="384840"/>
                    <a:chExt cx="1890360" cy="1796040"/>
                  </a:xfrm>
                </p:grpSpPr>
                <p:sp>
                  <p:nvSpPr>
                    <p:cNvPr id="502" name="Freeform 81"/>
                    <p:cNvSpPr/>
                    <p:nvPr/>
                  </p:nvSpPr>
                  <p:spPr>
                    <a:xfrm rot="18822600">
                      <a:off x="5249160" y="1384200"/>
                      <a:ext cx="1425960" cy="332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03" name="Freeform 82"/>
                    <p:cNvSpPr/>
                    <p:nvPr/>
                  </p:nvSpPr>
                  <p:spPr>
                    <a:xfrm rot="18822600">
                      <a:off x="6403320" y="581400"/>
                      <a:ext cx="767160" cy="520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504" name="Group 83"/>
                  <p:cNvGrpSpPr/>
                  <p:nvPr/>
                </p:nvGrpSpPr>
                <p:grpSpPr>
                  <a:xfrm>
                    <a:off x="5459040" y="290520"/>
                    <a:ext cx="425160" cy="1796040"/>
                    <a:chOff x="5459040" y="290520"/>
                    <a:chExt cx="425160" cy="1796040"/>
                  </a:xfrm>
                </p:grpSpPr>
                <p:sp>
                  <p:nvSpPr>
                    <p:cNvPr id="505" name="Freeform 222"/>
                    <p:cNvSpPr/>
                    <p:nvPr/>
                  </p:nvSpPr>
                  <p:spPr>
                    <a:xfrm rot="16696200">
                      <a:off x="5007600" y="1443960"/>
                      <a:ext cx="1176480" cy="105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06" name="Freeform 223"/>
                    <p:cNvSpPr/>
                    <p:nvPr/>
                  </p:nvSpPr>
                  <p:spPr>
                    <a:xfrm rot="16696200">
                      <a:off x="5440680" y="531720"/>
                      <a:ext cx="631440" cy="166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sp>
              </p:grpSp>
              <p:grpSp>
                <p:nvGrpSpPr>
                  <p:cNvPr id="507" name="Group 86"/>
                  <p:cNvGrpSpPr/>
                  <p:nvPr/>
                </p:nvGrpSpPr>
                <p:grpSpPr>
                  <a:xfrm>
                    <a:off x="3063240" y="2528280"/>
                    <a:ext cx="2193480" cy="3003480"/>
                    <a:chOff x="3063240" y="2528280"/>
                    <a:chExt cx="2193480" cy="3003480"/>
                  </a:xfrm>
                </p:grpSpPr>
                <p:sp>
                  <p:nvSpPr>
                    <p:cNvPr id="508" name="Freeform 87"/>
                    <p:cNvSpPr/>
                    <p:nvPr/>
                  </p:nvSpPr>
                  <p:spPr>
                    <a:xfrm flipH="1" rot="18336000">
                      <a:off x="3417480" y="3313080"/>
                      <a:ext cx="212796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509" name="Freeform 88"/>
                    <p:cNvSpPr/>
                    <p:nvPr/>
                  </p:nvSpPr>
                  <p:spPr>
                    <a:xfrm flipH="1" rot="18336000">
                      <a:off x="3070440" y="4590360"/>
                      <a:ext cx="113904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10" name="Group 89"/>
                  <p:cNvGrpSpPr/>
                  <p:nvPr/>
                </p:nvGrpSpPr>
                <p:grpSpPr>
                  <a:xfrm>
                    <a:off x="3791520" y="2649240"/>
                    <a:ext cx="1480320" cy="2999880"/>
                    <a:chOff x="3791520" y="2649240"/>
                    <a:chExt cx="1480320" cy="2999880"/>
                  </a:xfrm>
                </p:grpSpPr>
                <p:sp>
                  <p:nvSpPr>
                    <p:cNvPr id="511" name="Freeform 90"/>
                    <p:cNvSpPr/>
                    <p:nvPr/>
                  </p:nvSpPr>
                  <p:spPr>
                    <a:xfrm flipH="1" rot="17543400">
                      <a:off x="3735720" y="3439800"/>
                      <a:ext cx="1967400" cy="383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512" name="Freeform 91"/>
                    <p:cNvSpPr/>
                    <p:nvPr/>
                  </p:nvSpPr>
                  <p:spPr>
                    <a:xfrm flipH="1" rot="17543400">
                      <a:off x="3743640" y="4743720"/>
                      <a:ext cx="1055880" cy="603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13" name="Group 92"/>
                  <p:cNvGrpSpPr/>
                  <p:nvPr/>
                </p:nvGrpSpPr>
                <p:grpSpPr>
                  <a:xfrm>
                    <a:off x="4507920" y="2699280"/>
                    <a:ext cx="875520" cy="2928240"/>
                    <a:chOff x="4507920" y="2699280"/>
                    <a:chExt cx="875520" cy="2928240"/>
                  </a:xfrm>
                </p:grpSpPr>
                <p:sp>
                  <p:nvSpPr>
                    <p:cNvPr id="514" name="Freeform 93"/>
                    <p:cNvSpPr/>
                    <p:nvPr/>
                  </p:nvSpPr>
                  <p:spPr>
                    <a:xfrm flipH="1" rot="16870800">
                      <a:off x="4086360" y="3485880"/>
                      <a:ext cx="1888560" cy="346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sp>
                <p:sp>
                  <p:nvSpPr>
                    <p:cNvPr id="515" name="Freeform 94"/>
                    <p:cNvSpPr/>
                    <p:nvPr/>
                  </p:nvSpPr>
                  <p:spPr>
                    <a:xfrm flipH="1" rot="16870800">
                      <a:off x="4366440" y="4805640"/>
                      <a:ext cx="1012680" cy="54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16" name="Group 95"/>
                  <p:cNvGrpSpPr/>
                  <p:nvPr/>
                </p:nvGrpSpPr>
                <p:grpSpPr>
                  <a:xfrm>
                    <a:off x="5677920" y="2481840"/>
                    <a:ext cx="2280600" cy="2952720"/>
                    <a:chOff x="5677920" y="2481840"/>
                    <a:chExt cx="2280600" cy="2952720"/>
                  </a:xfrm>
                </p:grpSpPr>
                <p:sp>
                  <p:nvSpPr>
                    <p:cNvPr id="517" name="Freeform 96"/>
                    <p:cNvSpPr/>
                    <p:nvPr/>
                  </p:nvSpPr>
                  <p:spPr>
                    <a:xfrm rot="3144000">
                      <a:off x="5415120" y="3249360"/>
                      <a:ext cx="212652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18" name="Freeform 97"/>
                    <p:cNvSpPr/>
                    <p:nvPr/>
                  </p:nvSpPr>
                  <p:spPr>
                    <a:xfrm rot="3144000">
                      <a:off x="6801480" y="44967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19" name="Group 98"/>
                  <p:cNvGrpSpPr/>
                  <p:nvPr/>
                </p:nvGrpSpPr>
                <p:grpSpPr>
                  <a:xfrm>
                    <a:off x="5646960" y="2594520"/>
                    <a:ext cx="1756440" cy="3028320"/>
                    <a:chOff x="5646960" y="2594520"/>
                    <a:chExt cx="1756440" cy="3028320"/>
                  </a:xfrm>
                </p:grpSpPr>
                <p:sp>
                  <p:nvSpPr>
                    <p:cNvPr id="520" name="Freeform 99"/>
                    <p:cNvSpPr/>
                    <p:nvPr/>
                  </p:nvSpPr>
                  <p:spPr>
                    <a:xfrm rot="3745200">
                      <a:off x="5264280" y="3396240"/>
                      <a:ext cx="2032560" cy="368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21" name="Freeform 100"/>
                    <p:cNvSpPr/>
                    <p:nvPr/>
                  </p:nvSpPr>
                  <p:spPr>
                    <a:xfrm rot="3745200">
                      <a:off x="6351480" y="4718880"/>
                      <a:ext cx="1089000" cy="575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22" name="Group 101"/>
                  <p:cNvGrpSpPr/>
                  <p:nvPr/>
                </p:nvGrpSpPr>
                <p:grpSpPr>
                  <a:xfrm>
                    <a:off x="5576400" y="2710080"/>
                    <a:ext cx="1228680" cy="2987280"/>
                    <a:chOff x="5576400" y="2710080"/>
                    <a:chExt cx="1228680" cy="2987280"/>
                  </a:xfrm>
                </p:grpSpPr>
                <p:sp>
                  <p:nvSpPr>
                    <p:cNvPr id="523" name="Freeform 102"/>
                    <p:cNvSpPr/>
                    <p:nvPr/>
                  </p:nvSpPr>
                  <p:spPr>
                    <a:xfrm rot="4286400">
                      <a:off x="5047560" y="3541680"/>
                      <a:ext cx="197244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24" name="Freeform 103"/>
                    <p:cNvSpPr/>
                    <p:nvPr/>
                  </p:nvSpPr>
                  <p:spPr>
                    <a:xfrm rot="4286400">
                      <a:off x="5880960" y="4881240"/>
                      <a:ext cx="1059480" cy="475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25" name="Group 104"/>
                  <p:cNvGrpSpPr/>
                  <p:nvPr/>
                </p:nvGrpSpPr>
                <p:grpSpPr>
                  <a:xfrm>
                    <a:off x="5521320" y="2836800"/>
                    <a:ext cx="696600" cy="2781360"/>
                    <a:chOff x="5521320" y="2836800"/>
                    <a:chExt cx="696600" cy="2781360"/>
                  </a:xfrm>
                </p:grpSpPr>
                <p:sp>
                  <p:nvSpPr>
                    <p:cNvPr id="526" name="Freeform 105"/>
                    <p:cNvSpPr/>
                    <p:nvPr/>
                  </p:nvSpPr>
                  <p:spPr>
                    <a:xfrm rot="4898400">
                      <a:off x="4896360" y="3603960"/>
                      <a:ext cx="181296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sp>
                <p:sp>
                  <p:nvSpPr>
                    <p:cNvPr id="527" name="Freeform 106"/>
                    <p:cNvSpPr/>
                    <p:nvPr/>
                  </p:nvSpPr>
                  <p:spPr>
                    <a:xfrm rot="4898400">
                      <a:off x="5424840" y="4863960"/>
                      <a:ext cx="974520" cy="474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nvGrpSpPr>
                  <p:cNvPr id="528" name="Group 107"/>
                  <p:cNvGrpSpPr/>
                  <p:nvPr/>
                </p:nvGrpSpPr>
                <p:grpSpPr>
                  <a:xfrm>
                    <a:off x="4960800" y="2886120"/>
                    <a:ext cx="667440" cy="2716920"/>
                    <a:chOff x="4960800" y="2886120"/>
                    <a:chExt cx="667440" cy="2716920"/>
                  </a:xfrm>
                </p:grpSpPr>
                <p:sp>
                  <p:nvSpPr>
                    <p:cNvPr id="529" name="Freeform 108"/>
                    <p:cNvSpPr/>
                    <p:nvPr/>
                  </p:nvSpPr>
                  <p:spPr>
                    <a:xfrm rot="5755200">
                      <a:off x="4535280" y="3663360"/>
                      <a:ext cx="1772280" cy="23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w="0">
                      <a:noFill/>
                    </a:ln>
                  </p:spPr>
                  <p:style>
                    <a:lnRef idx="0"/>
                    <a:fillRef idx="0"/>
                    <a:effectRef idx="0"/>
                    <a:fontRef idx="minor"/>
                  </p:style>
                </p:sp>
                <p:sp>
                  <p:nvSpPr>
                    <p:cNvPr id="530" name="Freeform 109"/>
                    <p:cNvSpPr/>
                    <p:nvPr/>
                  </p:nvSpPr>
                  <p:spPr>
                    <a:xfrm rot="5755200">
                      <a:off x="4715640" y="4928760"/>
                      <a:ext cx="950760" cy="364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sp>
              </p:grpSp>
            </p:grpSp>
          </p:grpSp>
          <p:grpSp>
            <p:nvGrpSpPr>
              <p:cNvPr id="531" name="Group 110"/>
              <p:cNvGrpSpPr/>
              <p:nvPr/>
            </p:nvGrpSpPr>
            <p:grpSpPr>
              <a:xfrm>
                <a:off x="2174400" y="680400"/>
                <a:ext cx="6732720" cy="4523040"/>
                <a:chOff x="2174400" y="680400"/>
                <a:chExt cx="6732720" cy="4523040"/>
              </a:xfrm>
            </p:grpSpPr>
            <p:grpSp>
              <p:nvGrpSpPr>
                <p:cNvPr id="532" name="Group 111"/>
                <p:cNvGrpSpPr/>
                <p:nvPr/>
              </p:nvGrpSpPr>
              <p:grpSpPr>
                <a:xfrm>
                  <a:off x="2174400" y="680400"/>
                  <a:ext cx="6732720" cy="4523040"/>
                  <a:chOff x="2174400" y="680400"/>
                  <a:chExt cx="6732720" cy="4523040"/>
                </a:xfrm>
              </p:grpSpPr>
              <p:sp>
                <p:nvSpPr>
                  <p:cNvPr id="533" name="Arc 112"/>
                  <p:cNvSpPr/>
                  <p:nvPr/>
                </p:nvSpPr>
                <p:spPr>
                  <a:xfrm flipV="1">
                    <a:off x="5740560" y="855000"/>
                    <a:ext cx="3166560" cy="2525040"/>
                  </a:xfrm>
                  <a:custGeom>
                    <a:avLst/>
                    <a:gdLst/>
                    <a:ahLst/>
                    <a:rect l="l" t="t" r="r" b="b"/>
                    <a:pathLst>
                      <a:path fill="none" w="36729" h="21600">
                        <a:moveTo>
                          <a:pt x="36729" y="10451"/>
                        </a:moveTo>
                        <a:cubicBezTo>
                          <a:pt x="32926" y="17330"/>
                          <a:pt x="25686" y="21599"/>
                          <a:pt x="17826" y="21600"/>
                        </a:cubicBezTo>
                        <a:cubicBezTo>
                          <a:pt x="10696" y="21600"/>
                          <a:pt x="4025" y="18081"/>
                          <a:pt x="-1" y="12197"/>
                        </a:cubicBezTo>
                      </a:path>
                      <a:path stroke="0" w="36729" h="21600">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534" name="Arc 113"/>
                  <p:cNvSpPr/>
                  <p:nvPr/>
                </p:nvSpPr>
                <p:spPr>
                  <a:xfrm flipH="1">
                    <a:off x="2561400" y="2269080"/>
                    <a:ext cx="2486880" cy="2934360"/>
                  </a:xfrm>
                  <a:custGeom>
                    <a:avLst/>
                    <a:gdLst/>
                    <a:ahLst/>
                    <a:rect l="l" t="t" r="r" b="b"/>
                    <a:pathLst>
                      <a:path fill="none" w="30473" h="22305">
                        <a:moveTo>
                          <a:pt x="-1" y="1906"/>
                        </a:moveTo>
                        <a:cubicBezTo>
                          <a:pt x="2789" y="649"/>
                          <a:pt x="5813" y="-1"/>
                          <a:pt x="8873" y="0"/>
                        </a:cubicBezTo>
                        <a:cubicBezTo>
                          <a:pt x="20802" y="0"/>
                          <a:pt x="30473" y="9670"/>
                          <a:pt x="30473" y="21600"/>
                        </a:cubicBezTo>
                        <a:cubicBezTo>
                          <a:pt x="30473" y="21835"/>
                          <a:pt x="30469" y="22070"/>
                          <a:pt x="30461" y="22304"/>
                        </a:cubicBezTo>
                      </a:path>
                      <a:path stroke="0" w="30473" h="22305">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535" name="Arc 114"/>
                  <p:cNvSpPr/>
                  <p:nvPr/>
                </p:nvSpPr>
                <p:spPr>
                  <a:xfrm>
                    <a:off x="5818320" y="1749600"/>
                    <a:ext cx="1758240" cy="293580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36" name="Arc 115"/>
                  <p:cNvSpPr/>
                  <p:nvPr/>
                </p:nvSpPr>
                <p:spPr>
                  <a:xfrm flipH="1">
                    <a:off x="2174400" y="1296000"/>
                    <a:ext cx="3133440" cy="2935440"/>
                  </a:xfrm>
                  <a:custGeom>
                    <a:avLst/>
                    <a:gdLst/>
                    <a:ahLst/>
                    <a:rect l="l" t="t" r="r" b="b"/>
                    <a:pathLst>
                      <a:path fill="none" w="36830" h="22305">
                        <a:moveTo>
                          <a:pt x="0" y="6283"/>
                        </a:moveTo>
                        <a:cubicBezTo>
                          <a:pt x="4047" y="2258"/>
                          <a:pt x="9522" y="-1"/>
                          <a:pt x="15230" y="0"/>
                        </a:cubicBezTo>
                        <a:cubicBezTo>
                          <a:pt x="27159" y="0"/>
                          <a:pt x="36830" y="9670"/>
                          <a:pt x="36830" y="21600"/>
                        </a:cubicBezTo>
                        <a:cubicBezTo>
                          <a:pt x="36830" y="21835"/>
                          <a:pt x="36826" y="22070"/>
                          <a:pt x="36818" y="22304"/>
                        </a:cubicBezTo>
                      </a:path>
                      <a:path stroke="0" w="36830" h="22305">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537" name="Arc 116"/>
                  <p:cNvSpPr/>
                  <p:nvPr/>
                </p:nvSpPr>
                <p:spPr>
                  <a:xfrm flipH="1">
                    <a:off x="3056400" y="680400"/>
                    <a:ext cx="2282760" cy="2843280"/>
                  </a:xfrm>
                  <a:custGeom>
                    <a:avLst/>
                    <a:gdLst/>
                    <a:ahLst/>
                    <a:rect l="l" t="t" r="r" b="b"/>
                    <a:pathLst>
                      <a:path fill="none" w="31881" h="21600">
                        <a:moveTo>
                          <a:pt x="-1" y="10015"/>
                        </a:moveTo>
                        <a:cubicBezTo>
                          <a:pt x="3963" y="3778"/>
                          <a:pt x="10840" y="-1"/>
                          <a:pt x="18231" y="0"/>
                        </a:cubicBezTo>
                        <a:cubicBezTo>
                          <a:pt x="23204" y="0"/>
                          <a:pt x="28026" y="1716"/>
                          <a:pt x="31881" y="4859"/>
                        </a:cubicBezTo>
                      </a:path>
                      <a:path stroke="0" w="31881" h="21600">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538" name="Arc 117"/>
                  <p:cNvSpPr/>
                  <p:nvPr/>
                </p:nvSpPr>
                <p:spPr>
                  <a:xfrm>
                    <a:off x="5491440" y="1874520"/>
                    <a:ext cx="940680" cy="2842920"/>
                  </a:xfrm>
                  <a:custGeom>
                    <a:avLst/>
                    <a:gdLst/>
                    <a:ahLst/>
                    <a:rect l="l" t="t" r="r" b="b"/>
                    <a:pathLst>
                      <a:path fill="none" w="31146" h="21600">
                        <a:moveTo>
                          <a:pt x="-1" y="4511"/>
                        </a:moveTo>
                        <a:cubicBezTo>
                          <a:pt x="3783" y="1586"/>
                          <a:pt x="8429" y="-1"/>
                          <a:pt x="13212" y="0"/>
                        </a:cubicBezTo>
                        <a:cubicBezTo>
                          <a:pt x="20409" y="0"/>
                          <a:pt x="27134" y="3585"/>
                          <a:pt x="31145" y="9561"/>
                        </a:cubicBezTo>
                      </a:path>
                      <a:path stroke="0" w="31146" h="21600">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539" name="Freeform 118"/>
                  <p:cNvSpPr/>
                  <p:nvPr/>
                </p:nvSpPr>
                <p:spPr>
                  <a:xfrm flipH="1">
                    <a:off x="4302000" y="833400"/>
                    <a:ext cx="51516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grpSp>
            <p:sp>
              <p:nvSpPr>
                <p:cNvPr id="540" name="Freeform 119"/>
                <p:cNvSpPr/>
                <p:nvPr/>
              </p:nvSpPr>
              <p:spPr>
                <a:xfrm rot="20253000">
                  <a:off x="6127200" y="2179800"/>
                  <a:ext cx="546120" cy="1032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grpSp>
          <p:nvGrpSpPr>
            <p:cNvPr id="541" name="Group 120"/>
            <p:cNvGrpSpPr/>
            <p:nvPr/>
          </p:nvGrpSpPr>
          <p:grpSpPr>
            <a:xfrm>
              <a:off x="2343960" y="725760"/>
              <a:ext cx="6411960" cy="4709160"/>
              <a:chOff x="2343960" y="725760"/>
              <a:chExt cx="6411960" cy="4709160"/>
            </a:xfrm>
          </p:grpSpPr>
          <p:sp>
            <p:nvSpPr>
              <p:cNvPr id="542" name="Freeform 121"/>
              <p:cNvSpPr/>
              <p:nvPr/>
            </p:nvSpPr>
            <p:spPr>
              <a:xfrm flipH="1">
                <a:off x="4470840" y="324828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3" name="Arc 122"/>
              <p:cNvSpPr/>
              <p:nvPr/>
            </p:nvSpPr>
            <p:spPr>
              <a:xfrm flipH="1">
                <a:off x="3385440" y="2593080"/>
                <a:ext cx="2617200" cy="2841840"/>
              </a:xfrm>
              <a:custGeom>
                <a:avLst/>
                <a:gdLst/>
                <a:ahLst/>
                <a:rect l="l" t="t" r="r" b="b"/>
                <a:pathLst>
                  <a:path fill="none" w="21600" h="21602">
                    <a:moveTo>
                      <a:pt x="5466" y="0"/>
                    </a:moveTo>
                    <a:cubicBezTo>
                      <a:pt x="14970" y="2486"/>
                      <a:pt x="21600" y="11073"/>
                      <a:pt x="21600" y="20897"/>
                    </a:cubicBezTo>
                    <a:cubicBezTo>
                      <a:pt x="21600" y="21132"/>
                      <a:pt x="21596" y="21367"/>
                      <a:pt x="21588" y="21601"/>
                    </a:cubicBezTo>
                  </a:path>
                  <a:path stroke="0" w="21600" h="21602">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544" name="Arc 123"/>
              <p:cNvSpPr/>
              <p:nvPr/>
            </p:nvSpPr>
            <p:spPr>
              <a:xfrm flipH="1">
                <a:off x="3646800" y="2135520"/>
                <a:ext cx="1534320" cy="2934360"/>
              </a:xfrm>
              <a:custGeom>
                <a:avLst/>
                <a:gdLst/>
                <a:ahLst/>
                <a:rect l="l" t="t" r="r" b="b"/>
                <a:pathLst>
                  <a:path fill="none" w="28940" h="22305">
                    <a:moveTo>
                      <a:pt x="0" y="1285"/>
                    </a:moveTo>
                    <a:cubicBezTo>
                      <a:pt x="2353" y="434"/>
                      <a:pt x="4837" y="-1"/>
                      <a:pt x="7340" y="0"/>
                    </a:cubicBezTo>
                    <a:cubicBezTo>
                      <a:pt x="19269" y="0"/>
                      <a:pt x="28940" y="9670"/>
                      <a:pt x="28940" y="21600"/>
                    </a:cubicBezTo>
                    <a:cubicBezTo>
                      <a:pt x="28940" y="21835"/>
                      <a:pt x="28936" y="22070"/>
                      <a:pt x="28928" y="22304"/>
                    </a:cubicBezTo>
                  </a:path>
                  <a:path stroke="0" w="28940" h="22305">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545" name="Arc 124"/>
              <p:cNvSpPr/>
              <p:nvPr/>
            </p:nvSpPr>
            <p:spPr>
              <a:xfrm flipH="1">
                <a:off x="2343600" y="1751760"/>
                <a:ext cx="2930760" cy="2934360"/>
              </a:xfrm>
              <a:custGeom>
                <a:avLst/>
                <a:gdLst/>
                <a:ahLst/>
                <a:rect l="l" t="t" r="r" b="b"/>
                <a:pathLst>
                  <a:path fill="none" w="34455" h="22305">
                    <a:moveTo>
                      <a:pt x="0" y="4241"/>
                    </a:moveTo>
                    <a:cubicBezTo>
                      <a:pt x="3720" y="1486"/>
                      <a:pt x="8226" y="-1"/>
                      <a:pt x="12855" y="0"/>
                    </a:cubicBezTo>
                    <a:cubicBezTo>
                      <a:pt x="24784" y="0"/>
                      <a:pt x="34455" y="9670"/>
                      <a:pt x="34455" y="21600"/>
                    </a:cubicBezTo>
                    <a:cubicBezTo>
                      <a:pt x="34455" y="21835"/>
                      <a:pt x="34451" y="22070"/>
                      <a:pt x="34443" y="22304"/>
                    </a:cubicBezTo>
                  </a:path>
                  <a:path stroke="0" w="34455" h="22305">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546" name="Arc 125"/>
              <p:cNvSpPr/>
              <p:nvPr/>
            </p:nvSpPr>
            <p:spPr>
              <a:xfrm>
                <a:off x="5588640" y="2163960"/>
                <a:ext cx="469800" cy="293436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47" name="Arc 126"/>
              <p:cNvSpPr/>
              <p:nvPr/>
            </p:nvSpPr>
            <p:spPr>
              <a:xfrm>
                <a:off x="5711760" y="2150280"/>
                <a:ext cx="1238040" cy="2934360"/>
              </a:xfrm>
              <a:custGeom>
                <a:avLst/>
                <a:gdLst/>
                <a:ahLst/>
                <a:rect l="l" t="t" r="r" b="b"/>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548" name="Freeform 127"/>
              <p:cNvSpPr/>
              <p:nvPr/>
            </p:nvSpPr>
            <p:spPr>
              <a:xfrm>
                <a:off x="6155640" y="356040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9" name="Freeform 128"/>
              <p:cNvSpPr/>
              <p:nvPr/>
            </p:nvSpPr>
            <p:spPr>
              <a:xfrm flipV="1" rot="19660800">
                <a:off x="5226840" y="2960640"/>
                <a:ext cx="543600" cy="10339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550" name="Freeform 129"/>
              <p:cNvSpPr/>
              <p:nvPr/>
            </p:nvSpPr>
            <p:spPr>
              <a:xfrm flipH="1">
                <a:off x="2688120" y="3397680"/>
                <a:ext cx="133848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1" name="Freeform 130"/>
              <p:cNvSpPr/>
              <p:nvPr/>
            </p:nvSpPr>
            <p:spPr>
              <a:xfrm flipH="1">
                <a:off x="3318840" y="1411560"/>
                <a:ext cx="85824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2" name="Freeform 131"/>
              <p:cNvSpPr/>
              <p:nvPr/>
            </p:nvSpPr>
            <p:spPr>
              <a:xfrm>
                <a:off x="7513920" y="3121200"/>
                <a:ext cx="1242000" cy="1973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53" name="Freeform 132"/>
              <p:cNvSpPr/>
              <p:nvPr/>
            </p:nvSpPr>
            <p:spPr>
              <a:xfrm>
                <a:off x="6868800" y="2123280"/>
                <a:ext cx="1872360" cy="13158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4" name="Freeform 133"/>
              <p:cNvSpPr/>
              <p:nvPr/>
            </p:nvSpPr>
            <p:spPr>
              <a:xfrm>
                <a:off x="6937920" y="725760"/>
                <a:ext cx="819000" cy="176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5" name="Freeform 134"/>
              <p:cNvSpPr/>
              <p:nvPr/>
            </p:nvSpPr>
            <p:spPr>
              <a:xfrm flipH="1" rot="1347000">
                <a:off x="4183920" y="2167560"/>
                <a:ext cx="542880" cy="1032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556" name="PlaceHolder 1"/>
          <p:cNvSpPr>
            <a:spLocks noGrp="1"/>
          </p:cNvSpPr>
          <p:nvPr>
            <p:ph type="title"/>
          </p:nvPr>
        </p:nvSpPr>
        <p:spPr>
          <a:xfrm>
            <a:off x="685800" y="301320"/>
            <a:ext cx="7772400" cy="1461960"/>
          </a:xfrm>
          <a:prstGeom prst="rect">
            <a:avLst/>
          </a:prstGeom>
          <a:noFill/>
          <a:ln w="0">
            <a:noFill/>
          </a:ln>
        </p:spPr>
        <p:txBody>
          <a:bodyPr lIns="90000" rIns="90000" tIns="46800" bIns="46800" anchor="ctr">
            <a:noAutofit/>
          </a:bodyPr>
          <a:p>
            <a:r>
              <a:rPr b="0" lang="en-IN" sz="4400" spc="-1" strike="noStrike">
                <a:solidFill>
                  <a:srgbClr val="ffffff"/>
                </a:solidFill>
                <a:latin typeface="Arial Black"/>
              </a:rPr>
              <a:t>Click to edit the title text format</a:t>
            </a:r>
            <a:endParaRPr b="0" lang="en-IN" sz="4400" spc="-1" strike="noStrike">
              <a:solidFill>
                <a:srgbClr val="ffffff"/>
              </a:solidFill>
              <a:latin typeface="Arial Black"/>
            </a:endParaRPr>
          </a:p>
        </p:txBody>
      </p:sp>
      <p:sp>
        <p:nvSpPr>
          <p:cNvPr id="557"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9000"/>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Click to edit the outline text format</a:t>
            </a:r>
            <a:endParaRPr b="0" lang="en-IN" sz="3200" spc="-1" strike="noStrike">
              <a:solidFill>
                <a:srgbClr val="ffcc00"/>
              </a:solidFill>
              <a:latin typeface="Arial Black"/>
            </a:endParaRPr>
          </a:p>
          <a:p>
            <a:pPr lvl="1" marL="743040" indent="-28584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Second Outline Level</a:t>
            </a:r>
            <a:endParaRPr b="0" lang="en-IN"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Third Outline Level</a:t>
            </a:r>
            <a:endParaRPr b="0" lang="en-IN"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Fourth Outline Level</a:t>
            </a:r>
            <a:endParaRPr b="0" lang="en-IN"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Fifth Outline Level</a:t>
            </a:r>
            <a:endParaRPr b="0" lang="en-IN"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Sixth Outline Level</a:t>
            </a:r>
            <a:endParaRPr b="0" lang="en-IN"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cc00"/>
                </a:solidFill>
                <a:latin typeface="Arial Black"/>
              </a:rPr>
              <a:t>Seventh Outline Level</a:t>
            </a:r>
            <a:endParaRPr b="0" lang="en-IN" sz="3200" spc="-1" strike="noStrike">
              <a:solidFill>
                <a:srgbClr val="ffcc00"/>
              </a:solidFill>
              <a:latin typeface="Arial Black"/>
            </a:endParaRPr>
          </a:p>
        </p:txBody>
      </p:sp>
      <p:sp>
        <p:nvSpPr>
          <p:cNvPr id="558" name="PlaceHolder 3"/>
          <p:cNvSpPr>
            <a:spLocks noGrp="1"/>
          </p:cNvSpPr>
          <p:nvPr>
            <p:ph type="dt" idx="22"/>
          </p:nvPr>
        </p:nvSpPr>
        <p:spPr>
          <a:xfrm>
            <a:off x="685800" y="6248520"/>
            <a:ext cx="190512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559" name="PlaceHolder 4"/>
          <p:cNvSpPr>
            <a:spLocks noGrp="1"/>
          </p:cNvSpPr>
          <p:nvPr>
            <p:ph type="ftr" idx="23"/>
          </p:nvPr>
        </p:nvSpPr>
        <p:spPr>
          <a:xfrm>
            <a:off x="3124080" y="6248520"/>
            <a:ext cx="2895840" cy="457200"/>
          </a:xfrm>
          <a:prstGeom prst="rect">
            <a:avLst/>
          </a:prstGeom>
          <a:noFill/>
          <a:ln w="0">
            <a:noFill/>
          </a:ln>
        </p:spPr>
        <p:txBody>
          <a:bodyPr lIns="90000" rIns="90000" tIns="46800" bIns="46800" anchor="t">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560" name="PlaceHolder 5"/>
          <p:cNvSpPr>
            <a:spLocks noGrp="1"/>
          </p:cNvSpPr>
          <p:nvPr>
            <p:ph type="sldNum" idx="24"/>
          </p:nvPr>
        </p:nvSpPr>
        <p:spPr>
          <a:xfrm>
            <a:off x="6553080" y="6248520"/>
            <a:ext cx="1905120" cy="457200"/>
          </a:xfrm>
          <a:prstGeom prst="rect">
            <a:avLst/>
          </a:prstGeom>
          <a:noFill/>
          <a:ln w="0">
            <a:noFill/>
          </a:ln>
        </p:spPr>
        <p:txBody>
          <a:bodyPr lIns="90000" rIns="90000" tIns="46800" bIns="46800" anchor="t">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DAAADB-1D30-4C9F-9924-1A3DD6863E88}" type="slidenum">
              <a:rPr b="0" lang="en-US" sz="1400" spc="-1" strike="noStrike">
                <a:solidFill>
                  <a:srgbClr val="000000"/>
                </a:solidFill>
                <a:latin typeface="Arial Black"/>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4400" spc="-1" strike="noStrike">
                <a:solidFill>
                  <a:srgbClr val="b7e7ff"/>
                </a:solidFill>
                <a:latin typeface="Arial"/>
              </a:rPr>
              <a:t>Click to edit the title text format</a:t>
            </a:r>
            <a:endParaRPr b="0" lang="en-IN" sz="4400" spc="-1" strike="noStrike">
              <a:solidFill>
                <a:srgbClr val="b7e7ff"/>
              </a:solidFill>
              <a:latin typeface="Arial"/>
            </a:endParaRPr>
          </a:p>
        </p:txBody>
      </p:sp>
      <p:sp>
        <p:nvSpPr>
          <p:cNvPr id="598"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Second Outline Level</a:t>
            </a:r>
            <a:endParaRPr b="0" lang="en-IN"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Third Outline Level</a:t>
            </a:r>
            <a:endParaRPr b="0" lang="en-IN"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Fourth Outline Level</a:t>
            </a:r>
            <a:endParaRPr b="0" lang="en-IN"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Fifth Outline Level</a:t>
            </a:r>
            <a:endParaRPr b="0" lang="en-IN"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Sixth Outline Level</a:t>
            </a:r>
            <a:endParaRPr b="0" lang="en-IN"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3200" spc="-1" strike="noStrike">
                <a:solidFill>
                  <a:srgbClr val="ffffff"/>
                </a:solidFill>
                <a:latin typeface="Arial"/>
              </a:rPr>
              <a:t>Seventh Outline Level</a:t>
            </a:r>
            <a:endParaRPr b="0" lang="en-IN" sz="3200" spc="-1" strike="noStrike">
              <a:solidFill>
                <a:srgbClr val="ffffff"/>
              </a:solidFill>
              <a:latin typeface="Arial"/>
            </a:endParaRPr>
          </a:p>
        </p:txBody>
      </p:sp>
      <p:sp>
        <p:nvSpPr>
          <p:cNvPr id="599" name="PlaceHolder 3"/>
          <p:cNvSpPr>
            <a:spLocks noGrp="1"/>
          </p:cNvSpPr>
          <p:nvPr>
            <p:ph type="dt" idx="25"/>
          </p:nvPr>
        </p:nvSpPr>
        <p:spPr>
          <a:xfrm>
            <a:off x="685800" y="6248520"/>
            <a:ext cx="1905120" cy="457200"/>
          </a:xfrm>
          <a:prstGeom prst="rect">
            <a:avLst/>
          </a:prstGeom>
          <a:noFill/>
          <a:ln w="0">
            <a:noFill/>
          </a:ln>
        </p:spPr>
        <p:txBody>
          <a:bodyPr lIns="90000" rIns="90000" tIns="46800" bIns="46800" anchor="b">
            <a:noAutofit/>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000000"/>
              </a:solidFill>
              <a:latin typeface="Times New Roman"/>
            </a:endParaRPr>
          </a:p>
        </p:txBody>
      </p:sp>
      <p:sp>
        <p:nvSpPr>
          <p:cNvPr id="600" name="PlaceHolder 4"/>
          <p:cNvSpPr>
            <a:spLocks noGrp="1"/>
          </p:cNvSpPr>
          <p:nvPr>
            <p:ph type="sldNum" idx="26"/>
          </p:nvPr>
        </p:nvSpPr>
        <p:spPr>
          <a:xfrm>
            <a:off x="6553080" y="6248520"/>
            <a:ext cx="1905120" cy="457200"/>
          </a:xfrm>
          <a:prstGeom prst="rect">
            <a:avLst/>
          </a:prstGeom>
          <a:noFill/>
          <a:ln w="0">
            <a:noFill/>
          </a:ln>
        </p:spPr>
        <p:txBody>
          <a:bodyPr lIns="90000" rIns="90000" tIns="46800" bIns="46800" anchor="b">
            <a:noAutofit/>
          </a:bodyPr>
          <a:lstStyle>
            <a:lvl1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6422302-07F5-41BF-99B1-9CB80224BF5F}" type="slidenum">
              <a:rPr b="0" lang="en-US" sz="1400" spc="-1" strike="noStrike">
                <a:solidFill>
                  <a:srgbClr val="000000"/>
                </a:solidFill>
                <a:latin typeface="Arial"/>
              </a:rPr>
              <a:t>&lt;number&gt;</a:t>
            </a:fld>
            <a:endParaRPr b="0" lang="en-IN" sz="1400" spc="-1" strike="noStrike">
              <a:solidFill>
                <a:srgbClr val="000000"/>
              </a:solidFill>
              <a:latin typeface="Times New Roman"/>
            </a:endParaRPr>
          </a:p>
        </p:txBody>
      </p:sp>
      <p:sp>
        <p:nvSpPr>
          <p:cNvPr id="601" name="PlaceHolder 5"/>
          <p:cNvSpPr>
            <a:spLocks noGrp="1"/>
          </p:cNvSpPr>
          <p:nvPr>
            <p:ph type="ftr" idx="27"/>
          </p:nvPr>
        </p:nvSpPr>
        <p:spPr>
          <a:xfrm>
            <a:off x="7543440" y="6629040"/>
            <a:ext cx="1676520" cy="228600"/>
          </a:xfrm>
          <a:prstGeom prst="rect">
            <a:avLst/>
          </a:prstGeom>
          <a:noFill/>
          <a:ln w="0">
            <a:noFill/>
          </a:ln>
        </p:spPr>
        <p:txBody>
          <a:bodyPr lIns="90000" rIns="90000" tIns="46800" bIns="46800" anchor="b">
            <a:noAutofit/>
          </a:bodyPr>
          <a:lstStyle>
            <a:lvl1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www.who.int/tdr/diseases/malaria/images/lifecycle.gif" TargetMode="External"/><Relationship Id="rId2" Type="http://schemas.openxmlformats.org/officeDocument/2006/relationships/image" Target="../media/image13.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www.who.int/tdr/diseases/malaria/images/lifecycle.gif" TargetMode="External"/><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audio" Target="../media/explode.wav"/><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7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6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9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image" Target="../media/image23.jpeg"/><Relationship Id="rId3" Type="http://schemas.openxmlformats.org/officeDocument/2006/relationships/slideLayout" Target="../slideLayouts/slideLayout49.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title"/>
          </p:nvPr>
        </p:nvSpPr>
        <p:spPr>
          <a:xfrm>
            <a:off x="685800" y="380880"/>
            <a:ext cx="7772400" cy="147024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5400" spc="-1" strike="noStrike">
                <a:solidFill>
                  <a:srgbClr val="ffff00"/>
                </a:solidFill>
                <a:latin typeface="Times New Roman"/>
              </a:rPr>
              <a:t>Presentation Suggestions</a:t>
            </a:r>
            <a:endParaRPr b="0" lang="en-IN" sz="5400" spc="-1" strike="noStrike">
              <a:solidFill>
                <a:srgbClr val="000000"/>
              </a:solidFill>
              <a:latin typeface="Times New Roman"/>
            </a:endParaRPr>
          </a:p>
        </p:txBody>
      </p:sp>
      <p:sp>
        <p:nvSpPr>
          <p:cNvPr id="688" name="PlaceHolder 2"/>
          <p:cNvSpPr>
            <a:spLocks noGrp="1"/>
          </p:cNvSpPr>
          <p:nvPr>
            <p:ph type="subTitle"/>
          </p:nvPr>
        </p:nvSpPr>
        <p:spPr>
          <a:xfrm>
            <a:off x="0" y="1752120"/>
            <a:ext cx="9144000" cy="1752840"/>
          </a:xfrm>
          <a:prstGeom prst="rect">
            <a:avLst/>
          </a:prstGeom>
          <a:noFill/>
          <a:ln w="0">
            <a:noFill/>
          </a:ln>
        </p:spPr>
        <p:txBody>
          <a:bodyPr anchor="t">
            <a:noAutofit/>
          </a:bodyPr>
          <a:p>
            <a:pPr algn="ct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Dr. Burnett and Dr. Singiser</a:t>
            </a:r>
            <a:endParaRPr b="0" lang="en-IN" sz="2800" spc="-1" strike="noStrike">
              <a:solidFill>
                <a:srgbClr val="000000"/>
              </a:solidFill>
              <a:latin typeface="Times New Roman"/>
            </a:endParaRPr>
          </a:p>
          <a:p>
            <a:pPr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BIOL/CHEM 4900</a:t>
            </a:r>
            <a:endParaRPr b="0" lang="en-IN" sz="2400" spc="-1" strike="noStrike">
              <a:solidFill>
                <a:srgbClr val="000000"/>
              </a:solidFill>
              <a:latin typeface="Times New Roman"/>
            </a:endParaRPr>
          </a:p>
        </p:txBody>
      </p:sp>
      <p:pic>
        <p:nvPicPr>
          <p:cNvPr id="689" name="Picture 4" descr="Pumpkin1"/>
          <p:cNvPicPr/>
          <p:nvPr/>
        </p:nvPicPr>
        <p:blipFill>
          <a:blip r:embed="rId1"/>
          <a:stretch/>
        </p:blipFill>
        <p:spPr>
          <a:xfrm>
            <a:off x="2514600" y="3048120"/>
            <a:ext cx="4191120" cy="3143160"/>
          </a:xfrm>
          <a:prstGeom prst="rect">
            <a:avLst/>
          </a:prstGeom>
          <a:ln w="0">
            <a:noFill/>
          </a:ln>
        </p:spPr>
      </p:pic>
      <p:sp>
        <p:nvSpPr>
          <p:cNvPr id="690" name="Text Box 5"/>
          <p:cNvSpPr/>
          <p:nvPr/>
        </p:nvSpPr>
        <p:spPr>
          <a:xfrm>
            <a:off x="4867920" y="6172200"/>
            <a:ext cx="1916640" cy="231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Photo courtesy of Dr. Nickie Cauthen</a:t>
            </a:r>
            <a:endParaRPr b="0" lang="en-IN" sz="900" spc="-1" strike="noStrike">
              <a:solidFill>
                <a:srgbClr val="000000"/>
              </a:solidFill>
              <a:latin typeface="Times New Roman"/>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title"/>
          </p:nvPr>
        </p:nvSpPr>
        <p:spPr>
          <a:xfrm>
            <a:off x="685800" y="6091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IN" sz="4400" spc="-1" strike="noStrike">
              <a:solidFill>
                <a:srgbClr val="000000"/>
              </a:solidFill>
              <a:latin typeface="Times New Roman"/>
            </a:endParaRPr>
          </a:p>
        </p:txBody>
      </p:sp>
      <p:pic>
        <p:nvPicPr>
          <p:cNvPr id="714" name="Picture 11" descr="lifecycle">
            <a:hlinkClick r:id="rId1"/>
          </p:cNvPr>
          <p:cNvPicPr/>
          <p:nvPr/>
        </p:nvPicPr>
        <p:blipFill>
          <a:blip r:embed="rId2"/>
          <a:stretch/>
        </p:blipFill>
        <p:spPr>
          <a:xfrm>
            <a:off x="2324160" y="1981080"/>
            <a:ext cx="4457520" cy="3915000"/>
          </a:xfrm>
          <a:prstGeom prst="rect">
            <a:avLst/>
          </a:prstGeom>
          <a:ln w="0">
            <a:noFill/>
          </a:ln>
        </p:spPr>
      </p:pic>
      <p:sp>
        <p:nvSpPr>
          <p:cNvPr id="715" name="Rectangle 5"/>
          <p:cNvSpPr/>
          <p:nvPr/>
        </p:nvSpPr>
        <p:spPr>
          <a:xfrm>
            <a:off x="3095640" y="5851440"/>
            <a:ext cx="2921040" cy="24624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http://www.who.int/tdr/diseases/malaria/lifecycle.htm</a:t>
            </a:r>
            <a:endParaRPr b="0" lang="en-IN" sz="1000" spc="-1" strike="noStrike">
              <a:solidFill>
                <a:srgbClr val="000000"/>
              </a:solidFill>
              <a:latin typeface="Times New Roman"/>
            </a:endParaRPr>
          </a:p>
        </p:txBody>
      </p:sp>
    </p:spTree>
  </p:cSld>
  <p:transition>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685800" y="6091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IN" sz="4400" spc="-1" strike="noStrike">
              <a:solidFill>
                <a:srgbClr val="000000"/>
              </a:solidFill>
              <a:latin typeface="Times New Roman"/>
            </a:endParaRPr>
          </a:p>
        </p:txBody>
      </p:sp>
      <p:sp>
        <p:nvSpPr>
          <p:cNvPr id="717" name="PlaceHolder 2"/>
          <p:cNvSpPr>
            <a:spLocks noGrp="1"/>
          </p:cNvSpPr>
          <p:nvPr>
            <p:ph/>
          </p:nvPr>
        </p:nvSpPr>
        <p:spPr>
          <a:xfrm>
            <a:off x="685440" y="1828800"/>
            <a:ext cx="3809880" cy="4648320"/>
          </a:xfrm>
          <a:prstGeom prst="rect">
            <a:avLst/>
          </a:prstGeom>
          <a:noFill/>
          <a:ln w="0">
            <a:noFill/>
          </a:ln>
        </p:spPr>
        <p:txBody>
          <a:bodyPr anchor="t">
            <a:normAutofit/>
          </a:bodyPr>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Mosquito bite</a:t>
            </a:r>
            <a:endParaRPr b="0" lang="en-IN" sz="20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Sporozoites enter blood</a:t>
            </a:r>
            <a:endParaRPr b="0" lang="en-IN" sz="20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Travel to liver</a:t>
            </a:r>
            <a:endParaRPr b="0" lang="en-IN"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Hepatocytes</a:t>
            </a:r>
            <a:endParaRPr b="0" lang="en-IN" sz="18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Asexual growth</a:t>
            </a:r>
            <a:endParaRPr b="0" lang="en-IN"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Schizonts </a:t>
            </a:r>
            <a:r>
              <a:rPr b="0" lang="en-US" sz="1600" spc="-1" strike="noStrike">
                <a:solidFill>
                  <a:srgbClr val="ffffff"/>
                </a:solidFill>
                <a:latin typeface="Wingdings 3"/>
                <a:ea typeface="Wingdings 3"/>
              </a:rPr>
              <a:t></a:t>
            </a:r>
            <a:r>
              <a:rPr b="0" lang="en-US" sz="1600" spc="-1" strike="noStrike">
                <a:solidFill>
                  <a:srgbClr val="ffffff"/>
                </a:solidFill>
                <a:latin typeface="Times New Roman"/>
              </a:rPr>
              <a:t> merozoites</a:t>
            </a:r>
            <a:endParaRPr b="0" lang="en-IN" sz="16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Merozoites to blood</a:t>
            </a:r>
            <a:endParaRPr b="0" lang="en-IN" sz="18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Merozoa to blood</a:t>
            </a:r>
            <a:endParaRPr b="0" lang="en-IN"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Infect RBC</a:t>
            </a:r>
            <a:endParaRPr b="0" lang="en-IN"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Release trophozoites, merozoites, schizonts</a:t>
            </a:r>
            <a:endParaRPr b="0" lang="en-IN" sz="16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 transformation</a:t>
            </a:r>
            <a:endParaRPr b="0" lang="en-IN"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Gametocytes</a:t>
            </a:r>
            <a:endParaRPr b="0" lang="en-IN" sz="16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Passed to new mosquito</a:t>
            </a:r>
            <a:endParaRPr b="0" lang="en-IN"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Sexual cycle</a:t>
            </a:r>
            <a:endParaRPr b="0" lang="en-IN" sz="1800" spc="-1" strike="noStrike">
              <a:solidFill>
                <a:srgbClr val="000000"/>
              </a:solidFill>
              <a:latin typeface="Times New Roman"/>
            </a:endParaRPr>
          </a:p>
        </p:txBody>
      </p:sp>
      <p:sp>
        <p:nvSpPr>
          <p:cNvPr id="718" name="Rectangle 4"/>
          <p:cNvSpPr/>
          <p:nvPr/>
        </p:nvSpPr>
        <p:spPr>
          <a:xfrm>
            <a:off x="5184720" y="5394240"/>
            <a:ext cx="2921040" cy="24624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http://www.who.int/tdr/diseases/malaria/lifecycle.htm</a:t>
            </a:r>
            <a:endParaRPr b="0" lang="en-IN" sz="1000" spc="-1" strike="noStrike">
              <a:solidFill>
                <a:srgbClr val="000000"/>
              </a:solidFill>
              <a:latin typeface="Times New Roman"/>
            </a:endParaRPr>
          </a:p>
        </p:txBody>
      </p:sp>
      <p:pic>
        <p:nvPicPr>
          <p:cNvPr id="719" name="Picture 5" descr="lifecycle">
            <a:hlinkClick r:id="rId1"/>
          </p:cNvPr>
          <p:cNvPicPr/>
          <p:nvPr/>
        </p:nvPicPr>
        <p:blipFill>
          <a:blip r:embed="rId2"/>
          <a:stretch/>
        </p:blipFill>
        <p:spPr>
          <a:xfrm>
            <a:off x="4648320" y="1892160"/>
            <a:ext cx="3962160" cy="3480120"/>
          </a:xfrm>
          <a:prstGeom prst="rect">
            <a:avLst/>
          </a:prstGeom>
          <a:ln w="0">
            <a:noFill/>
          </a:ln>
        </p:spPr>
      </p:pic>
    </p:spTree>
  </p:cSld>
  <p:transition>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685800" y="3805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IN" sz="4400" spc="-1" strike="noStrike">
              <a:solidFill>
                <a:srgbClr val="000000"/>
              </a:solidFill>
              <a:latin typeface="Times New Roman"/>
            </a:endParaRPr>
          </a:p>
        </p:txBody>
      </p:sp>
      <p:sp>
        <p:nvSpPr>
          <p:cNvPr id="721" name="PlaceHolder 2"/>
          <p:cNvSpPr>
            <a:spLocks noGrp="1"/>
          </p:cNvSpPr>
          <p:nvPr>
            <p:ph/>
          </p:nvPr>
        </p:nvSpPr>
        <p:spPr>
          <a:xfrm>
            <a:off x="609480" y="1752120"/>
            <a:ext cx="7925040" cy="4800600"/>
          </a:xfrm>
          <a:prstGeom prst="rect">
            <a:avLst/>
          </a:prstGeom>
          <a:noFill/>
          <a:ln w="0">
            <a:noFill/>
          </a:ln>
        </p:spPr>
        <p:txBody>
          <a:bodyPr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Fewer words on slides</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picture says a thousand words</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Don’t read the slides</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correct grammar and spelling</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Animation</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Often helpful, but not always necessary</a:t>
            </a:r>
            <a:endParaRPr b="0" lang="en-IN"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Explain your graphics</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Keep slides in order; don’t flip back and forth</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Repeat slides if necessary</a:t>
            </a:r>
            <a:endParaRPr b="0" lang="en-IN"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Point things out using laser pointer, stick, whatever</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Make eye contact (with everyone)</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Don’t turn your back on the audience</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Avoid hugging the podium</a:t>
            </a:r>
            <a:endParaRPr b="0" lang="en-IN" sz="2400" spc="-1" strike="noStrike">
              <a:solidFill>
                <a:srgbClr val="000000"/>
              </a:solidFill>
              <a:latin typeface="Times New Roman"/>
            </a:endParaRPr>
          </a:p>
        </p:txBody>
      </p:sp>
    </p:spTree>
  </p:cSld>
  <p:transition>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685800" y="3805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IN" sz="4400" spc="-1" strike="noStrike">
              <a:solidFill>
                <a:srgbClr val="000000"/>
              </a:solidFill>
              <a:latin typeface="Times New Roman"/>
            </a:endParaRPr>
          </a:p>
        </p:txBody>
      </p:sp>
      <p:sp>
        <p:nvSpPr>
          <p:cNvPr id="723" name="PlaceHolder 2"/>
          <p:cNvSpPr>
            <a:spLocks noGrp="1"/>
          </p:cNvSpPr>
          <p:nvPr>
            <p:ph/>
          </p:nvPr>
        </p:nvSpPr>
        <p:spPr>
          <a:xfrm>
            <a:off x="609120" y="1752480"/>
            <a:ext cx="8458200" cy="4724640"/>
          </a:xfrm>
          <a:prstGeom prst="rect">
            <a:avLst/>
          </a:prstGeom>
          <a:noFill/>
          <a:ln w="0">
            <a:noFill/>
          </a:ln>
        </p:spPr>
        <p:txBody>
          <a:bodyPr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Speak in a clear, loud voice </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Don’t trail off </a:t>
            </a:r>
            <a:endParaRPr b="0" lang="en-IN"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Slow down and think about what you are saying</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Practice your presentation</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to avoid “um”, “okay”, etc.</a:t>
            </a:r>
            <a:endParaRPr b="0" lang="en-IN"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pacing for time allotted</a:t>
            </a:r>
            <a:endParaRPr b="0" lang="en-IN"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with pronunciation</a:t>
            </a:r>
            <a:endParaRPr b="0" lang="en-IN"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Don’t memorize (sounds scripted) </a:t>
            </a:r>
            <a:endParaRPr b="0" lang="en-IN"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Engage your audience </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asking a question, if asked repeat it IN A DIFFERENT WAY (they obviously didn’t get it the first time) </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Answer any questions and if you don’t know, you don’t know!!! </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you don’t understand a question ask for a repeat</a:t>
            </a:r>
            <a:endParaRPr b="0" lang="en-IN"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400" spc="-1" strike="noStrike">
              <a:solidFill>
                <a:srgbClr val="000000"/>
              </a:solidFill>
              <a:latin typeface="Times New Roman"/>
            </a:endParaRPr>
          </a:p>
        </p:txBody>
      </p:sp>
    </p:spTree>
  </p:cSld>
  <p:transition>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title"/>
          </p:nvPr>
        </p:nvSpPr>
        <p:spPr>
          <a:xfrm>
            <a:off x="762120" y="2057040"/>
            <a:ext cx="7315200" cy="25146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00"/>
                </a:solidFill>
                <a:latin typeface="Times New Roman"/>
              </a:rPr>
              <a:t>What is wrong with the following slides?</a:t>
            </a:r>
            <a:endParaRPr b="0" lang="en-IN" sz="4800" spc="-1" strike="noStrike">
              <a:solidFill>
                <a:srgbClr val="000000"/>
              </a:solidFill>
              <a:latin typeface="Times New Roman"/>
            </a:endParaRPr>
          </a:p>
        </p:txBody>
      </p:sp>
    </p:spTree>
  </p:cSld>
  <p:transition>
    <p:random/>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title"/>
          </p:nvPr>
        </p:nvSpPr>
        <p:spPr>
          <a:xfrm>
            <a:off x="685800" y="6091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Times New Roman"/>
              </a:rPr>
              <a:t>THE CENTRAL DOGMA OF MOLECULAR BIOLOGY</a:t>
            </a:r>
            <a:endParaRPr b="0" lang="en-IN" sz="4000" spc="-1" strike="noStrike">
              <a:solidFill>
                <a:srgbClr val="000000"/>
              </a:solidFill>
              <a:latin typeface="Times New Roman"/>
            </a:endParaRPr>
          </a:p>
        </p:txBody>
      </p:sp>
      <p:sp>
        <p:nvSpPr>
          <p:cNvPr id="726" name="PlaceHolder 2"/>
          <p:cNvSpPr>
            <a:spLocks noGrp="1"/>
          </p:cNvSpPr>
          <p:nvPr>
            <p:ph/>
          </p:nvPr>
        </p:nvSpPr>
        <p:spPr>
          <a:xfrm>
            <a:off x="685800" y="1981080"/>
            <a:ext cx="7772400" cy="4114800"/>
          </a:xfrm>
          <a:prstGeom prst="rect">
            <a:avLst/>
          </a:prstGeom>
          <a:noFill/>
          <a:ln w="0">
            <a:noFill/>
          </a:ln>
        </p:spPr>
        <p:txBody>
          <a:bodyPr anchor="t">
            <a:normAutofit fontScale="96000"/>
          </a:bodyPr>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Transcription of DNA to RNA to protein:</a:t>
            </a:r>
            <a:endParaRPr b="0" lang="en-IN" sz="2800" spc="-1" strike="noStrike">
              <a:solidFill>
                <a:srgbClr val="000000"/>
              </a:solidFill>
              <a:latin typeface="Times New Roman"/>
            </a:endParaRPr>
          </a:p>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1.The DNA replicates its information in a process</a:t>
            </a:r>
            <a:endParaRPr b="0" lang="en-IN" sz="2800" spc="-1" strike="noStrike">
              <a:solidFill>
                <a:srgbClr val="000000"/>
              </a:solidFill>
              <a:latin typeface="Times New Roman"/>
            </a:endParaRPr>
          </a:p>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 </a:t>
            </a:r>
            <a:r>
              <a:rPr b="0" lang="en-US" sz="2800" spc="-1" strike="noStrike">
                <a:solidFill>
                  <a:srgbClr val="000000"/>
                </a:solidFill>
                <a:latin typeface="Times New Roman"/>
              </a:rPr>
              <a:t>that involves many enzymes: replication.</a:t>
            </a:r>
            <a:endParaRPr b="0" lang="en-IN" sz="2800" spc="-1" strike="noStrike">
              <a:solidFill>
                <a:srgbClr val="000000"/>
              </a:solidFill>
              <a:latin typeface="Times New Roman"/>
            </a:endParaRPr>
          </a:p>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2. The DNA codes for the production of messenger RNA (mRNA) during</a:t>
            </a:r>
            <a:r>
              <a:rPr b="0" lang="en-US" sz="2800" spc="-1" strike="noStrike">
                <a:solidFill>
                  <a:srgbClr val="000000"/>
                </a:solidFill>
                <a:latin typeface="Times New Roman"/>
              </a:rPr>
              <a:t> transcription.</a:t>
            </a:r>
            <a:endParaRPr b="0" lang="en-IN" sz="2800" spc="-1" strike="noStrike">
              <a:solidFill>
                <a:srgbClr val="000000"/>
              </a:solidFill>
              <a:latin typeface="Times New Roman"/>
            </a:endParaRPr>
          </a:p>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3. In eucaryotic cells, the mRNA is processed  and migrates from the nucleus to the cytoplasm.</a:t>
            </a:r>
            <a:endParaRPr b="0" lang="en-IN" sz="2800" spc="-1" strike="noStrike">
              <a:solidFill>
                <a:srgbClr val="000000"/>
              </a:solidFill>
              <a:latin typeface="Times New Roman"/>
            </a:endParaRPr>
          </a:p>
          <a:p>
            <a:pPr marL="609480" indent="-609480">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4. Messenger RNA carries coded information to ribosomes. The ribosomes "read" this information and use it for protein synthesis. This process is called translation.</a:t>
            </a:r>
            <a:endParaRPr b="0" lang="en-IN" sz="2800" spc="-1" strike="noStrike">
              <a:solidFill>
                <a:srgbClr val="000000"/>
              </a:solidFill>
              <a:latin typeface="Times New Roman"/>
            </a:endParaRPr>
          </a:p>
        </p:txBody>
      </p:sp>
    </p:spTree>
  </p:cSld>
  <p:transition>
    <p:random/>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cc"/>
        </a:solidFill>
      </p:bgPr>
    </p:bg>
    <p:spTree>
      <p:nvGrpSpPr>
        <p:cNvPr id="1" name=""/>
        <p:cNvGrpSpPr/>
        <p:nvPr/>
      </p:nvGrpSpPr>
      <p:grpSpPr>
        <a:xfrm>
          <a:off x="0" y="0"/>
          <a:ext cx="0" cy="0"/>
          <a:chOff x="0" y="0"/>
          <a:chExt cx="0" cy="0"/>
        </a:xfrm>
      </p:grpSpPr>
      <p:sp>
        <p:nvSpPr>
          <p:cNvPr id="727" name="PlaceHolder 1"/>
          <p:cNvSpPr>
            <a:spLocks noGrp="1"/>
          </p:cNvSpPr>
          <p:nvPr>
            <p:ph/>
          </p:nvPr>
        </p:nvSpPr>
        <p:spPr>
          <a:xfrm>
            <a:off x="685800" y="1981080"/>
            <a:ext cx="3276720" cy="4114800"/>
          </a:xfrm>
          <a:prstGeom prst="rect">
            <a:avLst/>
          </a:prstGeom>
          <a:noFill/>
          <a:ln w="0">
            <a:noFill/>
          </a:ln>
        </p:spPr>
        <p:txBody>
          <a:bodyPr anchor="t">
            <a:normAutofit/>
          </a:bodyPr>
          <a:p>
            <a:pPr marL="343080" indent="-343080">
              <a:lnSpc>
                <a:spcPct val="9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Located approximately 25-30 bases pairs upstream of the transcriptional unti the TATA box is highly conserved sequence that works to help position RNA plms during initiation of transcription.</a:t>
            </a:r>
            <a:endParaRPr b="0" lang="en-IN" sz="2400" spc="-1" strike="noStrike">
              <a:solidFill>
                <a:srgbClr val="000000"/>
              </a:solidFill>
              <a:latin typeface="Times New Roman"/>
            </a:endParaRPr>
          </a:p>
        </p:txBody>
      </p:sp>
      <p:pic>
        <p:nvPicPr>
          <p:cNvPr id="728" name="Picture 5" descr="0355"/>
          <p:cNvPicPr/>
          <p:nvPr/>
        </p:nvPicPr>
        <p:blipFill>
          <a:blip r:embed="rId1"/>
          <a:stretch/>
        </p:blipFill>
        <p:spPr>
          <a:xfrm>
            <a:off x="6553080" y="3886200"/>
            <a:ext cx="2438640" cy="1828800"/>
          </a:xfrm>
          <a:prstGeom prst="rect">
            <a:avLst/>
          </a:prstGeom>
          <a:ln w="0">
            <a:noFill/>
          </a:ln>
        </p:spPr>
      </p:pic>
    </p:spTree>
  </p:cSld>
  <p:transition>
    <p:random/>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35">
                                  <p:stCondLst>
                                    <p:cond delay="0"/>
                                  </p:stCondLst>
                                  <p:childTnLst>
                                    <p:audio isNarration="0">
                                      <p:cMediaNode showWhenStopped="1">
                                        <p:cTn/>
                                        <p:tgtEl>
                                          <p:sndTgt r:embed="rId2" name="explode.wav"/>
                                        </p:tgtEl>
                                      </p:cMediaNode>
                                    </p:audio>
                                    <p:set>
                                      <p:cBhvr>
                                        <p:cTn id="58" dur="1" fill="hold">
                                          <p:stCondLst>
                                            <p:cond delay="0"/>
                                          </p:stCondLst>
                                        </p:cTn>
                                        <p:tgtEl>
                                          <p:spTgt spid="728"/>
                                        </p:tgtEl>
                                        <p:attrNameLst>
                                          <p:attrName>style.visibility</p:attrName>
                                        </p:attrNameLst>
                                      </p:cBhvr>
                                      <p:to>
                                        <p:strVal val="visible"/>
                                      </p:to>
                                    </p:set>
                                    <p:animEffect filter="fade" transition="in">
                                      <p:cBhvr additive="repl">
                                        <p:cTn id="59" dur="2000"/>
                                        <p:tgtEl>
                                          <p:spTgt spid="728"/>
                                        </p:tgtEl>
                                      </p:cBhvr>
                                    </p:animEffect>
                                    <p:anim calcmode="lin" valueType="num">
                                      <p:cBhvr additive="repl">
                                        <p:cTn id="60" dur="2000" fill="hold"/>
                                        <p:tgtEl>
                                          <p:spTgt spid="728"/>
                                        </p:tgtEl>
                                        <p:attrNameLst>
                                          <p:attrName>r</p:attrName>
                                        </p:attrNameLst>
                                      </p:cBhvr>
                                      <p:tavLst>
                                        <p:tav tm="0">
                                          <p:val>
                                            <p:strVal val="720"/>
                                          </p:val>
                                        </p:tav>
                                        <p:tav tm="100000">
                                          <p:val>
                                            <p:strVal val="0"/>
                                          </p:val>
                                        </p:tav>
                                      </p:tavLst>
                                    </p:anim>
                                    <p:anim calcmode="lin" valueType="num">
                                      <p:cBhvr additive="repl">
                                        <p:cTn id="61" dur="2000" fill="hold"/>
                                        <p:tgtEl>
                                          <p:spTgt spid="728"/>
                                        </p:tgtEl>
                                        <p:attrNameLst>
                                          <p:attrName>ppt_h</p:attrName>
                                        </p:attrNameLst>
                                      </p:cBhvr>
                                      <p:tavLst>
                                        <p:tav tm="0">
                                          <p:val>
                                            <p:fltVal val="0"/>
                                          </p:val>
                                        </p:tav>
                                        <p:tav tm="100000">
                                          <p:val>
                                            <p:strVal val="#ppt_h"/>
                                          </p:val>
                                        </p:tav>
                                      </p:tavLst>
                                    </p:anim>
                                    <p:anim calcmode="lin" valueType="num">
                                      <p:cBhvr additive="repl">
                                        <p:cTn id="62" dur="2000" fill="hold"/>
                                        <p:tgtEl>
                                          <p:spTgt spid="7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99cc"/>
        </a:solidFill>
      </p:bgPr>
    </p:bg>
    <p:spTree>
      <p:nvGrpSpPr>
        <p:cNvPr id="1" name=""/>
        <p:cNvGrpSpPr/>
        <p:nvPr/>
      </p:nvGrpSpPr>
      <p:grpSpPr>
        <a:xfrm>
          <a:off x="0" y="0"/>
          <a:ext cx="0" cy="0"/>
          <a:chOff x="0" y="0"/>
          <a:chExt cx="0" cy="0"/>
        </a:xfrm>
      </p:grpSpPr>
      <p:sp>
        <p:nvSpPr>
          <p:cNvPr id="729" name="PlaceHolder 1"/>
          <p:cNvSpPr>
            <a:spLocks noGrp="1"/>
          </p:cNvSpPr>
          <p:nvPr>
            <p:ph type="title"/>
          </p:nvPr>
        </p:nvSpPr>
        <p:spPr>
          <a:xfrm>
            <a:off x="685800" y="22824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More Practice</a:t>
            </a:r>
            <a:endParaRPr b="0" lang="en-IN" sz="4400" spc="-1" strike="noStrike">
              <a:solidFill>
                <a:srgbClr val="b7e7ff"/>
              </a:solidFill>
              <a:latin typeface="Arial"/>
            </a:endParaRPr>
          </a:p>
        </p:txBody>
      </p:sp>
      <p:sp>
        <p:nvSpPr>
          <p:cNvPr id="730" name="Footer Placeholder 4"/>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IN" sz="1400" spc="-1" strike="noStrike">
              <a:solidFill>
                <a:srgbClr val="000000"/>
              </a:solidFill>
              <a:latin typeface="Times New Roman"/>
            </a:endParaRPr>
          </a:p>
        </p:txBody>
      </p:sp>
      <p:sp>
        <p:nvSpPr>
          <p:cNvPr id="731" name="Rectangle 5"/>
          <p:cNvSpPr/>
          <p:nvPr/>
        </p:nvSpPr>
        <p:spPr>
          <a:xfrm>
            <a:off x="762120" y="1828800"/>
            <a:ext cx="7619760" cy="23389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What is the enthalpy change during the process in which 100.0 g of water at 50.0 °C is cooled to ice at –30.0 °C under a constant pressure of 1 atm? The specific heats of ice, water, and steam are 2.03 J/g-K, 4.18 J/g-K, and 1.84 J/g-K, respectively. For H</a:t>
            </a:r>
            <a:r>
              <a:rPr b="0" lang="en-US" sz="2400" spc="-1" strike="noStrike" baseline="-25000">
                <a:solidFill>
                  <a:srgbClr val="000000"/>
                </a:solidFill>
                <a:latin typeface="Times New Roman"/>
              </a:rPr>
              <a:t>2</a:t>
            </a:r>
            <a:r>
              <a:rPr b="0" lang="en-US" sz="2400" spc="-1" strike="noStrike">
                <a:solidFill>
                  <a:srgbClr val="000000"/>
                </a:solidFill>
                <a:latin typeface="Times New Roman"/>
              </a:rPr>
              <a:t>O,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fus</a:t>
            </a:r>
            <a:r>
              <a:rPr b="0" lang="en-US" sz="2400" spc="-1" strike="noStrike">
                <a:solidFill>
                  <a:srgbClr val="000000"/>
                </a:solidFill>
                <a:latin typeface="Times New Roman"/>
              </a:rPr>
              <a:t> = 6.01 kJ/mol and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vap</a:t>
            </a:r>
            <a:r>
              <a:rPr b="0" lang="en-US" sz="2400" spc="-1" strike="noStrike">
                <a:solidFill>
                  <a:srgbClr val="000000"/>
                </a:solidFill>
                <a:latin typeface="Times New Roman"/>
              </a:rPr>
              <a:t> = 40.67 kJ/mol.?</a:t>
            </a:r>
            <a:endParaRPr b="0" lang="en-IN" sz="2400" spc="-1" strike="noStrike">
              <a:solidFill>
                <a:srgbClr val="000000"/>
              </a:solidFill>
              <a:latin typeface="Times New Roman"/>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7">
                                  <p:stCondLst>
                                    <p:cond delay="0"/>
                                  </p:stCondLst>
                                  <p:iterate type="lt">
                                    <p:tmAbs val="40"/>
                                  </p:iterate>
                                  <p:childTnLst>
                                    <p:set>
                                      <p:cBhvr>
                                        <p:cTn id="68" dur="1" fill="hold">
                                          <p:stCondLst>
                                            <p:cond delay="0"/>
                                          </p:stCondLst>
                                        </p:cTn>
                                        <p:tgtEl>
                                          <p:spTgt spid="731"/>
                                        </p:tgtEl>
                                        <p:attrNameLst>
                                          <p:attrName>style.visibility</p:attrName>
                                        </p:attrNameLst>
                                      </p:cBhvr>
                                      <p:to>
                                        <p:strVal val="visible"/>
                                      </p:to>
                                    </p:set>
                                    <p:anim calcmode="discrete" valueType="clr">
                                      <p:cBhvr additive="repl">
                                        <p:cTn id="69" dur="80"/>
                                        <p:tgtEl>
                                          <p:spTgt spid="731"/>
                                        </p:tgtEl>
                                        <p:attrNameLst>
                                          <p:attrName>style.color</p:attrName>
                                        </p:attrNameLst>
                                      </p:cBhvr>
                                      <p:tavLst>
                                        <p:tav tm="0">
                                          <p:val>
                                            <p:strVal val="rgb(-1,-20,-52)"/>
                                          </p:val>
                                        </p:tav>
                                        <p:tav tm="50000">
                                          <p:val>
                                            <p:strVal val="rgb(-1,-103,51)"/>
                                          </p:val>
                                        </p:tav>
                                      </p:tavLst>
                                    </p:anim>
                                    <p:anim calcmode="discrete" valueType="clr">
                                      <p:cBhvr additive="repl">
                                        <p:cTn id="70" dur="80"/>
                                        <p:tgtEl>
                                          <p:spTgt spid="731"/>
                                        </p:tgtEl>
                                        <p:attrNameLst>
                                          <p:attrName>fillcolor</p:attrName>
                                        </p:attrNameLst>
                                      </p:cBhvr>
                                      <p:tavLst>
                                        <p:tav tm="0">
                                          <p:val>
                                            <p:strVal val="rgb(-1,-20,-52)"/>
                                          </p:val>
                                        </p:tav>
                                        <p:tav tm="50000">
                                          <p:val>
                                            <p:strVal val="rgb(-1,-103,51)"/>
                                          </p:val>
                                        </p:tav>
                                      </p:tavLst>
                                    </p:anim>
                                    <p:set>
                                      <p:cBhvr>
                                        <p:cTn id="71" dur="80"/>
                                        <p:tgtEl>
                                          <p:spTgt spid="731"/>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32" name="PlaceHolder 1"/>
          <p:cNvSpPr>
            <a:spLocks noGrp="1"/>
          </p:cNvSpPr>
          <p:nvPr>
            <p:ph type="title"/>
          </p:nvPr>
        </p:nvSpPr>
        <p:spPr>
          <a:xfrm>
            <a:off x="0" y="75960"/>
            <a:ext cx="91440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SOM Output</a:t>
            </a:r>
            <a:endParaRPr b="0" lang="en-IN" sz="4400" spc="-1" strike="noStrike">
              <a:solidFill>
                <a:srgbClr val="b7e7ff"/>
              </a:solidFill>
              <a:latin typeface="Arial"/>
            </a:endParaRPr>
          </a:p>
        </p:txBody>
      </p:sp>
      <p:pic>
        <p:nvPicPr>
          <p:cNvPr id="733" name="Picture 3" descr=""/>
          <p:cNvPicPr/>
          <p:nvPr/>
        </p:nvPicPr>
        <p:blipFill>
          <a:blip r:embed="rId1"/>
          <a:stretch/>
        </p:blipFill>
        <p:spPr>
          <a:xfrm>
            <a:off x="0" y="1143000"/>
            <a:ext cx="9144000" cy="5508720"/>
          </a:xfrm>
          <a:prstGeom prst="rect">
            <a:avLst/>
          </a:prstGeom>
          <a:ln w="0">
            <a:noFill/>
          </a:ln>
        </p:spPr>
      </p:pic>
    </p:spTree>
  </p:cSld>
  <p:transition>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f00"/>
        </a:solidFill>
      </p:bgPr>
    </p:bg>
    <p:spTree>
      <p:nvGrpSpPr>
        <p:cNvPr id="1" name=""/>
        <p:cNvGrpSpPr/>
        <p:nvPr/>
      </p:nvGrpSpPr>
      <p:grpSpPr>
        <a:xfrm>
          <a:off x="0" y="0"/>
          <a:ext cx="0" cy="0"/>
          <a:chOff x="0" y="0"/>
          <a:chExt cx="0" cy="0"/>
        </a:xfrm>
      </p:grpSpPr>
      <p:sp>
        <p:nvSpPr>
          <p:cNvPr id="734" name="Text Box 2"/>
          <p:cNvSpPr/>
          <p:nvPr/>
        </p:nvSpPr>
        <p:spPr>
          <a:xfrm>
            <a:off x="1374840" y="1143000"/>
            <a:ext cx="6324120" cy="5031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RNA  information (in the form of</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nucleotide sequences) is then</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e0d02"/>
                </a:solidFill>
                <a:latin typeface="Times New Roman"/>
              </a:rPr>
              <a:t>TRANSLATED</a:t>
            </a:r>
            <a:r>
              <a:rPr b="0" lang="en-US" sz="3600" spc="-1" strike="noStrike">
                <a:solidFill>
                  <a:srgbClr val="0e0d02"/>
                </a:solidFill>
                <a:latin typeface="Times New Roman"/>
              </a:rPr>
              <a:t> into proteins</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(long polypeptide chains) by </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complex units called ribosomes.</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Proteins are the work horses of</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biological systems, i.e. enzymes,</a:t>
            </a:r>
            <a:endParaRPr b="0" lang="en-IN"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messengers, and building blocks.</a:t>
            </a:r>
            <a:endParaRPr b="0" lang="en-IN" sz="3600" spc="-1" strike="noStrike">
              <a:solidFill>
                <a:srgbClr val="000000"/>
              </a:solidFill>
              <a:latin typeface="Times New Roman"/>
            </a:endParaRPr>
          </a:p>
        </p:txBody>
      </p:sp>
    </p:spTree>
  </p:cSld>
  <p:transition>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685440" y="304920"/>
            <a:ext cx="3352680" cy="13716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00"/>
                </a:solidFill>
                <a:latin typeface="Times New Roman"/>
              </a:rPr>
              <a:t>A Sad Day on Sesame Street </a:t>
            </a:r>
            <a:endParaRPr b="0" lang="en-IN" sz="4000" spc="-1" strike="noStrike">
              <a:solidFill>
                <a:srgbClr val="000000"/>
              </a:solidFill>
              <a:latin typeface="Times New Roman"/>
            </a:endParaRPr>
          </a:p>
        </p:txBody>
      </p:sp>
      <p:sp>
        <p:nvSpPr>
          <p:cNvPr id="692" name="PlaceHolder 2"/>
          <p:cNvSpPr>
            <a:spLocks noGrp="1"/>
          </p:cNvSpPr>
          <p:nvPr>
            <p:ph/>
          </p:nvPr>
        </p:nvSpPr>
        <p:spPr>
          <a:xfrm>
            <a:off x="685440" y="2285640"/>
            <a:ext cx="3809880" cy="3809880"/>
          </a:xfrm>
          <a:prstGeom prst="rect">
            <a:avLst/>
          </a:prstGeom>
          <a:noFill/>
          <a:ln w="0">
            <a:noFill/>
          </a:ln>
        </p:spPr>
        <p:txBody>
          <a:bodyPr anchor="t">
            <a:normAutofit/>
          </a:bodyPr>
          <a:p>
            <a:pPr marL="343080" indent="-343080">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Citing your images</a:t>
            </a:r>
            <a:endParaRPr b="0" lang="en-IN" sz="2800" spc="-1" strike="noStrike">
              <a:solidFill>
                <a:srgbClr val="000000"/>
              </a:solidFill>
              <a:latin typeface="Times New Roman"/>
            </a:endParaRPr>
          </a:p>
          <a:p>
            <a:pPr marL="343080" indent="-343080">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Use small print</a:t>
            </a:r>
            <a:endParaRPr b="0" lang="en-IN" sz="2800" spc="-1" strike="noStrike">
              <a:solidFill>
                <a:srgbClr val="000000"/>
              </a:solidFill>
              <a:latin typeface="Times New Roman"/>
            </a:endParaRPr>
          </a:p>
        </p:txBody>
      </p:sp>
      <p:sp>
        <p:nvSpPr>
          <p:cNvPr id="693" name="Rectangle 3"/>
          <p:cNvSpPr/>
          <p:nvPr/>
        </p:nvSpPr>
        <p:spPr>
          <a:xfrm>
            <a:off x="4572000" y="6324480"/>
            <a:ext cx="4343400" cy="24624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http://www.bilibala.com/veryveryfunny/html/jokedata/sadday.html </a:t>
            </a:r>
            <a:endParaRPr b="0" lang="en-IN" sz="1000" spc="-1" strike="noStrike">
              <a:solidFill>
                <a:srgbClr val="000000"/>
              </a:solidFill>
              <a:latin typeface="Times New Roman"/>
            </a:endParaRPr>
          </a:p>
        </p:txBody>
      </p:sp>
      <p:pic>
        <p:nvPicPr>
          <p:cNvPr id="694" name="Picture 9" descr="Sad Day"/>
          <p:cNvPicPr/>
          <p:nvPr/>
        </p:nvPicPr>
        <p:blipFill>
          <a:blip r:embed="rId1"/>
          <a:stretch/>
        </p:blipFill>
        <p:spPr>
          <a:xfrm>
            <a:off x="4648320" y="304920"/>
            <a:ext cx="4132080" cy="6019560"/>
          </a:xfrm>
          <a:prstGeom prst="rect">
            <a:avLst/>
          </a:prstGeom>
          <a:ln w="0">
            <a:noFill/>
          </a:ln>
        </p:spPr>
      </p:pic>
    </p:spTree>
  </p:cSld>
  <p:transition>
    <p:random/>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457200" y="291600"/>
            <a:ext cx="8229600" cy="87156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900" spc="-1" strike="noStrike">
                <a:solidFill>
                  <a:srgbClr val="b7e7ff"/>
                </a:solidFill>
                <a:latin typeface="Arial"/>
              </a:rPr>
              <a:t>URSIDAE (Bears)</a:t>
            </a:r>
            <a:r>
              <a:rPr b="0" lang="en-US" sz="4400" spc="-1" strike="noStrike">
                <a:solidFill>
                  <a:srgbClr val="b7e7ff"/>
                </a:solidFill>
                <a:latin typeface="Arial"/>
              </a:rPr>
              <a:t> </a:t>
            </a:r>
            <a:endParaRPr b="0" lang="en-IN" sz="4400" spc="-1" strike="noStrike">
              <a:solidFill>
                <a:srgbClr val="b7e7ff"/>
              </a:solidFill>
              <a:latin typeface="Arial"/>
            </a:endParaRPr>
          </a:p>
        </p:txBody>
      </p:sp>
      <p:sp>
        <p:nvSpPr>
          <p:cNvPr id="736" name=""/>
          <p:cNvSpPr txBox="1"/>
          <p:nvPr/>
        </p:nvSpPr>
        <p:spPr>
          <a:xfrm>
            <a:off x="457200" y="1143000"/>
            <a:ext cx="8229600" cy="5410080"/>
          </a:xfrm>
          <a:prstGeom prst="rect">
            <a:avLst/>
          </a:prstGeom>
          <a:noFill/>
          <a:ln w="0">
            <a:noFill/>
          </a:ln>
        </p:spPr>
        <p:txBody>
          <a:bodyPr anchor="t">
            <a:normAutofit/>
          </a:bodyPr>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Large Size</a:t>
            </a:r>
            <a:r>
              <a:rPr b="0" lang="en-US" sz="1800" spc="-1" strike="noStrike">
                <a:solidFill>
                  <a:srgbClr val="ffffff"/>
                </a:solidFill>
                <a:latin typeface="Arial"/>
              </a:rPr>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b="0" lang="en-IN"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Powerful limbs and strong claws: </a:t>
            </a:r>
            <a:r>
              <a:rPr b="0" lang="en-US" sz="1800" spc="-1" strike="noStrike">
                <a:solidFill>
                  <a:srgbClr val="ffffff"/>
                </a:solidFill>
                <a:latin typeface="Arial"/>
              </a:rPr>
              <a:t>Bears have long, powerful limbs with strong claws used in climbing trees, digging and grubbing. The scapula has a post-scapular fossa for the attachment of the subscapularis minor muscle which prevents the humeri popping out of their joints as a bear hauls its large body weight up trees.</a:t>
            </a:r>
            <a:endParaRPr b="0" lang="en-IN"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Grinding Molars:</a:t>
            </a:r>
            <a:r>
              <a:rPr b="0" lang="en-US" sz="1800" spc="-1" strike="noStrike">
                <a:solidFill>
                  <a:srgbClr val="ffffff"/>
                </a:solidFill>
                <a:latin typeface="Arial"/>
              </a:rPr>
              <a:t> The premolars of bears are much smaller than other carnivores and often lost at old age. The molars are broadened and flattened for crushing and grinding up tough vegetable matter.</a:t>
            </a:r>
            <a:endParaRPr b="0" lang="en-IN"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Long Muzzle: </a:t>
            </a:r>
            <a:r>
              <a:rPr b="0" lang="en-US" sz="1800" spc="-1" strike="noStrike">
                <a:solidFill>
                  <a:srgbClr val="ffffff"/>
                </a:solidFill>
                <a:latin typeface="Arial"/>
              </a:rPr>
              <a:t>The long, powerful muzzle with its mobile snout and protruding lips are important for digging and grubbing. The long muzzle is also a place for olfactory epithelium which accounts for the excellent sense of smell.</a:t>
            </a:r>
            <a:endParaRPr b="0" lang="en-IN"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Vestigial Tail:</a:t>
            </a:r>
            <a:r>
              <a:rPr b="0" lang="en-US" sz="1800" spc="-1" strike="noStrike">
                <a:solidFill>
                  <a:srgbClr val="ffffff"/>
                </a:solidFill>
                <a:latin typeface="Arial"/>
              </a:rPr>
              <a:t> Unlike many other carnivores bears have a tail with no specialized function.</a:t>
            </a:r>
            <a:endParaRPr b="0" lang="en-IN" sz="1800" spc="-1" strike="noStrike">
              <a:solidFill>
                <a:srgbClr val="ffffff"/>
              </a:solidFill>
              <a:latin typeface="Arial"/>
            </a:endParaRPr>
          </a:p>
        </p:txBody>
      </p:sp>
      <p:pic>
        <p:nvPicPr>
          <p:cNvPr id="737" name="Picture 4" descr="SL00644_"/>
          <p:cNvPicPr/>
          <p:nvPr/>
        </p:nvPicPr>
        <p:blipFill>
          <a:blip r:embed="rId1"/>
          <a:stretch/>
        </p:blipFill>
        <p:spPr>
          <a:xfrm>
            <a:off x="6781680" y="228600"/>
            <a:ext cx="1354320" cy="831960"/>
          </a:xfrm>
          <a:prstGeom prst="rect">
            <a:avLst/>
          </a:prstGeom>
          <a:ln w="0">
            <a:noFill/>
          </a:ln>
        </p:spPr>
      </p:pic>
    </p:spTree>
  </p:cSld>
  <p:transition>
    <p:random/>
  </p:transition>
  <p:timing>
    <p:tnLst>
      <p:par>
        <p:cTn id="72" dur="indefinite" restart="never" nodeType="tmRoot">
          <p:childTnLst>
            <p:seq>
              <p:cTn id="73" dur="indefinite" nodeType="mainSeq">
                <p:childTnLst>
                  <p:par>
                    <p:cTn id="74" fill="hold">
                      <p:stCondLst>
                        <p:cond delay="0"/>
                      </p:stCondLst>
                      <p:childTnLst>
                        <p:par>
                          <p:cTn id="75" fill="hold">
                            <p:stCondLst>
                              <p:cond delay="0"/>
                            </p:stCondLst>
                            <p:childTnLst>
                              <p:par>
                                <p:cTn id="76" nodeType="withEffect" fill="hold" presetClass="entr" presetID="29">
                                  <p:stCondLst>
                                    <p:cond delay="0"/>
                                  </p:stCondLst>
                                  <p:childTnLst>
                                    <p:set>
                                      <p:cBhvr>
                                        <p:cTn id="77" dur="1" fill="hold">
                                          <p:stCondLst>
                                            <p:cond delay="0"/>
                                          </p:stCondLst>
                                        </p:cTn>
                                        <p:tgtEl>
                                          <p:spTgt spid="735"/>
                                        </p:tgtEl>
                                        <p:attrNameLst>
                                          <p:attrName>style.visibility</p:attrName>
                                        </p:attrNameLst>
                                      </p:cBhvr>
                                      <p:to>
                                        <p:strVal val="visible"/>
                                      </p:to>
                                    </p:set>
                                    <p:anim calcmode="lin" valueType="num">
                                      <p:cBhvr additive="repl">
                                        <p:cTn id="78" dur="1000" fill="hold"/>
                                        <p:tgtEl>
                                          <p:spTgt spid="735"/>
                                        </p:tgtEl>
                                        <p:attrNameLst>
                                          <p:attrName>ppt_x</p:attrName>
                                        </p:attrNameLst>
                                      </p:cBhvr>
                                      <p:tavLst>
                                        <p:tav tm="0">
                                          <p:val>
                                            <p:strVal val="#ppt_x-.2"/>
                                          </p:val>
                                        </p:tav>
                                        <p:tav tm="100000">
                                          <p:val>
                                            <p:strVal val="#ppt_x"/>
                                          </p:val>
                                        </p:tav>
                                      </p:tavLst>
                                    </p:anim>
                                    <p:anim calcmode="lin" valueType="num">
                                      <p:cBhvr additive="repl">
                                        <p:cTn id="79" dur="1000" fill="hold"/>
                                        <p:tgtEl>
                                          <p:spTgt spid="735"/>
                                        </p:tgtEl>
                                        <p:attrNameLst>
                                          <p:attrName>ppt_y</p:attrName>
                                        </p:attrNameLst>
                                      </p:cBhvr>
                                      <p:tavLst>
                                        <p:tav tm="0">
                                          <p:val>
                                            <p:strVal val="#ppt_y"/>
                                          </p:val>
                                        </p:tav>
                                        <p:tav tm="100000">
                                          <p:val>
                                            <p:strVal val="#ppt_y"/>
                                          </p:val>
                                        </p:tav>
                                      </p:tavLst>
                                    </p:anim>
                                    <p:animEffect filter="wipe(right)" transition="in">
                                      <p:cBhvr additive="repl">
                                        <p:cTn id="80" dur="1000"/>
                                        <p:tgtEl>
                                          <p:spTgt spid="735"/>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44">
                                  <p:stCondLst>
                                    <p:cond delay="0"/>
                                  </p:stCondLst>
                                  <p:childTnLst>
                                    <p:set>
                                      <p:cBhvr>
                                        <p:cTn id="84" dur="1" fill="hold">
                                          <p:stCondLst>
                                            <p:cond delay="0"/>
                                          </p:stCondLst>
                                        </p:cTn>
                                        <p:tgtEl>
                                          <p:spTgt spid="736">
                                            <p:txEl>
                                              <p:pRg st="0" end="0"/>
                                            </p:txEl>
                                          </p:spTgt>
                                        </p:tgtEl>
                                        <p:attrNameLst>
                                          <p:attrName>style.visibility</p:attrName>
                                        </p:attrNameLst>
                                      </p:cBhvr>
                                      <p:to>
                                        <p:strVal val="visible"/>
                                      </p:to>
                                    </p:set>
                                    <p:animEffect filter="fade" transition="in">
                                      <p:cBhvr additive="repl">
                                        <p:cTn id="85" dur="500"/>
                                        <p:tgtEl>
                                          <p:spTgt spid="736">
                                            <p:txEl>
                                              <p:pRg st="0" end="0"/>
                                            </p:txEl>
                                          </p:spTgt>
                                        </p:tgtEl>
                                      </p:cBhvr>
                                    </p:animEffect>
                                    <p:anim calcmode="lin" valueType="num">
                                      <p:cBhvr additive="repl">
                                        <p:cTn id="86" dur="500" fill="hold"/>
                                        <p:tgtEl>
                                          <p:spTgt spid="736">
                                            <p:txEl>
                                              <p:pRg st="0" end="0"/>
                                            </p:txEl>
                                          </p:spTgt>
                                        </p:tgtEl>
                                        <p:attrNameLst>
                                          <p:attrName>ppt_x</p:attrName>
                                        </p:attrNameLst>
                                      </p:cBhvr>
                                      <p:tavLst>
                                        <p:tav tm="0">
                                          <p:val>
                                            <p:strVal val="#ppt_x"/>
                                          </p:val>
                                        </p:tav>
                                        <p:tav tm="100000">
                                          <p:val>
                                            <p:strVal val="#ppt_x"/>
                                          </p:val>
                                        </p:tav>
                                      </p:tavLst>
                                    </p:anim>
                                    <p:anim calcmode="lin" valueType="num">
                                      <p:cBhvr additive="repl">
                                        <p:cTn id="87" dur="500" fill="hold"/>
                                        <p:tgtEl>
                                          <p:spTgt spid="73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4">
                                  <p:stCondLst>
                                    <p:cond delay="0"/>
                                  </p:stCondLst>
                                  <p:childTnLst>
                                    <p:set>
                                      <p:cBhvr>
                                        <p:cTn id="91" dur="1" fill="hold">
                                          <p:stCondLst>
                                            <p:cond delay="0"/>
                                          </p:stCondLst>
                                        </p:cTn>
                                        <p:tgtEl>
                                          <p:spTgt spid="736">
                                            <p:txEl>
                                              <p:pRg st="1" end="1"/>
                                            </p:txEl>
                                          </p:spTgt>
                                        </p:tgtEl>
                                        <p:attrNameLst>
                                          <p:attrName>style.visibility</p:attrName>
                                        </p:attrNameLst>
                                      </p:cBhvr>
                                      <p:to>
                                        <p:strVal val="visible"/>
                                      </p:to>
                                    </p:set>
                                    <p:animEffect filter="fade" transition="in">
                                      <p:cBhvr additive="repl">
                                        <p:cTn id="92" dur="500"/>
                                        <p:tgtEl>
                                          <p:spTgt spid="736">
                                            <p:txEl>
                                              <p:pRg st="1" end="1"/>
                                            </p:txEl>
                                          </p:spTgt>
                                        </p:tgtEl>
                                      </p:cBhvr>
                                    </p:animEffect>
                                    <p:anim calcmode="lin" valueType="num">
                                      <p:cBhvr additive="repl">
                                        <p:cTn id="93" dur="500" fill="hold"/>
                                        <p:tgtEl>
                                          <p:spTgt spid="736">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73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44">
                                  <p:stCondLst>
                                    <p:cond delay="0"/>
                                  </p:stCondLst>
                                  <p:childTnLst>
                                    <p:set>
                                      <p:cBhvr>
                                        <p:cTn id="98" dur="1" fill="hold">
                                          <p:stCondLst>
                                            <p:cond delay="0"/>
                                          </p:stCondLst>
                                        </p:cTn>
                                        <p:tgtEl>
                                          <p:spTgt spid="736">
                                            <p:txEl>
                                              <p:pRg st="2" end="2"/>
                                            </p:txEl>
                                          </p:spTgt>
                                        </p:tgtEl>
                                        <p:attrNameLst>
                                          <p:attrName>style.visibility</p:attrName>
                                        </p:attrNameLst>
                                      </p:cBhvr>
                                      <p:to>
                                        <p:strVal val="visible"/>
                                      </p:to>
                                    </p:set>
                                    <p:animEffect filter="fade" transition="in">
                                      <p:cBhvr additive="repl">
                                        <p:cTn id="99" dur="500"/>
                                        <p:tgtEl>
                                          <p:spTgt spid="736">
                                            <p:txEl>
                                              <p:pRg st="2" end="2"/>
                                            </p:txEl>
                                          </p:spTgt>
                                        </p:tgtEl>
                                      </p:cBhvr>
                                    </p:animEffect>
                                    <p:anim calcmode="lin" valueType="num">
                                      <p:cBhvr additive="repl">
                                        <p:cTn id="100" dur="500" fill="hold"/>
                                        <p:tgtEl>
                                          <p:spTgt spid="736">
                                            <p:txEl>
                                              <p:pRg st="2" end="2"/>
                                            </p:txEl>
                                          </p:spTgt>
                                        </p:tgtEl>
                                        <p:attrNameLst>
                                          <p:attrName>ppt_x</p:attrName>
                                        </p:attrNameLst>
                                      </p:cBhvr>
                                      <p:tavLst>
                                        <p:tav tm="0">
                                          <p:val>
                                            <p:strVal val="#ppt_x"/>
                                          </p:val>
                                        </p:tav>
                                        <p:tav tm="100000">
                                          <p:val>
                                            <p:strVal val="#ppt_x"/>
                                          </p:val>
                                        </p:tav>
                                      </p:tavLst>
                                    </p:anim>
                                    <p:anim calcmode="lin" valueType="num">
                                      <p:cBhvr additive="repl">
                                        <p:cTn id="101" dur="500" fill="hold"/>
                                        <p:tgtEl>
                                          <p:spTgt spid="73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44">
                                  <p:stCondLst>
                                    <p:cond delay="0"/>
                                  </p:stCondLst>
                                  <p:childTnLst>
                                    <p:set>
                                      <p:cBhvr>
                                        <p:cTn id="105" dur="1" fill="hold">
                                          <p:stCondLst>
                                            <p:cond delay="0"/>
                                          </p:stCondLst>
                                        </p:cTn>
                                        <p:tgtEl>
                                          <p:spTgt spid="736">
                                            <p:txEl>
                                              <p:pRg st="3" end="3"/>
                                            </p:txEl>
                                          </p:spTgt>
                                        </p:tgtEl>
                                        <p:attrNameLst>
                                          <p:attrName>style.visibility</p:attrName>
                                        </p:attrNameLst>
                                      </p:cBhvr>
                                      <p:to>
                                        <p:strVal val="visible"/>
                                      </p:to>
                                    </p:set>
                                    <p:animEffect filter="fade" transition="in">
                                      <p:cBhvr additive="repl">
                                        <p:cTn id="106" dur="500"/>
                                        <p:tgtEl>
                                          <p:spTgt spid="736">
                                            <p:txEl>
                                              <p:pRg st="3" end="3"/>
                                            </p:txEl>
                                          </p:spTgt>
                                        </p:tgtEl>
                                      </p:cBhvr>
                                    </p:animEffect>
                                    <p:anim calcmode="lin" valueType="num">
                                      <p:cBhvr additive="repl">
                                        <p:cTn id="107" dur="500" fill="hold"/>
                                        <p:tgtEl>
                                          <p:spTgt spid="736">
                                            <p:txEl>
                                              <p:pRg st="3" end="3"/>
                                            </p:txEl>
                                          </p:spTgt>
                                        </p:tgtEl>
                                        <p:attrNameLst>
                                          <p:attrName>ppt_x</p:attrName>
                                        </p:attrNameLst>
                                      </p:cBhvr>
                                      <p:tavLst>
                                        <p:tav tm="0">
                                          <p:val>
                                            <p:strVal val="#ppt_x"/>
                                          </p:val>
                                        </p:tav>
                                        <p:tav tm="100000">
                                          <p:val>
                                            <p:strVal val="#ppt_x"/>
                                          </p:val>
                                        </p:tav>
                                      </p:tavLst>
                                    </p:anim>
                                    <p:anim calcmode="lin" valueType="num">
                                      <p:cBhvr additive="repl">
                                        <p:cTn id="108" dur="500" fill="hold"/>
                                        <p:tgtEl>
                                          <p:spTgt spid="73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4">
                                  <p:stCondLst>
                                    <p:cond delay="0"/>
                                  </p:stCondLst>
                                  <p:childTnLst>
                                    <p:set>
                                      <p:cBhvr>
                                        <p:cTn id="112" dur="1" fill="hold">
                                          <p:stCondLst>
                                            <p:cond delay="0"/>
                                          </p:stCondLst>
                                        </p:cTn>
                                        <p:tgtEl>
                                          <p:spTgt spid="736">
                                            <p:txEl>
                                              <p:pRg st="4" end="4"/>
                                            </p:txEl>
                                          </p:spTgt>
                                        </p:tgtEl>
                                        <p:attrNameLst>
                                          <p:attrName>style.visibility</p:attrName>
                                        </p:attrNameLst>
                                      </p:cBhvr>
                                      <p:to>
                                        <p:strVal val="visible"/>
                                      </p:to>
                                    </p:set>
                                    <p:animEffect filter="fade" transition="in">
                                      <p:cBhvr additive="repl">
                                        <p:cTn id="113" dur="500"/>
                                        <p:tgtEl>
                                          <p:spTgt spid="736">
                                            <p:txEl>
                                              <p:pRg st="4" end="4"/>
                                            </p:txEl>
                                          </p:spTgt>
                                        </p:tgtEl>
                                      </p:cBhvr>
                                    </p:animEffect>
                                    <p:anim calcmode="lin" valueType="num">
                                      <p:cBhvr additive="repl">
                                        <p:cTn id="114" dur="500" fill="hold"/>
                                        <p:tgtEl>
                                          <p:spTgt spid="736">
                                            <p:txEl>
                                              <p:pRg st="4" end="4"/>
                                            </p:txEl>
                                          </p:spTgt>
                                        </p:tgtEl>
                                        <p:attrNameLst>
                                          <p:attrName>ppt_x</p:attrName>
                                        </p:attrNameLst>
                                      </p:cBhvr>
                                      <p:tavLst>
                                        <p:tav tm="0">
                                          <p:val>
                                            <p:strVal val="#ppt_x"/>
                                          </p:val>
                                        </p:tav>
                                        <p:tav tm="100000">
                                          <p:val>
                                            <p:strVal val="#ppt_x"/>
                                          </p:val>
                                        </p:tav>
                                      </p:tavLst>
                                    </p:anim>
                                    <p:anim calcmode="lin" valueType="num">
                                      <p:cBhvr additive="repl">
                                        <p:cTn id="115" dur="500" fill="hold"/>
                                        <p:tgtEl>
                                          <p:spTgt spid="73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
          <p:cNvSpPr txBox="1"/>
          <p:nvPr/>
        </p:nvSpPr>
        <p:spPr>
          <a:xfrm>
            <a:off x="151920" y="1447560"/>
            <a:ext cx="8541000" cy="685800"/>
          </a:xfrm>
          <a:prstGeom prst="rect">
            <a:avLst/>
          </a:prstGeom>
          <a:noFill/>
          <a:ln w="0">
            <a:noFill/>
          </a:ln>
        </p:spPr>
        <p:txBody>
          <a:bodyPr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Example of bad animations</a:t>
            </a:r>
            <a:endParaRPr b="0" lang="en-IN" sz="3200" spc="-1" strike="noStrike">
              <a:solidFill>
                <a:srgbClr val="ffffff"/>
              </a:solidFill>
              <a:latin typeface="Arial"/>
            </a:endParaRPr>
          </a:p>
        </p:txBody>
      </p:sp>
      <p:sp>
        <p:nvSpPr>
          <p:cNvPr id="739" name="Content Placeholder 2"/>
          <p:cNvSpPr/>
          <p:nvPr/>
        </p:nvSpPr>
        <p:spPr>
          <a:xfrm>
            <a:off x="228600" y="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0" name="Content Placeholder 2"/>
          <p:cNvSpPr/>
          <p:nvPr/>
        </p:nvSpPr>
        <p:spPr>
          <a:xfrm>
            <a:off x="76320" y="2590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1" name="Content Placeholder 2"/>
          <p:cNvSpPr/>
          <p:nvPr/>
        </p:nvSpPr>
        <p:spPr>
          <a:xfrm>
            <a:off x="76320" y="312408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2" name="Content Placeholder 2"/>
          <p:cNvSpPr/>
          <p:nvPr/>
        </p:nvSpPr>
        <p:spPr>
          <a:xfrm>
            <a:off x="76320" y="3733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3" name="Content Placeholder 2"/>
          <p:cNvSpPr/>
          <p:nvPr/>
        </p:nvSpPr>
        <p:spPr>
          <a:xfrm>
            <a:off x="152280" y="43434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4" name="Content Placeholder 2"/>
          <p:cNvSpPr/>
          <p:nvPr/>
        </p:nvSpPr>
        <p:spPr>
          <a:xfrm>
            <a:off x="152280" y="48769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5" name="Content Placeholder 2"/>
          <p:cNvSpPr/>
          <p:nvPr/>
        </p:nvSpPr>
        <p:spPr>
          <a:xfrm>
            <a:off x="228600" y="54864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6" name="Content Placeholder 2"/>
          <p:cNvSpPr/>
          <p:nvPr/>
        </p:nvSpPr>
        <p:spPr>
          <a:xfrm>
            <a:off x="152280" y="61722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7" name="Content Placeholder 2"/>
          <p:cNvSpPr/>
          <p:nvPr/>
        </p:nvSpPr>
        <p:spPr>
          <a:xfrm>
            <a:off x="152280" y="198108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8" name="Content Placeholder 2"/>
          <p:cNvSpPr/>
          <p:nvPr/>
        </p:nvSpPr>
        <p:spPr>
          <a:xfrm>
            <a:off x="228600" y="4572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
        <p:nvSpPr>
          <p:cNvPr id="749" name="Content Placeholder 2"/>
          <p:cNvSpPr/>
          <p:nvPr/>
        </p:nvSpPr>
        <p:spPr>
          <a:xfrm>
            <a:off x="152280" y="9907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34">
                                  <p:stCondLst>
                                    <p:cond delay="0"/>
                                  </p:stCondLst>
                                  <p:childTnLst>
                                    <p:set>
                                      <p:cBhvr>
                                        <p:cTn id="121" dur="1" fill="hold">
                                          <p:stCondLst>
                                            <p:cond delay="0"/>
                                          </p:stCondLst>
                                        </p:cTn>
                                        <p:tgtEl>
                                          <p:spTgt spid="739"/>
                                        </p:tgtEl>
                                        <p:attrNameLst>
                                          <p:attrName>style.visibility</p:attrName>
                                        </p:attrNameLst>
                                      </p:cBhvr>
                                      <p:to>
                                        <p:strVal val="visible"/>
                                      </p:to>
                                    </p:set>
                                    <p:anim calcmode="lin" valueType="num" from="(-#ppt_w/2)" to="(#ppt_x)">
                                      <p:cBhvr additive="repl">
                                        <p:cTn id="122" dur="600" fill="hold">
                                          <p:stCondLst>
                                            <p:cond delay="0"/>
                                          </p:stCondLst>
                                        </p:cTn>
                                        <p:tgtEl>
                                          <p:spTgt spid="739"/>
                                        </p:tgtEl>
                                        <p:attrNameLst>
                                          <p:attrName>ppt_x</p:attrName>
                                        </p:attrNameLst>
                                      </p:cBhvr>
                                    </p:anim>
                                    <p:anim calcmode="lin" valueType="num" from="0" to="-1">
                                      <p:cBhvr additive="repl">
                                        <p:cTn id="123" dur="200" autoRev="1" fill="hold">
                                          <p:stCondLst>
                                            <p:cond delay="600"/>
                                          </p:stCondLst>
                                        </p:cTn>
                                        <p:tgtEl>
                                          <p:spTgt spid="739"/>
                                        </p:tgtEl>
                                        <p:attrNameLst>
                                          <p:attrName>xshear</p:attrName>
                                        </p:attrNameLst>
                                      </p:cBhvr>
                                    </p:anim>
                                    <p:animScale>
                                      <p:cBhvr>
                                        <p:cTn id="124" dur="200" autoRev="1" fill="hold">
                                          <p:stCondLst>
                                            <p:cond delay="600"/>
                                          </p:stCondLst>
                                        </p:cTn>
                                        <p:tgtEl>
                                          <p:spTgt spid="739"/>
                                        </p:tgtEl>
                                      </p:cBhvr>
                                      <p:from x="100000" y="100000"/>
                                      <p:to x="80000" y="100000"/>
                                    </p:animScale>
                                    <p:anim calcmode="lin" valueType="num" by="(#ppt_h/3+#ppt_w*0.1)">
                                      <p:cBhvr additive="sum">
                                        <p:cTn id="125" dur="200" autoRev="1" fill="hold">
                                          <p:stCondLst>
                                            <p:cond delay="600"/>
                                          </p:stCondLst>
                                        </p:cTn>
                                        <p:tgtEl>
                                          <p:spTgt spid="739"/>
                                        </p:tgtEl>
                                        <p:attrNameLst>
                                          <p:attrName>ppt_x</p:attrName>
                                        </p:attrNameLst>
                                      </p:cBhvr>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51">
                                  <p:stCondLst>
                                    <p:cond delay="0"/>
                                  </p:stCondLst>
                                  <p:childTnLst>
                                    <p:set>
                                      <p:cBhvr>
                                        <p:cTn id="129" dur="1" fill="hold">
                                          <p:stCondLst>
                                            <p:cond delay="0"/>
                                          </p:stCondLst>
                                        </p:cTn>
                                        <p:tgtEl>
                                          <p:spTgt spid="748"/>
                                        </p:tgtEl>
                                        <p:attrNameLst>
                                          <p:attrName>style.visibility</p:attrName>
                                        </p:attrNameLst>
                                      </p:cBhvr>
                                      <p:to>
                                        <p:strVal val="visible"/>
                                      </p:to>
                                    </p:set>
                                    <p:animEffect filter="fade" transition="in">
                                      <p:cBhvr additive="repl">
                                        <p:cTn id="130" dur="770"/>
                                        <p:tgtEl>
                                          <p:spTgt spid="748"/>
                                        </p:tgtEl>
                                      </p:cBhvr>
                                    </p:animEffect>
                                    <p:animScale>
                                      <p:cBhvr>
                                        <p:cTn id="131" dur="770" fill="hold"/>
                                        <p:tgtEl>
                                          <p:spTgt spid="748"/>
                                        </p:tgtEl>
                                      </p:cBhvr>
                                      <p:from x="10000" y="10000"/>
                                      <p:to x="200000" y="450000"/>
                                    </p:animScale>
                                    <p:animScale>
                                      <p:cBhvr>
                                        <p:cTn id="132" dur="1230" fill="hold">
                                          <p:stCondLst>
                                            <p:cond delay="770"/>
                                          </p:stCondLst>
                                        </p:cTn>
                                        <p:tgtEl>
                                          <p:spTgt spid="748"/>
                                        </p:tgtEl>
                                      </p:cBhvr>
                                      <p:from x="200000" y="450000"/>
                                      <p:to x="100000" y="100000"/>
                                    </p:animScale>
                                    <p:set>
                                      <p:cBhvr>
                                        <p:cTn id="133" dur="770" fill="hold"/>
                                        <p:tgtEl>
                                          <p:spTgt spid="748"/>
                                        </p:tgtEl>
                                        <p:attrNameLst>
                                          <p:attrName>ppt_x</p:attrName>
                                        </p:attrNameLst>
                                      </p:cBhvr>
                                      <p:to>
                                        <p:strVal val="(0.5)"/>
                                      </p:to>
                                    </p:set>
                                    <p:anim calcmode="lin" valueType="num" from="(0.5)" to="(#ppt_x)">
                                      <p:cBhvr additive="repl">
                                        <p:cTn id="134" dur="1230" fill="hold">
                                          <p:stCondLst>
                                            <p:cond delay="770"/>
                                          </p:stCondLst>
                                        </p:cTn>
                                        <p:tgtEl>
                                          <p:spTgt spid="748"/>
                                        </p:tgtEl>
                                        <p:attrNameLst>
                                          <p:attrName>ppt_x</p:attrName>
                                        </p:attrNameLst>
                                      </p:cBhvr>
                                    </p:anim>
                                    <p:set>
                                      <p:cBhvr>
                                        <p:cTn id="135" dur="770" fill="hold"/>
                                        <p:tgtEl>
                                          <p:spTgt spid="748"/>
                                        </p:tgtEl>
                                        <p:attrNameLst>
                                          <p:attrName>ppt_y</p:attrName>
                                        </p:attrNameLst>
                                      </p:cBhvr>
                                      <p:to>
                                        <p:strVal val="(#ppt_y+0.4)"/>
                                      </p:to>
                                    </p:set>
                                    <p:anim calcmode="lin" valueType="num" from="(#ppt_y+0.4)" to="(#ppt_y)">
                                      <p:cBhvr additive="repl">
                                        <p:cTn id="136" dur="1230" fill="hold">
                                          <p:stCondLst>
                                            <p:cond delay="770"/>
                                          </p:stCondLst>
                                        </p:cTn>
                                        <p:tgtEl>
                                          <p:spTgt spid="748"/>
                                        </p:tgtEl>
                                        <p:attrNameLst>
                                          <p:attrName>ppt_y</p:attrName>
                                        </p:attrNameLst>
                                      </p:cBhvr>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6">
                                  <p:stCondLst>
                                    <p:cond delay="0"/>
                                  </p:stCondLst>
                                  <p:childTnLst>
                                    <p:set>
                                      <p:cBhvr>
                                        <p:cTn id="140" dur="1" fill="hold">
                                          <p:stCondLst>
                                            <p:cond delay="0"/>
                                          </p:stCondLst>
                                        </p:cTn>
                                        <p:tgtEl>
                                          <p:spTgt spid="749"/>
                                        </p:tgtEl>
                                        <p:attrNameLst>
                                          <p:attrName>style.visibility</p:attrName>
                                        </p:attrNameLst>
                                      </p:cBhvr>
                                      <p:to>
                                        <p:strVal val="visible"/>
                                      </p:to>
                                    </p:set>
                                    <p:animEffect filter="wipe(down)" transition="in">
                                      <p:cBhvr additive="repl">
                                        <p:cTn id="141" dur="580">
                                          <p:stCondLst>
                                            <p:cond delay="0"/>
                                          </p:stCondLst>
                                        </p:cTn>
                                        <p:tgtEl>
                                          <p:spTgt spid="749"/>
                                        </p:tgtEl>
                                      </p:cBhvr>
                                    </p:animEffect>
                                    <p:anim calcmode="lin" valueType="num">
                                      <p:cBhvr additive="repl">
                                        <p:cTn id="142" dur="1822">
                                          <p:stCondLst>
                                            <p:cond delay="0"/>
                                          </p:stCondLst>
                                        </p:cTn>
                                        <p:tgtEl>
                                          <p:spTgt spid="749"/>
                                        </p:tgtEl>
                                        <p:attrNameLst>
                                          <p:attrName>ppt_x</p:attrName>
                                        </p:attrNameLst>
                                      </p:cBhvr>
                                      <p:tavLst>
                                        <p:tav tm="0">
                                          <p:val>
                                            <p:strVal val="#ppt_x-0.25"/>
                                          </p:val>
                                        </p:tav>
                                        <p:tav tm="100000">
                                          <p:val>
                                            <p:strVal val="#ppt_x"/>
                                          </p:val>
                                        </p:tav>
                                      </p:tavLst>
                                    </p:anim>
                                    <p:anim calcmode="lin" valueType="num">
                                      <p:cBhvr additive="repl">
                                        <p:cTn id="143" dur="664">
                                          <p:stCondLst>
                                            <p:cond delay="0"/>
                                          </p:stCondLst>
                                        </p:cTn>
                                        <p:tgtEl>
                                          <p:spTgt spid="749"/>
                                        </p:tgtEl>
                                        <p:attrNameLst>
                                          <p:attrName>ppt_y</p:attrName>
                                        </p:attrNameLst>
                                      </p:cBhvr>
                                      <p:tavLst>
                                        <p:tav fmla="y-sin(pi*$)/3" tm="0">
                                          <p:val>
                                            <p:fltVal val="0.5"/>
                                          </p:val>
                                        </p:tav>
                                        <p:tav fmla="y-sin(pi*$)/3" tm="100000">
                                          <p:val>
                                            <p:fltVal val="1"/>
                                          </p:val>
                                        </p:tav>
                                      </p:tavLst>
                                    </p:anim>
                                    <p:anim calcmode="lin" valueType="num">
                                      <p:cBhvr additive="repl">
                                        <p:cTn id="144" dur="664">
                                          <p:stCondLst>
                                            <p:cond delay="664"/>
                                          </p:stCondLst>
                                        </p:cTn>
                                        <p:tgtEl>
                                          <p:spTgt spid="749"/>
                                        </p:tgtEl>
                                        <p:attrNameLst>
                                          <p:attrName>ppt_y</p:attrName>
                                        </p:attrNameLst>
                                      </p:cBhvr>
                                      <p:tavLst>
                                        <p:tav fmla="y-sin(pi*$)/9" tm="0">
                                          <p:val>
                                            <p:fltVal val="0"/>
                                          </p:val>
                                        </p:tav>
                                        <p:tav fmla="y-sin(pi*$)/9" tm="100000">
                                          <p:val>
                                            <p:fltVal val="1"/>
                                          </p:val>
                                        </p:tav>
                                      </p:tavLst>
                                    </p:anim>
                                    <p:anim calcmode="lin" valueType="num">
                                      <p:cBhvr additive="repl">
                                        <p:cTn id="145" dur="332">
                                          <p:stCondLst>
                                            <p:cond delay="1324"/>
                                          </p:stCondLst>
                                        </p:cTn>
                                        <p:tgtEl>
                                          <p:spTgt spid="749"/>
                                        </p:tgtEl>
                                        <p:attrNameLst>
                                          <p:attrName>ppt_y</p:attrName>
                                        </p:attrNameLst>
                                      </p:cBhvr>
                                      <p:tavLst>
                                        <p:tav fmla="y-sin(pi*$)/27" tm="0">
                                          <p:val>
                                            <p:fltVal val="0"/>
                                          </p:val>
                                        </p:tav>
                                        <p:tav fmla="y-sin(pi*$)/27" tm="100000">
                                          <p:val>
                                            <p:fltVal val="1"/>
                                          </p:val>
                                        </p:tav>
                                      </p:tavLst>
                                    </p:anim>
                                    <p:anim calcmode="lin" valueType="num">
                                      <p:cBhvr additive="repl">
                                        <p:cTn id="146" dur="164">
                                          <p:stCondLst>
                                            <p:cond delay="1656"/>
                                          </p:stCondLst>
                                        </p:cTn>
                                        <p:tgtEl>
                                          <p:spTgt spid="749"/>
                                        </p:tgtEl>
                                        <p:attrNameLst>
                                          <p:attrName>ppt_y</p:attrName>
                                        </p:attrNameLst>
                                      </p:cBhvr>
                                      <p:tavLst>
                                        <p:tav fmla="y-sin(pi*$)/81" tm="0">
                                          <p:val>
                                            <p:fltVal val="0"/>
                                          </p:val>
                                        </p:tav>
                                        <p:tav fmla="y-sin(pi*$)/81" tm="100000">
                                          <p:val>
                                            <p:fltVal val="1"/>
                                          </p:val>
                                        </p:tav>
                                      </p:tavLst>
                                    </p:anim>
                                    <p:animScale>
                                      <p:cBhvr>
                                        <p:cTn id="147" dur="26" fill="hold">
                                          <p:stCondLst>
                                            <p:cond delay="650"/>
                                          </p:stCondLst>
                                        </p:cTn>
                                        <p:tgtEl>
                                          <p:spTgt spid="749"/>
                                        </p:tgtEl>
                                      </p:cBhvr>
                                      <p:to x="100000" y="60000"/>
                                    </p:animScale>
                                    <p:animScale>
                                      <p:cBhvr>
                                        <p:cTn id="148" dur="166" fill="hold">
                                          <p:stCondLst>
                                            <p:cond delay="676"/>
                                          </p:stCondLst>
                                        </p:cTn>
                                        <p:tgtEl>
                                          <p:spTgt spid="749"/>
                                        </p:tgtEl>
                                      </p:cBhvr>
                                      <p:to x="100000" y="100000"/>
                                    </p:animScale>
                                    <p:animScale>
                                      <p:cBhvr>
                                        <p:cTn id="149" dur="26" fill="hold">
                                          <p:stCondLst>
                                            <p:cond delay="1312"/>
                                          </p:stCondLst>
                                        </p:cTn>
                                        <p:tgtEl>
                                          <p:spTgt spid="749"/>
                                        </p:tgtEl>
                                      </p:cBhvr>
                                      <p:to x="100000" y="80000"/>
                                    </p:animScale>
                                    <p:animScale>
                                      <p:cBhvr>
                                        <p:cTn id="150" dur="166" fill="hold">
                                          <p:stCondLst>
                                            <p:cond delay="1338"/>
                                          </p:stCondLst>
                                        </p:cTn>
                                        <p:tgtEl>
                                          <p:spTgt spid="749"/>
                                        </p:tgtEl>
                                      </p:cBhvr>
                                      <p:to x="100000" y="100000"/>
                                    </p:animScale>
                                    <p:animScale>
                                      <p:cBhvr>
                                        <p:cTn id="151" dur="26" fill="hold">
                                          <p:stCondLst>
                                            <p:cond delay="1642"/>
                                          </p:stCondLst>
                                        </p:cTn>
                                        <p:tgtEl>
                                          <p:spTgt spid="749"/>
                                        </p:tgtEl>
                                      </p:cBhvr>
                                      <p:to x="100000" y="90000"/>
                                    </p:animScale>
                                    <p:animScale>
                                      <p:cBhvr>
                                        <p:cTn id="152" dur="166" fill="hold">
                                          <p:stCondLst>
                                            <p:cond delay="1668"/>
                                          </p:stCondLst>
                                        </p:cTn>
                                        <p:tgtEl>
                                          <p:spTgt spid="749"/>
                                        </p:tgtEl>
                                      </p:cBhvr>
                                      <p:to x="100000" y="100000"/>
                                    </p:animScale>
                                    <p:animScale>
                                      <p:cBhvr>
                                        <p:cTn id="153" dur="26" fill="hold">
                                          <p:stCondLst>
                                            <p:cond delay="1808"/>
                                          </p:stCondLst>
                                        </p:cTn>
                                        <p:tgtEl>
                                          <p:spTgt spid="749"/>
                                        </p:tgtEl>
                                      </p:cBhvr>
                                      <p:to x="100000" y="95000"/>
                                    </p:animScale>
                                    <p:animScale>
                                      <p:cBhvr>
                                        <p:cTn id="154" dur="166" fill="hold">
                                          <p:stCondLst>
                                            <p:cond delay="1834"/>
                                          </p:stCondLst>
                                        </p:cTn>
                                        <p:tgtEl>
                                          <p:spTgt spid="749"/>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8">
                                  <p:stCondLst>
                                    <p:cond delay="0"/>
                                  </p:stCondLst>
                                  <p:childTnLst>
                                    <p:set>
                                      <p:cBhvr>
                                        <p:cTn id="158" dur="1" fill="hold">
                                          <p:stCondLst>
                                            <p:cond delay="0"/>
                                          </p:stCondLst>
                                        </p:cTn>
                                        <p:tgtEl>
                                          <p:spTgt spid="738">
                                            <p:txEl>
                                              <p:pRg st="0" end="0"/>
                                            </p:txEl>
                                          </p:spTgt>
                                        </p:tgtEl>
                                        <p:attrNameLst>
                                          <p:attrName>style.visibility</p:attrName>
                                        </p:attrNameLst>
                                      </p:cBhvr>
                                      <p:to>
                                        <p:strVal val="visible"/>
                                      </p:to>
                                    </p:set>
                                    <p:anim calcmode="lin" valueType="num">
                                      <p:cBhvr additive="repl">
                                        <p:cTn id="159" dur="15000" fill="hold"/>
                                        <p:tgtEl>
                                          <p:spTgt spid="738">
                                            <p:txEl>
                                              <p:pRg st="0" end="0"/>
                                            </p:txEl>
                                          </p:spTgt>
                                        </p:tgtEl>
                                        <p:attrNameLst>
                                          <p:attrName>ppt_x</p:attrName>
                                        </p:attrNameLst>
                                      </p:cBhvr>
                                      <p:tavLst>
                                        <p:tav tm="0">
                                          <p:val>
                                            <p:strVal val="#ppt_x"/>
                                          </p:val>
                                        </p:tav>
                                        <p:tav tm="100000">
                                          <p:val>
                                            <p:strVal val="#ppt_x"/>
                                          </p:val>
                                        </p:tav>
                                      </p:tavLst>
                                    </p:anim>
                                    <p:anim calcmode="lin" valueType="num">
                                      <p:cBhvr additive="repl">
                                        <p:cTn id="160" dur="15000" fill="hold"/>
                                        <p:tgtEl>
                                          <p:spTgt spid="738">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9" presetSubtype="10">
                                  <p:stCondLst>
                                    <p:cond delay="0"/>
                                  </p:stCondLst>
                                  <p:childTnLst>
                                    <p:set>
                                      <p:cBhvr>
                                        <p:cTn id="164" dur="1" fill="hold">
                                          <p:stCondLst>
                                            <p:cond delay="0"/>
                                          </p:stCondLst>
                                        </p:cTn>
                                        <p:tgtEl>
                                          <p:spTgt spid="747"/>
                                        </p:tgtEl>
                                        <p:attrNameLst>
                                          <p:attrName>style.visibility</p:attrName>
                                        </p:attrNameLst>
                                      </p:cBhvr>
                                      <p:to>
                                        <p:strVal val="visible"/>
                                      </p:to>
                                    </p:set>
                                    <p:anim calcmode="lin" valueType="num">
                                      <p:cBhvr additive="repl">
                                        <p:cTn id="165" dur="5000" fill="hold"/>
                                        <p:tgtEl>
                                          <p:spTgt spid="747"/>
                                        </p:tgtEl>
                                        <p:attrNameLst>
                                          <p:attrName>ppt_w</p:attrName>
                                        </p:attrNameLst>
                                      </p:cBhvr>
                                      <p:tavLst>
                                        <p:tav fmla="width*sin(2.5*pi*$)" tm="0">
                                          <p:val>
                                            <p:fltVal val="0"/>
                                          </p:val>
                                        </p:tav>
                                        <p:tav fmla="width*sin(2.5*pi*$)" tm="100000">
                                          <p:val>
                                            <p:fltVal val="1"/>
                                          </p:val>
                                        </p:tav>
                                      </p:tavLst>
                                    </p:anim>
                                    <p:anim calcmode="lin" valueType="num">
                                      <p:cBhvr additive="repl">
                                        <p:cTn id="166" dur="5000" fill="hold"/>
                                        <p:tgtEl>
                                          <p:spTgt spid="747"/>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49">
                                  <p:stCondLst>
                                    <p:cond delay="0"/>
                                  </p:stCondLst>
                                  <p:childTnLst>
                                    <p:set>
                                      <p:cBhvr>
                                        <p:cTn id="170" dur="1" fill="hold">
                                          <p:stCondLst>
                                            <p:cond delay="0"/>
                                          </p:stCondLst>
                                        </p:cTn>
                                        <p:tgtEl>
                                          <p:spTgt spid="740"/>
                                        </p:tgtEl>
                                        <p:attrNameLst>
                                          <p:attrName>style.visibility</p:attrName>
                                        </p:attrNameLst>
                                      </p:cBhvr>
                                      <p:to>
                                        <p:strVal val="visible"/>
                                      </p:to>
                                    </p:set>
                                    <p:anim calcmode="lin" valueType="num">
                                      <p:cBhvr additive="repl">
                                        <p:cTn id="171" dur="500" fill="hold"/>
                                        <p:tgtEl>
                                          <p:spTgt spid="740"/>
                                        </p:tgtEl>
                                        <p:attrNameLst>
                                          <p:attrName>ppt_w</p:attrName>
                                        </p:attrNameLst>
                                      </p:cBhvr>
                                      <p:tavLst>
                                        <p:tav tm="0">
                                          <p:val>
                                            <p:fltVal val="0"/>
                                          </p:val>
                                        </p:tav>
                                        <p:tav tm="100000">
                                          <p:val>
                                            <p:strVal val="#ppt_w"/>
                                          </p:val>
                                        </p:tav>
                                      </p:tavLst>
                                    </p:anim>
                                    <p:anim calcmode="lin" valueType="num">
                                      <p:cBhvr additive="repl">
                                        <p:cTn id="172" dur="500" fill="hold"/>
                                        <p:tgtEl>
                                          <p:spTgt spid="740"/>
                                        </p:tgtEl>
                                        <p:attrNameLst>
                                          <p:attrName>ppt_h</p:attrName>
                                        </p:attrNameLst>
                                      </p:cBhvr>
                                      <p:tavLst>
                                        <p:tav tm="0">
                                          <p:val>
                                            <p:fltVal val="0"/>
                                          </p:val>
                                        </p:tav>
                                        <p:tav tm="100000">
                                          <p:val>
                                            <p:strVal val="#ppt_h"/>
                                          </p:val>
                                        </p:tav>
                                      </p:tavLst>
                                    </p:anim>
                                    <p:anim calcmode="lin" valueType="num">
                                      <p:cBhvr additive="repl">
                                        <p:cTn id="173" dur="500" fill="hold"/>
                                        <p:tgtEl>
                                          <p:spTgt spid="740"/>
                                        </p:tgtEl>
                                        <p:attrNameLst>
                                          <p:attrName>r</p:attrName>
                                        </p:attrNameLst>
                                      </p:cBhvr>
                                      <p:tavLst>
                                        <p:tav tm="0">
                                          <p:val>
                                            <p:strVal val="360"/>
                                          </p:val>
                                        </p:tav>
                                        <p:tav tm="100000">
                                          <p:val>
                                            <p:strVal val="0"/>
                                          </p:val>
                                        </p:tav>
                                      </p:tavLst>
                                    </p:anim>
                                    <p:animEffect filter="fade" transition="in">
                                      <p:cBhvr additive="repl">
                                        <p:cTn id="174" dur="500"/>
                                        <p:tgtEl>
                                          <p:spTgt spid="740"/>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40">
                                  <p:stCondLst>
                                    <p:cond delay="0"/>
                                  </p:stCondLst>
                                  <p:iterate type="lt">
                                    <p:tmAbs val="100"/>
                                  </p:iterate>
                                  <p:childTnLst>
                                    <p:set>
                                      <p:cBhvr>
                                        <p:cTn id="178" dur="1" fill="hold">
                                          <p:stCondLst>
                                            <p:cond delay="0"/>
                                          </p:stCondLst>
                                        </p:cTn>
                                        <p:tgtEl>
                                          <p:spTgt spid="741"/>
                                        </p:tgtEl>
                                        <p:attrNameLst>
                                          <p:attrName>style.visibility</p:attrName>
                                        </p:attrNameLst>
                                      </p:cBhvr>
                                      <p:to>
                                        <p:strVal val="visible"/>
                                      </p:to>
                                    </p:set>
                                    <p:animEffect filter="fade" transition="in">
                                      <p:cBhvr additive="repl">
                                        <p:cTn id="179" dur="1000"/>
                                        <p:tgtEl>
                                          <p:spTgt spid="741"/>
                                        </p:tgtEl>
                                      </p:cBhvr>
                                    </p:animEffect>
                                    <p:anim calcmode="lin" valueType="num">
                                      <p:cBhvr additive="repl">
                                        <p:cTn id="180" dur="1000" fill="hold"/>
                                        <p:tgtEl>
                                          <p:spTgt spid="741"/>
                                        </p:tgtEl>
                                        <p:attrNameLst>
                                          <p:attrName>ppt_x</p:attrName>
                                        </p:attrNameLst>
                                      </p:cBhvr>
                                      <p:tavLst>
                                        <p:tav tm="0">
                                          <p:val>
                                            <p:strVal val="#ppt_x-.1"/>
                                          </p:val>
                                        </p:tav>
                                        <p:tav tm="100000">
                                          <p:val>
                                            <p:strVal val="#ppt_x"/>
                                          </p:val>
                                        </p:tav>
                                      </p:tavLst>
                                    </p:anim>
                                    <p:anim calcmode="lin" valueType="num">
                                      <p:cBhvr additive="repl">
                                        <p:cTn id="181" dur="1000" fill="hold"/>
                                        <p:tgtEl>
                                          <p:spTgt spid="741"/>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38">
                                  <p:stCondLst>
                                    <p:cond delay="0"/>
                                  </p:stCondLst>
                                  <p:iterate type="lt">
                                    <p:tmAbs val="500"/>
                                  </p:iterate>
                                  <p:childTnLst>
                                    <p:set>
                                      <p:cBhvr>
                                        <p:cTn id="185" dur="1" fill="hold">
                                          <p:stCondLst>
                                            <p:cond delay="0"/>
                                          </p:stCondLst>
                                        </p:cTn>
                                        <p:tgtEl>
                                          <p:spTgt spid="742"/>
                                        </p:tgtEl>
                                        <p:attrNameLst>
                                          <p:attrName>style.visibility</p:attrName>
                                        </p:attrNameLst>
                                      </p:cBhvr>
                                      <p:to>
                                        <p:strVal val="visible"/>
                                      </p:to>
                                    </p:set>
                                    <p:set>
                                      <p:cBhvr>
                                        <p:cTn id="186" dur="455" fill="hold">
                                          <p:stCondLst>
                                            <p:cond delay="0"/>
                                          </p:stCondLst>
                                        </p:cTn>
                                        <p:tgtEl>
                                          <p:spTgt spid="742"/>
                                        </p:tgtEl>
                                        <p:attrNameLst>
                                          <p:attrName>r</p:attrName>
                                        </p:attrNameLst>
                                      </p:cBhvr>
                                      <p:to>
                                        <p:strVal val="-45"/>
                                      </p:to>
                                    </p:set>
                                    <p:anim calcmode="lin" valueType="num">
                                      <p:cBhvr additive="repl">
                                        <p:cTn id="187" dur="455" fill="hold">
                                          <p:stCondLst>
                                            <p:cond delay="455"/>
                                          </p:stCondLst>
                                        </p:cTn>
                                        <p:tgtEl>
                                          <p:spTgt spid="742"/>
                                        </p:tgtEl>
                                        <p:attrNameLst>
                                          <p:attrName>r</p:attrName>
                                        </p:attrNameLst>
                                      </p:cBhvr>
                                      <p:tavLst>
                                        <p:tav tm="0">
                                          <p:val>
                                            <p:strVal val="-45"/>
                                          </p:val>
                                        </p:tav>
                                        <p:tav tm="69900">
                                          <p:val>
                                            <p:strVal val="45"/>
                                          </p:val>
                                        </p:tav>
                                        <p:tav tm="100000">
                                          <p:val>
                                            <p:strVal val="0"/>
                                          </p:val>
                                        </p:tav>
                                      </p:tavLst>
                                    </p:anim>
                                    <p:anim calcmode="lin" valueType="num">
                                      <p:cBhvr additive="repl">
                                        <p:cTn id="188" dur="455" fill="hold">
                                          <p:stCondLst>
                                            <p:cond delay="0"/>
                                          </p:stCondLst>
                                        </p:cTn>
                                        <p:tgtEl>
                                          <p:spTgt spid="742"/>
                                        </p:tgtEl>
                                        <p:attrNameLst>
                                          <p:attrName>ppt_y</p:attrName>
                                        </p:attrNameLst>
                                      </p:cBhvr>
                                      <p:tavLst>
                                        <p:tav tm="0">
                                          <p:val>
                                            <p:strVal val="#ppt_y-1"/>
                                          </p:val>
                                        </p:tav>
                                        <p:tav tm="100000">
                                          <p:val>
                                            <p:strVal val="#ppt_y-(0.354*#ppt_w-0.172*#ppt_h)"/>
                                          </p:val>
                                        </p:tav>
                                      </p:tavLst>
                                    </p:anim>
                                    <p:anim calcmode="lin" valueType="num">
                                      <p:cBhvr additive="repl">
                                        <p:cTn id="189" dur="156" autoRev="1" fill="hold">
                                          <p:stCondLst>
                                            <p:cond delay="455"/>
                                          </p:stCondLst>
                                        </p:cTn>
                                        <p:tgtEl>
                                          <p:spTgt spid="742"/>
                                        </p:tgtEl>
                                        <p:attrNameLst>
                                          <p:attrName>ppt_y</p:attrName>
                                        </p:attrNameLst>
                                      </p:cBhvr>
                                      <p:tavLst>
                                        <p:tav tm="0">
                                          <p:val>
                                            <p:strVal val="#ppt_y-(0.354*#ppt_w-0.172*#ppt_h)"/>
                                          </p:val>
                                        </p:tav>
                                        <p:tav tm="100000">
                                          <p:val>
                                            <p:strVal val="#ppt_y-(0.354*#ppt_w-0.172*#ppt_h)-#ppt_h/2"/>
                                          </p:val>
                                        </p:tav>
                                      </p:tavLst>
                                    </p:anim>
                                    <p:anim calcmode="lin" valueType="num">
                                      <p:cBhvr additive="repl">
                                        <p:cTn id="190" dur="136" fill="hold">
                                          <p:stCondLst>
                                            <p:cond delay="864"/>
                                          </p:stCondLst>
                                        </p:cTn>
                                        <p:tgtEl>
                                          <p:spTgt spid="742"/>
                                        </p:tgtEl>
                                        <p:attrNameLst>
                                          <p:attrName>ppt_y</p:attrName>
                                        </p:attrNameLst>
                                      </p:cBhvr>
                                      <p:tavLst>
                                        <p:tav tm="0">
                                          <p:val>
                                            <p:strVal val="#ppt_y-(0.354*#ppt_w-0.172*#ppt_h)"/>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7" presetSubtype="4">
                                  <p:stCondLst>
                                    <p:cond delay="0"/>
                                  </p:stCondLst>
                                  <p:childTnLst>
                                    <p:set>
                                      <p:cBhvr>
                                        <p:cTn id="194" dur="1" fill="hold">
                                          <p:stCondLst>
                                            <p:cond delay="0"/>
                                          </p:stCondLst>
                                        </p:cTn>
                                        <p:tgtEl>
                                          <p:spTgt spid="743"/>
                                        </p:tgtEl>
                                        <p:attrNameLst>
                                          <p:attrName>style.visibility</p:attrName>
                                        </p:attrNameLst>
                                      </p:cBhvr>
                                      <p:to>
                                        <p:strVal val="visible"/>
                                      </p:to>
                                    </p:set>
                                    <p:anim calcmode="lin" valueType="num">
                                      <p:cBhvr additive="base">
                                        <p:cTn id="195" dur="5000" fill="hold"/>
                                        <p:tgtEl>
                                          <p:spTgt spid="743"/>
                                        </p:tgtEl>
                                        <p:attrNameLst>
                                          <p:attrName>ppt_x</p:attrName>
                                        </p:attrNameLst>
                                      </p:cBhvr>
                                      <p:tavLst>
                                        <p:tav tm="0">
                                          <p:val>
                                            <p:strVal val="#ppt_x"/>
                                          </p:val>
                                        </p:tav>
                                        <p:tav tm="100000">
                                          <p:val>
                                            <p:strVal val="#ppt_x"/>
                                          </p:val>
                                        </p:tav>
                                      </p:tavLst>
                                    </p:anim>
                                    <p:anim calcmode="lin" valueType="num">
                                      <p:cBhvr additive="base">
                                        <p:cTn id="196" dur="5000" fill="hold"/>
                                        <p:tgtEl>
                                          <p:spTgt spid="743"/>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mph" presetID="28">
                                  <p:stCondLst>
                                    <p:cond delay="0"/>
                                  </p:stCondLst>
                                  <p:iterate type="lt">
                                    <p:tmAbs val="50"/>
                                  </p:iterate>
                                  <p:childTnLst>
                                    <p:animClr clrSpc="rgb">
                                      <p:cBhvr>
                                        <p:cTn id="200" dur="500" fill="hold"/>
                                        <p:tgtEl>
                                          <p:spTgt spid="744"/>
                                        </p:tgtEl>
                                        <p:attrNameLst>
                                          <p:attrName>style.color</p:attrName>
                                        </p:attrNameLst>
                                      </p:cBhvr>
                                      <p:to>
                                        <a:srgbClr val="00cc99"/>
                                      </p:to>
                                    </p:animClr>
                                    <p:animClr clrSpc="rgb">
                                      <p:cBhvr>
                                        <p:cTn id="201" dur="500" fill="hold"/>
                                        <p:tgtEl>
                                          <p:spTgt spid="744"/>
                                        </p:tgtEl>
                                        <p:attrNameLst>
                                          <p:attrName>fillcolor</p:attrName>
                                        </p:attrNameLst>
                                      </p:cBhvr>
                                      <p:to>
                                        <a:srgbClr val="00cc99"/>
                                      </p:to>
                                    </p:animClr>
                                    <p:set>
                                      <p:cBhvr>
                                        <p:cTn id="202" dur="500" fill="hold"/>
                                        <p:tgtEl>
                                          <p:spTgt spid="744"/>
                                        </p:tgtEl>
                                        <p:attrNameLst>
                                          <p:attrName>fill.type</p:attrName>
                                        </p:attrNameLst>
                                      </p:cBhvr>
                                      <p:to>
                                        <p:strVal val="solid"/>
                                      </p:to>
                                    </p:set>
                                    <p:anim calcmode="lin" valueType="num" to="1.5">
                                      <p:cBhvr additive="repl">
                                        <p:cTn id="203" dur="500" fill="hold"/>
                                        <p:tgtEl>
                                          <p:spTgt spid="744"/>
                                        </p:tgtEl>
                                        <p:attrNameLst>
                                          <p:attrName>style.fontSize</p:attrName>
                                        </p:attrNameLst>
                                      </p:cBhvr>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mph" presetID="34">
                                  <p:stCondLst>
                                    <p:cond delay="0"/>
                                  </p:stCondLst>
                                  <p:iterate type="lt">
                                    <p:tmAbs val="50"/>
                                  </p:iterate>
                                  <p:childTnLst>
                                    <p:animMotion origin="layout" path="M 0 0 L 0 -0.07213 E">
                                      <p:cBhvr>
                                        <p:cTn id="207" dur="250" autoRev="1" fill="hold">
                                          <p:stCondLst>
                                            <p:cond delay="0"/>
                                          </p:stCondLst>
                                        </p:cTn>
                                        <p:tgtEl>
                                          <p:spTgt spid="745"/>
                                        </p:tgtEl>
                                      </p:cBhvr>
                                    </p:animMotion>
                                    <p:animRot by="1500000">
                                      <p:cBhvr>
                                        <p:cTn id="208" dur="125" fill="hold">
                                          <p:stCondLst>
                                            <p:cond delay="0"/>
                                          </p:stCondLst>
                                        </p:cTn>
                                        <p:tgtEl>
                                          <p:spTgt spid="745"/>
                                        </p:tgtEl>
                                        <p:attrNameLst>
                                          <p:attrName>r</p:attrName>
                                        </p:attrNameLst>
                                      </p:cBhvr>
                                    </p:animRot>
                                    <p:animRot by="-1500000">
                                      <p:cBhvr>
                                        <p:cTn id="209" dur="125" fill="hold">
                                          <p:stCondLst>
                                            <p:cond delay="125"/>
                                          </p:stCondLst>
                                        </p:cTn>
                                        <p:tgtEl>
                                          <p:spTgt spid="745"/>
                                        </p:tgtEl>
                                        <p:attrNameLst>
                                          <p:attrName>r</p:attrName>
                                        </p:attrNameLst>
                                      </p:cBhvr>
                                    </p:animRot>
                                    <p:animRot by="-1500000">
                                      <p:cBhvr>
                                        <p:cTn id="210" dur="125" fill="hold">
                                          <p:stCondLst>
                                            <p:cond delay="250"/>
                                          </p:stCondLst>
                                        </p:cTn>
                                        <p:tgtEl>
                                          <p:spTgt spid="745"/>
                                        </p:tgtEl>
                                        <p:attrNameLst>
                                          <p:attrName>r</p:attrName>
                                        </p:attrNameLst>
                                      </p:cBhvr>
                                    </p:animRot>
                                    <p:animRot by="1500000">
                                      <p:cBhvr>
                                        <p:cTn id="211" dur="125" fill="hold">
                                          <p:stCondLst>
                                            <p:cond delay="375"/>
                                          </p:stCondLst>
                                        </p:cTn>
                                        <p:tgtEl>
                                          <p:spTgt spid="745"/>
                                        </p:tgtEl>
                                        <p:attrNameLst>
                                          <p:attrName>r</p:attrName>
                                        </p:attrNameLst>
                                      </p:cBhvr>
                                    </p:animRot>
                                  </p:childTnLst>
                                </p:cTn>
                              </p:par>
                            </p:childTnLst>
                          </p:cTn>
                        </p:par>
                      </p:childTnLst>
                    </p:cTn>
                  </p:par>
                  <p:par>
                    <p:cTn id="212" fill="hold">
                      <p:stCondLst>
                        <p:cond delay="indefinite"/>
                      </p:stCondLst>
                      <p:childTnLst>
                        <p:par>
                          <p:cTn id="213" fill="hold">
                            <p:stCondLst>
                              <p:cond delay="0"/>
                            </p:stCondLst>
                            <p:childTnLst>
                              <p:par>
                                <p:cTn id="214" nodeType="clickEffect" fill="hold" presetClass="emph" presetID="35">
                                  <p:stCondLst>
                                    <p:cond delay="0"/>
                                  </p:stCondLst>
                                  <p:childTnLst>
                                    <p:anim calcmode="discrete" valueType="num">
                                      <p:cBhvr additive="repl">
                                        <p:cTn id="215" dur="1000" fill="hold"/>
                                        <p:tgtEl>
                                          <p:spTgt spid="7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301680" y="228600"/>
            <a:ext cx="8510400" cy="132552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BLUNT END VS. STICKY END</a:t>
            </a:r>
            <a:endParaRPr b="0" lang="en-IN" sz="4400" spc="-1" strike="noStrike">
              <a:solidFill>
                <a:srgbClr val="b7e7ff"/>
              </a:solidFill>
              <a:latin typeface="Arial"/>
            </a:endParaRPr>
          </a:p>
        </p:txBody>
      </p:sp>
      <p:sp>
        <p:nvSpPr>
          <p:cNvPr id="751" name="PlaceHolder 2"/>
          <p:cNvSpPr>
            <a:spLocks noGrp="1"/>
          </p:cNvSpPr>
          <p:nvPr>
            <p:ph/>
          </p:nvPr>
        </p:nvSpPr>
        <p:spPr>
          <a:xfrm>
            <a:off x="301680" y="1676160"/>
            <a:ext cx="8540640" cy="4422600"/>
          </a:xfrm>
          <a:prstGeom prst="rect">
            <a:avLst/>
          </a:prstGeom>
          <a:noFill/>
          <a:ln w="0">
            <a:noFill/>
          </a:ln>
        </p:spPr>
        <p:txBody>
          <a:bodyPr anchor="t">
            <a:normAutofit fontScale="86000"/>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HaeIII and AluI cut straight across the double helix producing "blunt" ends. However, many restriction enzymes cut in an offset fashion. </a:t>
            </a:r>
            <a:endParaRPr b="0" lang="en-IN" sz="3200" spc="-1" strike="noStrike">
              <a:solidFill>
                <a:srgbClr val="ffffff"/>
              </a:solidFill>
              <a:latin typeface="Arial"/>
            </a:endParaRPr>
          </a:p>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The ends of the cut have an overhanging piece of single-stranded DNA. These are called </a:t>
            </a:r>
            <a:r>
              <a:rPr b="1" lang="en-US" sz="3200" spc="-1" strike="noStrike">
                <a:solidFill>
                  <a:srgbClr val="ffffff"/>
                </a:solidFill>
                <a:latin typeface="Arial"/>
              </a:rPr>
              <a:t>"sticky ends" </a:t>
            </a:r>
            <a:r>
              <a:rPr b="0" lang="en-US" sz="3200" spc="-1" strike="noStrike">
                <a:solidFill>
                  <a:srgbClr val="ffffff"/>
                </a:solidFill>
                <a:latin typeface="Arial"/>
              </a:rPr>
              <a:t>because they are able to form with any base pair DNA molecule that contains the complementary sticky end. Any other source of DNA treated with the same enzyme will produce such molecules.</a:t>
            </a:r>
            <a:endParaRPr b="0" lang="en-IN" sz="3200" spc="-1" strike="noStrike">
              <a:solidFill>
                <a:srgbClr val="ffffff"/>
              </a:solidFill>
              <a:latin typeface="Arial"/>
            </a:endParaRPr>
          </a:p>
          <a:p>
            <a:pPr marL="343080" indent="-343080">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ffffff"/>
              </a:solidFill>
              <a:latin typeface="Arial"/>
            </a:endParaRPr>
          </a:p>
        </p:txBody>
      </p:sp>
    </p:spTree>
  </p:cSld>
  <p:transition>
    <p:random/>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301680" y="228600"/>
            <a:ext cx="8510400" cy="132552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Miotics</a:t>
            </a:r>
            <a:endParaRPr b="0" lang="en-IN" sz="4400" spc="-1" strike="noStrike">
              <a:solidFill>
                <a:srgbClr val="dceaae"/>
              </a:solidFill>
              <a:latin typeface="Arial"/>
            </a:endParaRPr>
          </a:p>
        </p:txBody>
      </p:sp>
      <p:sp>
        <p:nvSpPr>
          <p:cNvPr id="753" name="PlaceHolder 2"/>
          <p:cNvSpPr>
            <a:spLocks noGrp="1"/>
          </p:cNvSpPr>
          <p:nvPr>
            <p:ph/>
          </p:nvPr>
        </p:nvSpPr>
        <p:spPr>
          <a:xfrm>
            <a:off x="301680" y="1676160"/>
            <a:ext cx="4191120" cy="4422600"/>
          </a:xfrm>
          <a:prstGeom prst="rect">
            <a:avLst/>
          </a:prstGeom>
          <a:noFill/>
          <a:ln w="0">
            <a:noFill/>
          </a:ln>
        </p:spPr>
        <p:txBody>
          <a:bodyPr anchor="t">
            <a:normAutofit/>
          </a:bodyPr>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a:t>
            </a:r>
            <a:r>
              <a:rPr b="1" lang="en-US" sz="1400" spc="-1" strike="noStrike">
                <a:solidFill>
                  <a:srgbClr val="ffffff"/>
                </a:solidFill>
                <a:latin typeface="Arial"/>
              </a:rPr>
              <a:t>Pilocarpine</a:t>
            </a:r>
            <a:endParaRPr b="0" lang="en-IN" sz="1400" spc="-1" strike="noStrike">
              <a:solidFill>
                <a:srgbClr val="ffffff"/>
              </a:solidFill>
              <a:latin typeface="Arial"/>
            </a:endParaRPr>
          </a:p>
          <a:p>
            <a:pPr marL="533520" indent="-533520">
              <a:lnSpc>
                <a:spcPct val="80000"/>
              </a:lnSpc>
              <a:spcBef>
                <a:spcPts val="3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a choline ester miotic and a positively charged quaternary ammonium compound.Increase secretion by the exocrine glands. </a:t>
            </a:r>
            <a:r>
              <a:rPr b="0" lang="en-US" sz="1200" spc="-1" strike="noStrike">
                <a:solidFill>
                  <a:srgbClr val="ffffff"/>
                </a:solidFill>
                <a:latin typeface="Arial"/>
              </a:rPr>
              <a:t>increase secretion by the exocrine glands, and produces contraction of the iris sphincter muscle and ciliary muscle by mainly stimulating muscarinic receptors. </a:t>
            </a:r>
            <a:endParaRPr b="0" lang="en-IN" sz="1200" spc="-1" strike="noStrike">
              <a:solidFill>
                <a:srgbClr val="ffffff"/>
              </a:solidFill>
              <a:latin typeface="Arial"/>
            </a:endParaRPr>
          </a:p>
          <a:p>
            <a:pPr marL="533520" indent="-533520">
              <a:lnSpc>
                <a:spcPct val="80000"/>
              </a:lnSpc>
              <a:spcBef>
                <a:spcPts val="300"/>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Arial"/>
              </a:rPr>
              <a:t>3times a day</a:t>
            </a:r>
            <a:endParaRPr b="0" lang="en-IN" sz="12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-Carbachol</a:t>
            </a:r>
            <a:endParaRPr b="0" lang="en-IN" sz="14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-produces constriction of the iris and ciliary body resulting in reduction in intraocular pressure</a:t>
            </a:r>
            <a:endParaRPr b="0" lang="en-IN" sz="14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400" spc="-1" strike="noStrike">
              <a:solidFill>
                <a:srgbClr val="ffffff"/>
              </a:solidFill>
              <a:latin typeface="Arial"/>
            </a:endParaRPr>
          </a:p>
          <a:p>
            <a:pPr marL="533520" indent="-53352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ffffff"/>
                </a:solidFill>
                <a:latin typeface="Arial"/>
              </a:rPr>
              <a:t>-</a:t>
            </a:r>
            <a:r>
              <a:rPr b="1" lang="en-US" sz="1400" spc="-1" strike="noStrike">
                <a:solidFill>
                  <a:srgbClr val="ffffff"/>
                </a:solidFill>
                <a:latin typeface="Arial"/>
              </a:rPr>
              <a:t>Echothiophate </a:t>
            </a:r>
            <a:br>
              <a:rPr sz="1400"/>
            </a:br>
            <a:r>
              <a:rPr b="0" lang="en-US" sz="1400" spc="-1" strike="noStrike">
                <a:solidFill>
                  <a:srgbClr val="ffffff"/>
                </a:solidFill>
                <a:latin typeface="Arial"/>
              </a:rPr>
              <a:t>long-acting cholinesterase inhibitor  which enhances the effect acetylcholine in iris, ciliary muscle.It  causes miosis, increase in facility of outflow of aqueous humor, and fall in intraocular pressure</a:t>
            </a:r>
            <a:endParaRPr b="0" lang="en-IN" sz="1400" spc="-1" strike="noStrike">
              <a:solidFill>
                <a:srgbClr val="ffffff"/>
              </a:solidFill>
              <a:latin typeface="Arial"/>
            </a:endParaRPr>
          </a:p>
          <a:p>
            <a:pPr marL="533520" indent="-53352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000" spc="-1" strike="noStrike">
              <a:solidFill>
                <a:srgbClr val="ffffff"/>
              </a:solidFill>
              <a:latin typeface="Arial"/>
            </a:endParaRPr>
          </a:p>
          <a:p>
            <a:pPr marL="533520" indent="-53352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 </a:t>
            </a:r>
            <a:endParaRPr b="0" lang="en-IN" sz="1000" spc="-1" strike="noStrike">
              <a:solidFill>
                <a:srgbClr val="ffffff"/>
              </a:solidFill>
              <a:latin typeface="Arial"/>
            </a:endParaRPr>
          </a:p>
        </p:txBody>
      </p:sp>
      <p:sp>
        <p:nvSpPr>
          <p:cNvPr id="754" name="PlaceHolder 3"/>
          <p:cNvSpPr>
            <a:spLocks noGrp="1"/>
          </p:cNvSpPr>
          <p:nvPr>
            <p:ph/>
          </p:nvPr>
        </p:nvSpPr>
        <p:spPr>
          <a:xfrm>
            <a:off x="4651200" y="1676160"/>
            <a:ext cx="4191120" cy="4422600"/>
          </a:xfrm>
          <a:prstGeom prst="rect">
            <a:avLst/>
          </a:prstGeom>
          <a:noFill/>
          <a:ln w="0">
            <a:noFill/>
          </a:ln>
        </p:spPr>
        <p:txBody>
          <a:bodyPr anchor="t">
            <a:normAutofit/>
          </a:bodyPr>
          <a:p>
            <a:pPr marL="380880" indent="-380880">
              <a:lnSpc>
                <a:spcPct val="80000"/>
              </a:lnSpc>
              <a:spcBef>
                <a:spcPts val="34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Side effects:</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pain inside the eye first few days </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Blurred vision </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extreme nearsightedness (younger age)</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reduce pupil size and prevent normal dilation, dim vision, especially at night or in dark rooms</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Stuffy nose, sweating, increased salivation</a:t>
            </a:r>
            <a:endParaRPr b="0" lang="en-IN"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occasional gastrointestinal (stronger miotics)</a:t>
            </a:r>
            <a:endParaRPr b="0" lang="en-IN" sz="1400" spc="-1" strike="noStrike">
              <a:solidFill>
                <a:srgbClr val="ffffff"/>
              </a:solidFill>
              <a:latin typeface="Arial"/>
            </a:endParaRPr>
          </a:p>
        </p:txBody>
      </p:sp>
      <p:pic>
        <p:nvPicPr>
          <p:cNvPr id="755" name="Picture 5" descr="APRD00382_ZOOM"/>
          <p:cNvPicPr/>
          <p:nvPr/>
        </p:nvPicPr>
        <p:blipFill>
          <a:blip r:embed="rId1"/>
          <a:stretch/>
        </p:blipFill>
        <p:spPr>
          <a:xfrm>
            <a:off x="380880" y="5410080"/>
            <a:ext cx="2133720" cy="1447920"/>
          </a:xfrm>
          <a:prstGeom prst="rect">
            <a:avLst/>
          </a:prstGeom>
          <a:ln w="0">
            <a:noFill/>
          </a:ln>
        </p:spPr>
      </p:pic>
      <p:pic>
        <p:nvPicPr>
          <p:cNvPr id="756" name="Picture 6" descr="APRD00845_ZOOM"/>
          <p:cNvPicPr/>
          <p:nvPr/>
        </p:nvPicPr>
        <p:blipFill>
          <a:blip r:embed="rId2"/>
          <a:stretch/>
        </p:blipFill>
        <p:spPr>
          <a:xfrm>
            <a:off x="3124080" y="5715000"/>
            <a:ext cx="1905120" cy="838080"/>
          </a:xfrm>
          <a:prstGeom prst="rect">
            <a:avLst/>
          </a:prstGeom>
          <a:ln w="0">
            <a:noFill/>
          </a:ln>
        </p:spPr>
      </p:pic>
      <p:pic>
        <p:nvPicPr>
          <p:cNvPr id="757" name="Picture 7" descr="APRD00942_ZOOM"/>
          <p:cNvPicPr/>
          <p:nvPr/>
        </p:nvPicPr>
        <p:blipFill>
          <a:blip r:embed="rId3"/>
          <a:stretch/>
        </p:blipFill>
        <p:spPr>
          <a:xfrm>
            <a:off x="5486400" y="5334120"/>
            <a:ext cx="3505320" cy="1066680"/>
          </a:xfrm>
          <a:prstGeom prst="rect">
            <a:avLst/>
          </a:prstGeom>
          <a:ln w="0">
            <a:noFill/>
          </a:ln>
        </p:spPr>
      </p:pic>
    </p:spTree>
  </p:cSld>
  <p:transition>
    <p:random/>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8" name="Picture 2" descr=""/>
          <p:cNvPicPr/>
          <p:nvPr/>
        </p:nvPicPr>
        <p:blipFill>
          <a:blip r:embed="rId1"/>
          <a:stretch/>
        </p:blipFill>
        <p:spPr>
          <a:xfrm>
            <a:off x="1447920" y="228600"/>
            <a:ext cx="6464160" cy="6451560"/>
          </a:xfrm>
          <a:prstGeom prst="rect">
            <a:avLst/>
          </a:prstGeom>
          <a:ln w="0">
            <a:noFill/>
          </a:ln>
        </p:spPr>
      </p:pic>
    </p:spTree>
  </p:cSld>
  <p:transition>
    <p:random/>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685800" y="22824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b7e7ff"/>
                </a:solidFill>
                <a:latin typeface="Arial"/>
              </a:rPr>
              <a:t>Energy Changes Associated with Changes of State</a:t>
            </a:r>
            <a:endParaRPr b="0" lang="en-IN" sz="4000" spc="-1" strike="noStrike">
              <a:solidFill>
                <a:srgbClr val="b7e7ff"/>
              </a:solidFill>
              <a:latin typeface="Arial"/>
            </a:endParaRPr>
          </a:p>
        </p:txBody>
      </p:sp>
      <p:sp>
        <p:nvSpPr>
          <p:cNvPr id="760" name="PlaceHolder 2"/>
          <p:cNvSpPr>
            <a:spLocks noGrp="1"/>
          </p:cNvSpPr>
          <p:nvPr>
            <p:ph/>
          </p:nvPr>
        </p:nvSpPr>
        <p:spPr>
          <a:xfrm>
            <a:off x="4419720" y="1600200"/>
            <a:ext cx="4495680" cy="4572000"/>
          </a:xfrm>
          <a:prstGeom prst="rect">
            <a:avLst/>
          </a:prstGeom>
          <a:noFill/>
          <a:ln w="0">
            <a:noFill/>
          </a:ln>
        </p:spPr>
        <p:txBody>
          <a:bodyPr anchor="t">
            <a:normAutofit/>
          </a:bodyPr>
          <a:p>
            <a:pPr marL="343080" indent="-343080">
              <a:spcBef>
                <a:spcPts val="700"/>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heat added to the system at the melting and boiling points goes into pulling the molecules farther apart from each other.</a:t>
            </a:r>
            <a:endParaRPr b="0" lang="en-IN" sz="2800" spc="-1" strike="noStrike">
              <a:solidFill>
                <a:srgbClr val="ffffff"/>
              </a:solidFill>
              <a:latin typeface="Arial"/>
            </a:endParaRPr>
          </a:p>
          <a:p>
            <a:pPr marL="343080" indent="-343080">
              <a:spcBef>
                <a:spcPts val="700"/>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temperature of the substance does not rise during a phase change.</a:t>
            </a:r>
            <a:endParaRPr b="0" lang="en-IN" sz="2800" spc="-1" strike="noStrike">
              <a:solidFill>
                <a:srgbClr val="ffffff"/>
              </a:solidFill>
              <a:latin typeface="Arial"/>
            </a:endParaRPr>
          </a:p>
        </p:txBody>
      </p:sp>
      <p:sp>
        <p:nvSpPr>
          <p:cNvPr id="761" name="Footer Placeholder 6"/>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IN" sz="1400" spc="-1" strike="noStrike">
              <a:solidFill>
                <a:srgbClr val="000000"/>
              </a:solidFill>
              <a:latin typeface="Times New Roman"/>
            </a:endParaRPr>
          </a:p>
        </p:txBody>
      </p:sp>
      <p:graphicFrame>
        <p:nvGraphicFramePr>
          <p:cNvPr id="762" name="ShockwaveFlash1"/>
          <p:cNvGraphicFramePr/>
          <p:nvPr/>
        </p:nvGraphicFramePr>
        <p:xfrm>
          <a:off x="228600" y="2286000"/>
          <a:ext cx="4191120" cy="2819520"/>
        </p:xfrm>
        <a:graphic>
          <a:graphicData uri="http://schemas.openxmlformats.org/presentationml/2006/ole">
            <p:oleObj r:id="rId1" spid="">
              <p:embed/>
            </p:oleObj>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3" name="Line 2"/>
          <p:cNvSpPr/>
          <p:nvPr/>
        </p:nvSpPr>
        <p:spPr>
          <a:xfrm>
            <a:off x="1143000" y="1295280"/>
            <a:ext cx="0" cy="5105520"/>
          </a:xfrm>
          <a:prstGeom prst="line">
            <a:avLst/>
          </a:prstGeom>
          <a:ln w="25560">
            <a:solidFill>
              <a:srgbClr val="ffffff"/>
            </a:solidFill>
            <a:miter/>
          </a:ln>
        </p:spPr>
        <p:style>
          <a:lnRef idx="0"/>
          <a:fillRef idx="0"/>
          <a:effectRef idx="0"/>
          <a:fontRef idx="minor"/>
        </p:style>
      </p:sp>
      <p:sp>
        <p:nvSpPr>
          <p:cNvPr id="764" name="Line 3"/>
          <p:cNvSpPr/>
          <p:nvPr/>
        </p:nvSpPr>
        <p:spPr>
          <a:xfrm>
            <a:off x="1143000" y="1295280"/>
            <a:ext cx="2943360" cy="0"/>
          </a:xfrm>
          <a:prstGeom prst="line">
            <a:avLst/>
          </a:prstGeom>
          <a:ln w="25560">
            <a:solidFill>
              <a:srgbClr val="ffffff"/>
            </a:solidFill>
            <a:miter/>
          </a:ln>
        </p:spPr>
        <p:style>
          <a:lnRef idx="0"/>
          <a:fillRef idx="0"/>
          <a:effectRef idx="0"/>
          <a:fontRef idx="minor"/>
        </p:style>
      </p:sp>
      <p:sp>
        <p:nvSpPr>
          <p:cNvPr id="765" name="Line 4"/>
          <p:cNvSpPr/>
          <p:nvPr/>
        </p:nvSpPr>
        <p:spPr>
          <a:xfrm>
            <a:off x="1143000" y="1905120"/>
            <a:ext cx="2943360" cy="0"/>
          </a:xfrm>
          <a:prstGeom prst="line">
            <a:avLst/>
          </a:prstGeom>
          <a:ln w="25560">
            <a:solidFill>
              <a:srgbClr val="ffffff"/>
            </a:solidFill>
            <a:miter/>
          </a:ln>
        </p:spPr>
        <p:style>
          <a:lnRef idx="0"/>
          <a:fillRef idx="0"/>
          <a:effectRef idx="0"/>
          <a:fontRef idx="minor"/>
        </p:style>
      </p:sp>
      <p:sp>
        <p:nvSpPr>
          <p:cNvPr id="766" name="Line 5"/>
          <p:cNvSpPr/>
          <p:nvPr/>
        </p:nvSpPr>
        <p:spPr>
          <a:xfrm>
            <a:off x="1143000" y="2514600"/>
            <a:ext cx="2943360" cy="0"/>
          </a:xfrm>
          <a:prstGeom prst="line">
            <a:avLst/>
          </a:prstGeom>
          <a:ln w="25560">
            <a:solidFill>
              <a:srgbClr val="ffffff"/>
            </a:solidFill>
            <a:miter/>
          </a:ln>
        </p:spPr>
        <p:style>
          <a:lnRef idx="0"/>
          <a:fillRef idx="0"/>
          <a:effectRef idx="0"/>
          <a:fontRef idx="minor"/>
        </p:style>
      </p:sp>
      <p:sp>
        <p:nvSpPr>
          <p:cNvPr id="767" name="Line 6"/>
          <p:cNvSpPr/>
          <p:nvPr/>
        </p:nvSpPr>
        <p:spPr>
          <a:xfrm>
            <a:off x="1143000" y="3124080"/>
            <a:ext cx="2943360" cy="0"/>
          </a:xfrm>
          <a:prstGeom prst="line">
            <a:avLst/>
          </a:prstGeom>
          <a:ln w="25560">
            <a:solidFill>
              <a:srgbClr val="ffffff"/>
            </a:solidFill>
            <a:miter/>
          </a:ln>
        </p:spPr>
        <p:style>
          <a:lnRef idx="0"/>
          <a:fillRef idx="0"/>
          <a:effectRef idx="0"/>
          <a:fontRef idx="minor"/>
        </p:style>
      </p:sp>
      <p:sp>
        <p:nvSpPr>
          <p:cNvPr id="768" name="Line 7"/>
          <p:cNvSpPr/>
          <p:nvPr/>
        </p:nvSpPr>
        <p:spPr>
          <a:xfrm>
            <a:off x="1143000" y="3733920"/>
            <a:ext cx="2943360" cy="0"/>
          </a:xfrm>
          <a:prstGeom prst="line">
            <a:avLst/>
          </a:prstGeom>
          <a:ln w="25560">
            <a:solidFill>
              <a:srgbClr val="ffffff"/>
            </a:solidFill>
            <a:miter/>
          </a:ln>
        </p:spPr>
        <p:style>
          <a:lnRef idx="0"/>
          <a:fillRef idx="0"/>
          <a:effectRef idx="0"/>
          <a:fontRef idx="minor"/>
        </p:style>
      </p:sp>
      <p:sp>
        <p:nvSpPr>
          <p:cNvPr id="769" name="Line 8"/>
          <p:cNvSpPr/>
          <p:nvPr/>
        </p:nvSpPr>
        <p:spPr>
          <a:xfrm>
            <a:off x="1143000" y="4343400"/>
            <a:ext cx="2943360" cy="0"/>
          </a:xfrm>
          <a:prstGeom prst="line">
            <a:avLst/>
          </a:prstGeom>
          <a:ln w="25560">
            <a:solidFill>
              <a:srgbClr val="ffffff"/>
            </a:solidFill>
            <a:miter/>
          </a:ln>
        </p:spPr>
        <p:style>
          <a:lnRef idx="0"/>
          <a:fillRef idx="0"/>
          <a:effectRef idx="0"/>
          <a:fontRef idx="minor"/>
        </p:style>
      </p:sp>
      <p:sp>
        <p:nvSpPr>
          <p:cNvPr id="770" name="Line 9"/>
          <p:cNvSpPr/>
          <p:nvPr/>
        </p:nvSpPr>
        <p:spPr>
          <a:xfrm>
            <a:off x="1143000" y="4952880"/>
            <a:ext cx="2943360" cy="0"/>
          </a:xfrm>
          <a:prstGeom prst="line">
            <a:avLst/>
          </a:prstGeom>
          <a:ln w="25560">
            <a:solidFill>
              <a:srgbClr val="ffffff"/>
            </a:solidFill>
            <a:miter/>
          </a:ln>
        </p:spPr>
        <p:style>
          <a:lnRef idx="0"/>
          <a:fillRef idx="0"/>
          <a:effectRef idx="0"/>
          <a:fontRef idx="minor"/>
        </p:style>
      </p:sp>
      <p:sp>
        <p:nvSpPr>
          <p:cNvPr id="771" name="Text Box 10"/>
          <p:cNvSpPr/>
          <p:nvPr/>
        </p:nvSpPr>
        <p:spPr>
          <a:xfrm>
            <a:off x="1143000" y="838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Outgroup Monotremata</a:t>
            </a:r>
            <a:endParaRPr b="0" lang="en-IN" sz="2400" spc="-1" strike="noStrike">
              <a:solidFill>
                <a:srgbClr val="000000"/>
              </a:solidFill>
              <a:latin typeface="Times New Roman"/>
            </a:endParaRPr>
          </a:p>
        </p:txBody>
      </p:sp>
      <p:sp>
        <p:nvSpPr>
          <p:cNvPr id="772" name="Line 11"/>
          <p:cNvSpPr/>
          <p:nvPr/>
        </p:nvSpPr>
        <p:spPr>
          <a:xfrm>
            <a:off x="990720" y="1600200"/>
            <a:ext cx="304560" cy="0"/>
          </a:xfrm>
          <a:prstGeom prst="line">
            <a:avLst/>
          </a:prstGeom>
          <a:ln w="25560">
            <a:solidFill>
              <a:srgbClr val="ffffff"/>
            </a:solidFill>
            <a:miter/>
          </a:ln>
        </p:spPr>
        <p:style>
          <a:lnRef idx="0"/>
          <a:fillRef idx="0"/>
          <a:effectRef idx="0"/>
          <a:fontRef idx="minor"/>
        </p:style>
      </p:sp>
      <p:sp>
        <p:nvSpPr>
          <p:cNvPr id="773" name="Line 12"/>
          <p:cNvSpPr/>
          <p:nvPr/>
        </p:nvSpPr>
        <p:spPr>
          <a:xfrm>
            <a:off x="990720" y="2209680"/>
            <a:ext cx="304560" cy="0"/>
          </a:xfrm>
          <a:prstGeom prst="line">
            <a:avLst/>
          </a:prstGeom>
          <a:ln w="25560">
            <a:solidFill>
              <a:srgbClr val="ffffff"/>
            </a:solidFill>
            <a:miter/>
          </a:ln>
        </p:spPr>
        <p:style>
          <a:lnRef idx="0"/>
          <a:fillRef idx="0"/>
          <a:effectRef idx="0"/>
          <a:fontRef idx="minor"/>
        </p:style>
      </p:sp>
      <p:sp>
        <p:nvSpPr>
          <p:cNvPr id="774" name="Line 13"/>
          <p:cNvSpPr/>
          <p:nvPr/>
        </p:nvSpPr>
        <p:spPr>
          <a:xfrm>
            <a:off x="990720" y="2819520"/>
            <a:ext cx="304560" cy="0"/>
          </a:xfrm>
          <a:prstGeom prst="line">
            <a:avLst/>
          </a:prstGeom>
          <a:ln w="25560">
            <a:solidFill>
              <a:srgbClr val="ffffff"/>
            </a:solidFill>
            <a:miter/>
          </a:ln>
        </p:spPr>
        <p:style>
          <a:lnRef idx="0"/>
          <a:fillRef idx="0"/>
          <a:effectRef idx="0"/>
          <a:fontRef idx="minor"/>
        </p:style>
      </p:sp>
      <p:sp>
        <p:nvSpPr>
          <p:cNvPr id="775" name="Line 14"/>
          <p:cNvSpPr/>
          <p:nvPr/>
        </p:nvSpPr>
        <p:spPr>
          <a:xfrm>
            <a:off x="990720" y="4038480"/>
            <a:ext cx="304560" cy="0"/>
          </a:xfrm>
          <a:prstGeom prst="line">
            <a:avLst/>
          </a:prstGeom>
          <a:ln w="25560">
            <a:solidFill>
              <a:srgbClr val="ffffff"/>
            </a:solidFill>
            <a:miter/>
          </a:ln>
        </p:spPr>
        <p:style>
          <a:lnRef idx="0"/>
          <a:fillRef idx="0"/>
          <a:effectRef idx="0"/>
          <a:fontRef idx="minor"/>
        </p:style>
      </p:sp>
      <p:sp>
        <p:nvSpPr>
          <p:cNvPr id="776" name="Line 15"/>
          <p:cNvSpPr/>
          <p:nvPr/>
        </p:nvSpPr>
        <p:spPr>
          <a:xfrm>
            <a:off x="990720" y="5257800"/>
            <a:ext cx="304560" cy="0"/>
          </a:xfrm>
          <a:prstGeom prst="line">
            <a:avLst/>
          </a:prstGeom>
          <a:ln w="25560">
            <a:solidFill>
              <a:srgbClr val="ffffff"/>
            </a:solidFill>
            <a:miter/>
          </a:ln>
        </p:spPr>
        <p:style>
          <a:lnRef idx="0"/>
          <a:fillRef idx="0"/>
          <a:effectRef idx="0"/>
          <a:fontRef idx="minor"/>
        </p:style>
      </p:sp>
      <p:sp>
        <p:nvSpPr>
          <p:cNvPr id="777" name="Line 16"/>
          <p:cNvSpPr/>
          <p:nvPr/>
        </p:nvSpPr>
        <p:spPr>
          <a:xfrm>
            <a:off x="1447920" y="2971800"/>
            <a:ext cx="0" cy="304920"/>
          </a:xfrm>
          <a:prstGeom prst="line">
            <a:avLst/>
          </a:prstGeom>
          <a:ln w="25560">
            <a:solidFill>
              <a:srgbClr val="ffffff"/>
            </a:solidFill>
            <a:miter/>
          </a:ln>
        </p:spPr>
        <p:style>
          <a:lnRef idx="0"/>
          <a:fillRef idx="0"/>
          <a:effectRef idx="0"/>
          <a:fontRef idx="minor"/>
        </p:style>
      </p:sp>
      <p:sp>
        <p:nvSpPr>
          <p:cNvPr id="778" name="Line 17"/>
          <p:cNvSpPr/>
          <p:nvPr/>
        </p:nvSpPr>
        <p:spPr>
          <a:xfrm>
            <a:off x="1447920" y="4800600"/>
            <a:ext cx="0" cy="304920"/>
          </a:xfrm>
          <a:prstGeom prst="line">
            <a:avLst/>
          </a:prstGeom>
          <a:ln w="25560">
            <a:solidFill>
              <a:srgbClr val="ffffff"/>
            </a:solidFill>
            <a:miter/>
          </a:ln>
        </p:spPr>
        <p:style>
          <a:lnRef idx="0"/>
          <a:fillRef idx="0"/>
          <a:effectRef idx="0"/>
          <a:fontRef idx="minor"/>
        </p:style>
      </p:sp>
      <p:sp>
        <p:nvSpPr>
          <p:cNvPr id="779" name="Text Box 18"/>
          <p:cNvSpPr/>
          <p:nvPr/>
        </p:nvSpPr>
        <p:spPr>
          <a:xfrm>
            <a:off x="1523880" y="44197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Notorcytemorphia</a:t>
            </a:r>
            <a:endParaRPr b="0" lang="en-IN" sz="2400" spc="-1" strike="noStrike">
              <a:solidFill>
                <a:srgbClr val="000000"/>
              </a:solidFill>
              <a:latin typeface="Times New Roman"/>
            </a:endParaRPr>
          </a:p>
        </p:txBody>
      </p:sp>
      <p:sp>
        <p:nvSpPr>
          <p:cNvPr id="780" name="Text Box 19"/>
          <p:cNvSpPr/>
          <p:nvPr/>
        </p:nvSpPr>
        <p:spPr>
          <a:xfrm>
            <a:off x="1447920" y="38098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Peramelemorphia</a:t>
            </a:r>
            <a:endParaRPr b="0" lang="en-IN" sz="2400" spc="-1" strike="noStrike">
              <a:solidFill>
                <a:srgbClr val="000000"/>
              </a:solidFill>
              <a:latin typeface="Times New Roman"/>
            </a:endParaRPr>
          </a:p>
        </p:txBody>
      </p:sp>
      <p:sp>
        <p:nvSpPr>
          <p:cNvPr id="781" name="Text Box 20"/>
          <p:cNvSpPr/>
          <p:nvPr/>
        </p:nvSpPr>
        <p:spPr>
          <a:xfrm>
            <a:off x="1447920" y="32004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Dasyuromorphia</a:t>
            </a:r>
            <a:endParaRPr b="0" lang="en-IN" sz="2400" spc="-1" strike="noStrike">
              <a:solidFill>
                <a:srgbClr val="000000"/>
              </a:solidFill>
              <a:latin typeface="Times New Roman"/>
            </a:endParaRPr>
          </a:p>
        </p:txBody>
      </p:sp>
      <p:sp>
        <p:nvSpPr>
          <p:cNvPr id="782" name="Text Box 21"/>
          <p:cNvSpPr/>
          <p:nvPr/>
        </p:nvSpPr>
        <p:spPr>
          <a:xfrm>
            <a:off x="1447920" y="25909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Microbiotheria</a:t>
            </a:r>
            <a:endParaRPr b="0" lang="en-IN" sz="2400" spc="-1" strike="noStrike">
              <a:solidFill>
                <a:srgbClr val="000000"/>
              </a:solidFill>
              <a:latin typeface="Times New Roman"/>
            </a:endParaRPr>
          </a:p>
        </p:txBody>
      </p:sp>
      <p:sp>
        <p:nvSpPr>
          <p:cNvPr id="783" name="Text Box 22"/>
          <p:cNvSpPr/>
          <p:nvPr/>
        </p:nvSpPr>
        <p:spPr>
          <a:xfrm>
            <a:off x="1447920" y="1981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Paucituberculata</a:t>
            </a:r>
            <a:endParaRPr b="0" lang="en-IN" sz="2400" spc="-1" strike="noStrike">
              <a:solidFill>
                <a:srgbClr val="000000"/>
              </a:solidFill>
              <a:latin typeface="Times New Roman"/>
            </a:endParaRPr>
          </a:p>
        </p:txBody>
      </p:sp>
      <p:sp>
        <p:nvSpPr>
          <p:cNvPr id="784" name="Text Box 23"/>
          <p:cNvSpPr/>
          <p:nvPr/>
        </p:nvSpPr>
        <p:spPr>
          <a:xfrm>
            <a:off x="1447920" y="13716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Didelphimorphia</a:t>
            </a:r>
            <a:endParaRPr b="0" lang="en-IN" sz="2400" spc="-1" strike="noStrike">
              <a:solidFill>
                <a:srgbClr val="000000"/>
              </a:solidFill>
              <a:latin typeface="Times New Roman"/>
            </a:endParaRPr>
          </a:p>
        </p:txBody>
      </p:sp>
      <p:sp>
        <p:nvSpPr>
          <p:cNvPr id="785" name="Text Box 24"/>
          <p:cNvSpPr/>
          <p:nvPr/>
        </p:nvSpPr>
        <p:spPr>
          <a:xfrm>
            <a:off x="1143000" y="5791320"/>
            <a:ext cx="213372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Diprotodontia</a:t>
            </a:r>
            <a:endParaRPr b="0" lang="en-IN" sz="2400" spc="-1" strike="noStrike">
              <a:solidFill>
                <a:srgbClr val="000000"/>
              </a:solidFill>
              <a:latin typeface="Times New Roman"/>
            </a:endParaRPr>
          </a:p>
        </p:txBody>
      </p:sp>
    </p:spTree>
  </p:cSld>
  <p:transition>
    <p:random/>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title"/>
          </p:nvPr>
        </p:nvSpPr>
        <p:spPr>
          <a:xfrm>
            <a:off x="685800" y="6480"/>
            <a:ext cx="7772400" cy="4108320"/>
          </a:xfrm>
          <a:prstGeom prst="rect">
            <a:avLst/>
          </a:prstGeom>
          <a:noFill/>
          <a:ln w="0">
            <a:noFill/>
          </a:ln>
        </p:spPr>
        <p:txBody>
          <a:bodyPr anchor="ctr">
            <a:noAutofit/>
          </a:bodyPr>
          <a:p>
            <a:pPr marL="838080" indent="-838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Black"/>
              </a:rPr>
              <a:t>The strands are held in position, binding easily to DNA polymerase, which catalyzes the elongation of the leading and lagging strands. </a:t>
            </a:r>
            <a:br>
              <a:rPr sz="2400"/>
            </a:br>
            <a:r>
              <a:rPr b="0" lang="en-US" sz="2400" spc="-1" strike="noStrike">
                <a:solidFill>
                  <a:srgbClr val="ffffff"/>
                </a:solidFill>
                <a:latin typeface="Arial Black"/>
              </a:rPr>
              <a:t>While the DNA polymerase on the leading strand can operate in a continuous fashion, RNA primer is needed repeatedly on the lagging strand to facilitate synthesis of Okazaki fragments. </a:t>
            </a:r>
            <a:br>
              <a:rPr sz="2400"/>
            </a:br>
            <a:endParaRPr b="0" lang="en-IN" sz="2400" spc="-1" strike="noStrike">
              <a:solidFill>
                <a:srgbClr val="ffffff"/>
              </a:solidFill>
              <a:latin typeface="Arial Black"/>
            </a:endParaRPr>
          </a:p>
        </p:txBody>
      </p:sp>
    </p:spTree>
  </p:cSld>
  <p:transition>
    <p:random/>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c00"/>
        </a:solidFill>
      </p:bgPr>
    </p:bg>
    <p:spTree>
      <p:nvGrpSpPr>
        <p:cNvPr id="1" name=""/>
        <p:cNvGrpSpPr/>
        <p:nvPr/>
      </p:nvGrpSpPr>
      <p:grpSpPr>
        <a:xfrm>
          <a:off x="0" y="0"/>
          <a:ext cx="0" cy="0"/>
          <a:chOff x="0" y="0"/>
          <a:chExt cx="0" cy="0"/>
        </a:xfrm>
      </p:grpSpPr>
      <p:sp>
        <p:nvSpPr>
          <p:cNvPr id="787" name="PlaceHolder 1"/>
          <p:cNvSpPr>
            <a:spLocks noGrp="1"/>
          </p:cNvSpPr>
          <p:nvPr>
            <p:ph type="title"/>
          </p:nvPr>
        </p:nvSpPr>
        <p:spPr>
          <a:xfrm>
            <a:off x="685800" y="301320"/>
            <a:ext cx="7772400" cy="1461960"/>
          </a:xfrm>
          <a:prstGeom prst="rect">
            <a:avLst/>
          </a:prstGeom>
          <a:noFill/>
          <a:ln w="0">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Hydrophobic and Hydrophilic</a:t>
            </a:r>
            <a:endParaRPr b="0" lang="en-IN" sz="4400" spc="-1" strike="noStrike">
              <a:solidFill>
                <a:srgbClr val="ffffff"/>
              </a:solidFill>
              <a:latin typeface="Arial Black"/>
            </a:endParaRPr>
          </a:p>
        </p:txBody>
      </p:sp>
      <p:sp>
        <p:nvSpPr>
          <p:cNvPr id="788" name="PlaceHolder 2"/>
          <p:cNvSpPr>
            <a:spLocks noGrp="1"/>
          </p:cNvSpPr>
          <p:nvPr>
            <p:ph/>
          </p:nvPr>
        </p:nvSpPr>
        <p:spPr>
          <a:xfrm>
            <a:off x="685800" y="1981080"/>
            <a:ext cx="7772400" cy="4114800"/>
          </a:xfrm>
          <a:prstGeom prst="rect">
            <a:avLst/>
          </a:prstGeom>
          <a:noFill/>
          <a:ln w="0">
            <a:noFill/>
          </a:ln>
        </p:spPr>
        <p:txBody>
          <a:bodyPr anchor="t">
            <a:normAutofit/>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Hydrophilic-- water loving or a molecule that is capable of forming a hydrogen bond with water.</a:t>
            </a:r>
            <a:endParaRPr b="0" lang="en-IN" sz="3200" spc="-1" strike="noStrike">
              <a:solidFill>
                <a:srgbClr val="ffcc00"/>
              </a:solidFill>
              <a:latin typeface="Arial Black"/>
            </a:endParaRPr>
          </a:p>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Hydrophobic-- water hating or a molecule that repels water. </a:t>
            </a:r>
            <a:endParaRPr b="0" lang="en-IN" sz="3200" spc="-1" strike="noStrike">
              <a:solidFill>
                <a:srgbClr val="ffcc00"/>
              </a:solidFill>
              <a:latin typeface="Arial Black"/>
            </a:endParaRPr>
          </a:p>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Important function in cell’s membrane structure. </a:t>
            </a:r>
            <a:endParaRPr b="0" lang="en-IN" sz="3200" spc="-1" strike="noStrike">
              <a:solidFill>
                <a:srgbClr val="ffcc00"/>
              </a:solidFill>
              <a:latin typeface="Arial Black"/>
            </a:endParaRPr>
          </a:p>
        </p:txBody>
      </p:sp>
    </p:spTree>
  </p:cSld>
  <p:transition>
    <p:random/>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title"/>
          </p:nvPr>
        </p:nvSpPr>
        <p:spPr>
          <a:xfrm>
            <a:off x="1676160" y="457200"/>
            <a:ext cx="7467480" cy="129528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Hydrophobic versus Hydrophilic </a:t>
            </a:r>
            <a:endParaRPr b="0" lang="en-IN" sz="4400" spc="-1" strike="noStrike">
              <a:solidFill>
                <a:srgbClr val="b7e7ff"/>
              </a:solidFill>
              <a:latin typeface="Arial"/>
            </a:endParaRPr>
          </a:p>
        </p:txBody>
      </p:sp>
      <p:pic>
        <p:nvPicPr>
          <p:cNvPr id="790" name="Picture 5" descr="hydro"/>
          <p:cNvPicPr/>
          <p:nvPr/>
        </p:nvPicPr>
        <p:blipFill>
          <a:blip r:embed="rId1"/>
          <a:stretch/>
        </p:blipFill>
        <p:spPr>
          <a:xfrm>
            <a:off x="1104840" y="2286000"/>
            <a:ext cx="3162240" cy="3181320"/>
          </a:xfrm>
          <a:prstGeom prst="rect">
            <a:avLst/>
          </a:prstGeom>
          <a:ln w="0">
            <a:noFill/>
          </a:ln>
        </p:spPr>
      </p:pic>
      <p:pic>
        <p:nvPicPr>
          <p:cNvPr id="791" name="Picture 7" descr="hydrophilic"/>
          <p:cNvPicPr/>
          <p:nvPr/>
        </p:nvPicPr>
        <p:blipFill>
          <a:blip r:embed="rId2"/>
          <a:stretch/>
        </p:blipFill>
        <p:spPr>
          <a:xfrm>
            <a:off x="5486400" y="2743200"/>
            <a:ext cx="2705040" cy="1876320"/>
          </a:xfrm>
          <a:prstGeom prst="rect">
            <a:avLst/>
          </a:prstGeom>
          <a:ln w="0">
            <a:noFill/>
          </a:ln>
        </p:spPr>
      </p:pic>
      <p:sp>
        <p:nvSpPr>
          <p:cNvPr id="792" name="Rectangle 8"/>
          <p:cNvSpPr/>
          <p:nvPr/>
        </p:nvSpPr>
        <p:spPr>
          <a:xfrm>
            <a:off x="5106960" y="4572000"/>
            <a:ext cx="3565440" cy="24624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http://www.uic.edu/classes/bios/bios100/lecturesf04am/lect02.htm</a:t>
            </a:r>
            <a:endParaRPr b="0" lang="en-IN" sz="1000" spc="-1" strike="noStrike">
              <a:solidFill>
                <a:srgbClr val="000000"/>
              </a:solidFill>
              <a:latin typeface="Times New Roman"/>
            </a:endParaRPr>
          </a:p>
        </p:txBody>
      </p:sp>
      <p:sp>
        <p:nvSpPr>
          <p:cNvPr id="793" name="Rectangle 9"/>
          <p:cNvSpPr/>
          <p:nvPr/>
        </p:nvSpPr>
        <p:spPr>
          <a:xfrm>
            <a:off x="967680" y="5486400"/>
            <a:ext cx="3531960" cy="24624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http://academic.brooklyn.cuny.edu/biology/bio4fv/page/hydro.gif</a:t>
            </a:r>
            <a:endParaRPr b="0" lang="en-IN" sz="1000" spc="-1" strike="noStrike">
              <a:solidFill>
                <a:srgbClr val="000000"/>
              </a:solidFill>
              <a:latin typeface="Times New Roman"/>
            </a:endParaRPr>
          </a:p>
        </p:txBody>
      </p:sp>
    </p:spTree>
  </p:cSld>
  <p:transition>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685800" y="6091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6600cc"/>
                </a:solidFill>
                <a:latin typeface="Times New Roman"/>
              </a:rPr>
              <a:t>Example of a Bad Color Scheme</a:t>
            </a:r>
            <a:endParaRPr b="0" lang="en-IN" sz="4400" spc="-1" strike="noStrike">
              <a:solidFill>
                <a:srgbClr val="000000"/>
              </a:solidFill>
              <a:latin typeface="Times New Roman"/>
            </a:endParaRPr>
          </a:p>
        </p:txBody>
      </p:sp>
      <p:sp>
        <p:nvSpPr>
          <p:cNvPr id="696" name="PlaceHolder 2"/>
          <p:cNvSpPr>
            <a:spLocks noGrp="1"/>
          </p:cNvSpPr>
          <p:nvPr>
            <p:ph/>
          </p:nvPr>
        </p:nvSpPr>
        <p:spPr>
          <a:xfrm>
            <a:off x="685800" y="1981080"/>
            <a:ext cx="7772400" cy="4114800"/>
          </a:xfrm>
          <a:prstGeom prst="rect">
            <a:avLst/>
          </a:prstGeom>
          <a:noFill/>
          <a:ln w="0">
            <a:noFill/>
          </a:ln>
        </p:spPr>
        <p:txBody>
          <a:bodyPr anchor="t">
            <a:normAutofit/>
          </a:bodyPr>
          <a:p>
            <a:pPr marL="343080" indent="-34308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Fonts in the same color family as the background do not show up well.</a:t>
            </a:r>
            <a:endParaRPr b="0" lang="en-IN" sz="3200" spc="-1" strike="noStrike">
              <a:solidFill>
                <a:srgbClr val="000000"/>
              </a:solidFill>
              <a:latin typeface="Times New Roman"/>
            </a:endParaRPr>
          </a:p>
          <a:p>
            <a:pPr marL="343080" indent="-34308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Here are some tips for good color combinations</a:t>
            </a:r>
            <a:endParaRPr b="0" lang="en-IN" sz="3200" spc="-1" strike="noStrike">
              <a:solidFill>
                <a:srgbClr val="000000"/>
              </a:solidFill>
              <a:latin typeface="Times New Roman"/>
            </a:endParaRPr>
          </a:p>
          <a:p>
            <a:pPr lvl="1" marL="743040" indent="-285840">
              <a:lnSpc>
                <a:spcPct val="90000"/>
              </a:lnSpc>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Design Templates</a:t>
            </a:r>
            <a:endParaRPr b="0" lang="en-IN" sz="2800" spc="-1" strike="noStrike">
              <a:solidFill>
                <a:srgbClr val="000000"/>
              </a:solidFill>
              <a:latin typeface="Times New Roman"/>
            </a:endParaRPr>
          </a:p>
          <a:p>
            <a:pPr lvl="2" marL="1143000" indent="-228600">
              <a:lnSpc>
                <a:spcPct val="90000"/>
              </a:lnSpc>
              <a:spcBef>
                <a:spcPts val="60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Go under the format menu and select Slide Design</a:t>
            </a:r>
            <a:endParaRPr b="0" lang="en-IN" sz="2400" spc="-1" strike="noStrike">
              <a:solidFill>
                <a:srgbClr val="000000"/>
              </a:solidFill>
              <a:latin typeface="Times New Roman"/>
            </a:endParaRPr>
          </a:p>
          <a:p>
            <a:pPr lvl="1" marL="743040" indent="-285840">
              <a:lnSpc>
                <a:spcPct val="90000"/>
              </a:lnSpc>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Standard Color schemes</a:t>
            </a:r>
            <a:endParaRPr b="0" lang="en-IN" sz="2800" spc="-1" strike="noStrike">
              <a:solidFill>
                <a:srgbClr val="000000"/>
              </a:solidFill>
              <a:latin typeface="Times New Roman"/>
            </a:endParaRPr>
          </a:p>
          <a:p>
            <a:pPr lvl="2" marL="1143000" indent="-228600">
              <a:lnSpc>
                <a:spcPct val="90000"/>
              </a:lnSpc>
              <a:spcBef>
                <a:spcPts val="60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You can’t go wrong with the dark blue background and yellow or white text</a:t>
            </a:r>
            <a:endParaRPr b="0" lang="en-IN" sz="2400" spc="-1" strike="noStrike">
              <a:solidFill>
                <a:srgbClr val="000000"/>
              </a:solidFill>
              <a:latin typeface="Times New Roman"/>
            </a:endParaRPr>
          </a:p>
        </p:txBody>
      </p:sp>
    </p:spTree>
  </p:cSld>
  <p:transition>
    <p:random/>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94" name="Picture 2" descr=""/>
          <p:cNvPicPr/>
          <p:nvPr/>
        </p:nvPicPr>
        <p:blipFill>
          <a:blip r:embed="rId1"/>
          <a:stretch/>
        </p:blipFill>
        <p:spPr>
          <a:xfrm>
            <a:off x="1523880" y="914400"/>
            <a:ext cx="5943600" cy="5915160"/>
          </a:xfrm>
          <a:prstGeom prst="rect">
            <a:avLst/>
          </a:prstGeom>
          <a:ln w="0">
            <a:noFill/>
          </a:ln>
        </p:spPr>
      </p:pic>
      <p:sp>
        <p:nvSpPr>
          <p:cNvPr id="795" name="PlaceHolder 1"/>
          <p:cNvSpPr>
            <a:spLocks noGrp="1"/>
          </p:cNvSpPr>
          <p:nvPr>
            <p:ph type="title"/>
          </p:nvPr>
        </p:nvSpPr>
        <p:spPr>
          <a:xfrm>
            <a:off x="0" y="75960"/>
            <a:ext cx="91440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DFA – Results</a:t>
            </a:r>
            <a:endParaRPr b="0" lang="en-IN" sz="4400" spc="-1" strike="noStrike">
              <a:solidFill>
                <a:srgbClr val="b7e7ff"/>
              </a:solidFill>
              <a:latin typeface="Arial"/>
            </a:endParaRPr>
          </a:p>
        </p:txBody>
      </p:sp>
    </p:spTree>
  </p:cSld>
  <p:transition>
    <p:random/>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96" name="PlaceHolder 1"/>
          <p:cNvSpPr>
            <a:spLocks noGrp="1"/>
          </p:cNvSpPr>
          <p:nvPr>
            <p:ph type="title"/>
          </p:nvPr>
        </p:nvSpPr>
        <p:spPr>
          <a:xfrm>
            <a:off x="0" y="228240"/>
            <a:ext cx="91440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b7e7ff"/>
                </a:solidFill>
                <a:latin typeface="Arial"/>
              </a:rPr>
              <a:t>How Do Neural Networks Compute?</a:t>
            </a:r>
            <a:endParaRPr b="0" lang="en-IN" sz="3600" spc="-1" strike="noStrike">
              <a:solidFill>
                <a:srgbClr val="b7e7ff"/>
              </a:solidFill>
              <a:latin typeface="Arial"/>
            </a:endParaRPr>
          </a:p>
        </p:txBody>
      </p:sp>
      <p:sp>
        <p:nvSpPr>
          <p:cNvPr id="797" name=""/>
          <p:cNvSpPr txBox="1"/>
          <p:nvPr/>
        </p:nvSpPr>
        <p:spPr>
          <a:xfrm>
            <a:off x="677880" y="1447560"/>
            <a:ext cx="7772400" cy="2971800"/>
          </a:xfrm>
          <a:prstGeom prst="rect">
            <a:avLst/>
          </a:prstGeom>
          <a:noFill/>
          <a:ln w="0">
            <a:noFill/>
          </a:ln>
        </p:spPr>
        <p:txBody>
          <a:bodyPr anchor="t">
            <a:normAutofit fontScale="94000"/>
          </a:bodyPr>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 the final value of a particular unit.</a:t>
            </a:r>
            <a:endParaRPr b="0" lang="en-IN"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Calculated by adding inputs and bias</a:t>
            </a:r>
            <a:endParaRPr b="0" lang="en-IN"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function</a:t>
            </a:r>
            <a:endParaRPr b="0" lang="en-IN" sz="3000" spc="-1" strike="noStrike">
              <a:solidFill>
                <a:srgbClr val="ffffff"/>
              </a:solidFill>
              <a:latin typeface="Arial"/>
            </a:endParaRPr>
          </a:p>
        </p:txBody>
      </p:sp>
      <p:grpSp>
        <p:nvGrpSpPr>
          <p:cNvPr id="798" name="Group 4"/>
          <p:cNvGrpSpPr/>
          <p:nvPr/>
        </p:nvGrpSpPr>
        <p:grpSpPr>
          <a:xfrm>
            <a:off x="739800" y="4572000"/>
            <a:ext cx="8023320" cy="2227680"/>
            <a:chOff x="739800" y="4572000"/>
            <a:chExt cx="8023320" cy="2227680"/>
          </a:xfrm>
        </p:grpSpPr>
        <p:sp>
          <p:nvSpPr>
            <p:cNvPr id="799" name="Text Box 5"/>
            <p:cNvSpPr/>
            <p:nvPr/>
          </p:nvSpPr>
          <p:spPr>
            <a:xfrm>
              <a:off x="2506680" y="4572000"/>
              <a:ext cx="770040" cy="398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Bias</a:t>
              </a:r>
              <a:endParaRPr b="0" lang="en-IN" sz="2000" spc="-1" strike="noStrike">
                <a:solidFill>
                  <a:srgbClr val="000000"/>
                </a:solidFill>
                <a:latin typeface="Times New Roman"/>
              </a:endParaRPr>
            </a:p>
          </p:txBody>
        </p:sp>
        <p:grpSp>
          <p:nvGrpSpPr>
            <p:cNvPr id="800" name="Group 6"/>
            <p:cNvGrpSpPr/>
            <p:nvPr/>
          </p:nvGrpSpPr>
          <p:grpSpPr>
            <a:xfrm>
              <a:off x="739800" y="4670280"/>
              <a:ext cx="8023320" cy="2129400"/>
              <a:chOff x="739800" y="4670280"/>
              <a:chExt cx="8023320" cy="2129400"/>
            </a:xfrm>
          </p:grpSpPr>
          <p:sp>
            <p:nvSpPr>
              <p:cNvPr id="801" name="Text Box 7"/>
              <p:cNvSpPr/>
              <p:nvPr/>
            </p:nvSpPr>
            <p:spPr>
              <a:xfrm>
                <a:off x="4343400" y="4738680"/>
                <a:ext cx="4419720" cy="366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802" name="Text Box 8"/>
              <p:cNvSpPr/>
              <p:nvPr/>
            </p:nvSpPr>
            <p:spPr>
              <a:xfrm>
                <a:off x="4335480" y="6095880"/>
                <a:ext cx="2098800" cy="703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Activation Function</a:t>
                </a:r>
                <a:endParaRPr b="0" lang="en-IN" sz="2000" spc="-1" strike="noStrike">
                  <a:solidFill>
                    <a:srgbClr val="000000"/>
                  </a:solidFill>
                  <a:latin typeface="Times New Roman"/>
                </a:endParaRPr>
              </a:p>
            </p:txBody>
          </p:sp>
          <p:sp>
            <p:nvSpPr>
              <p:cNvPr id="803" name="Rectangle 9"/>
              <p:cNvSpPr/>
              <p:nvPr/>
            </p:nvSpPr>
            <p:spPr>
              <a:xfrm>
                <a:off x="2641680" y="5257800"/>
                <a:ext cx="474480" cy="609480"/>
              </a:xfrm>
              <a:prstGeom prst="rect">
                <a:avLst/>
              </a:prstGeom>
              <a:solidFill>
                <a:srgbClr val="ee941c"/>
              </a:solidFill>
              <a:ln w="12600">
                <a:solidFill>
                  <a:srgbClr val="00cc99"/>
                </a:solidFill>
                <a:miter/>
              </a:ln>
            </p:spPr>
            <p:style>
              <a:lnRef idx="0"/>
              <a:fillRef idx="0"/>
              <a:effectRef idx="0"/>
              <a:fontRef idx="minor"/>
            </p:style>
          </p:sp>
          <p:sp>
            <p:nvSpPr>
              <p:cNvPr id="804" name="Oval 10"/>
              <p:cNvSpPr/>
              <p:nvPr/>
            </p:nvSpPr>
            <p:spPr>
              <a:xfrm>
                <a:off x="4665600" y="5029200"/>
                <a:ext cx="1295640" cy="1143000"/>
              </a:xfrm>
              <a:prstGeom prst="ellipse">
                <a:avLst/>
              </a:prstGeom>
              <a:solidFill>
                <a:srgbClr val="4d4d4d"/>
              </a:solidFill>
              <a:ln w="12600">
                <a:solidFill>
                  <a:srgbClr val="00cc99"/>
                </a:solidFill>
                <a:miter/>
              </a:ln>
            </p:spPr>
            <p:style>
              <a:lnRef idx="0"/>
              <a:fillRef idx="0"/>
              <a:effectRef idx="0"/>
              <a:fontRef idx="minor"/>
            </p:style>
          </p:sp>
          <p:sp>
            <p:nvSpPr>
              <p:cNvPr id="805" name="Line 11"/>
              <p:cNvSpPr/>
              <p:nvPr/>
            </p:nvSpPr>
            <p:spPr>
              <a:xfrm>
                <a:off x="1219320" y="4876920"/>
                <a:ext cx="1422360" cy="457200"/>
              </a:xfrm>
              <a:prstGeom prst="line">
                <a:avLst/>
              </a:prstGeom>
              <a:ln w="25560">
                <a:solidFill>
                  <a:srgbClr val="ffffff"/>
                </a:solidFill>
                <a:miter/>
                <a:tailEnd len="med" type="stealth" w="lg"/>
              </a:ln>
            </p:spPr>
            <p:style>
              <a:lnRef idx="0"/>
              <a:fillRef idx="0"/>
              <a:effectRef idx="0"/>
              <a:fontRef idx="minor"/>
            </p:style>
          </p:sp>
          <p:sp>
            <p:nvSpPr>
              <p:cNvPr id="806" name="Line 12"/>
              <p:cNvSpPr/>
              <p:nvPr/>
            </p:nvSpPr>
            <p:spPr>
              <a:xfrm>
                <a:off x="1219320" y="5562720"/>
                <a:ext cx="1422360" cy="0"/>
              </a:xfrm>
              <a:prstGeom prst="line">
                <a:avLst/>
              </a:prstGeom>
              <a:ln w="25560">
                <a:solidFill>
                  <a:srgbClr val="ffffff"/>
                </a:solidFill>
                <a:miter/>
                <a:tailEnd len="med" type="stealth" w="lg"/>
              </a:ln>
            </p:spPr>
            <p:style>
              <a:lnRef idx="0"/>
              <a:fillRef idx="0"/>
              <a:effectRef idx="0"/>
              <a:fontRef idx="minor"/>
            </p:style>
          </p:sp>
          <p:sp>
            <p:nvSpPr>
              <p:cNvPr id="807" name="Line 13"/>
              <p:cNvSpPr/>
              <p:nvPr/>
            </p:nvSpPr>
            <p:spPr>
              <a:xfrm flipV="1">
                <a:off x="1219320" y="5791320"/>
                <a:ext cx="1422360" cy="304560"/>
              </a:xfrm>
              <a:prstGeom prst="line">
                <a:avLst/>
              </a:prstGeom>
              <a:ln w="25560">
                <a:solidFill>
                  <a:srgbClr val="ffffff"/>
                </a:solidFill>
                <a:miter/>
                <a:tailEnd len="med" type="stealth" w="lg"/>
              </a:ln>
            </p:spPr>
            <p:style>
              <a:lnRef idx="0"/>
              <a:fillRef idx="0"/>
              <a:effectRef idx="0"/>
              <a:fontRef idx="minor"/>
            </p:style>
          </p:sp>
          <p:sp>
            <p:nvSpPr>
              <p:cNvPr id="808" name="Text Box 14"/>
              <p:cNvSpPr/>
              <p:nvPr/>
            </p:nvSpPr>
            <p:spPr>
              <a:xfrm>
                <a:off x="7315200" y="5257800"/>
                <a:ext cx="1371600" cy="70380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ffcc00"/>
                </a:solidFill>
                <a:miter/>
              </a:ln>
            </p:spPr>
            <p:style>
              <a:lnRef idx="0"/>
              <a:fillRef idx="0"/>
              <a:effectRef idx="0"/>
              <a:fontRef idx="minor"/>
            </p:style>
            <p:txBody>
              <a:bodyPr lIns="90000" rIns="90000" tIns="46800" bIns="46800" anchor="t">
                <a:spAutoFit/>
              </a:bodyPr>
              <a:p>
                <a:pPr algn="ct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Final Activation</a:t>
                </a:r>
                <a:endParaRPr b="0" lang="en-IN" sz="2000" spc="-1" strike="noStrike">
                  <a:solidFill>
                    <a:srgbClr val="000000"/>
                  </a:solidFill>
                  <a:latin typeface="Times New Roman"/>
                </a:endParaRPr>
              </a:p>
            </p:txBody>
          </p:sp>
          <p:sp>
            <p:nvSpPr>
              <p:cNvPr id="809" name="Text Box 15"/>
              <p:cNvSpPr/>
              <p:nvPr/>
            </p:nvSpPr>
            <p:spPr>
              <a:xfrm>
                <a:off x="2641680" y="5257800"/>
                <a:ext cx="533160" cy="642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2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fcc00"/>
                    </a:solidFill>
                    <a:latin typeface="Symbol"/>
                    <a:ea typeface="Symbol"/>
                  </a:rPr>
                  <a:t></a:t>
                </a:r>
                <a:endParaRPr b="0" lang="en-IN" sz="3600" spc="-1" strike="noStrike">
                  <a:solidFill>
                    <a:srgbClr val="000000"/>
                  </a:solidFill>
                  <a:latin typeface="Times New Roman"/>
                </a:endParaRPr>
              </a:p>
            </p:txBody>
          </p:sp>
          <p:sp>
            <p:nvSpPr>
              <p:cNvPr id="810" name="AutoShape 16"/>
              <p:cNvSpPr/>
              <p:nvPr/>
            </p:nvSpPr>
            <p:spPr>
              <a:xfrm>
                <a:off x="3182760" y="5410080"/>
                <a:ext cx="1406880" cy="381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99cc"/>
              </a:solidFill>
              <a:ln w="12600">
                <a:solidFill>
                  <a:srgbClr val="0099cc"/>
                </a:solidFill>
                <a:miter/>
              </a:ln>
            </p:spPr>
            <p:style>
              <a:lnRef idx="0"/>
              <a:fillRef idx="0"/>
              <a:effectRef idx="0"/>
              <a:fontRef idx="minor"/>
            </p:style>
          </p:sp>
          <p:sp>
            <p:nvSpPr>
              <p:cNvPr id="811" name="AutoShape 17"/>
              <p:cNvSpPr/>
              <p:nvPr/>
            </p:nvSpPr>
            <p:spPr>
              <a:xfrm>
                <a:off x="6037200" y="5410080"/>
                <a:ext cx="1219320" cy="381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99cc"/>
              </a:solidFill>
              <a:ln w="12600">
                <a:solidFill>
                  <a:srgbClr val="0099cc"/>
                </a:solidFill>
                <a:miter/>
              </a:ln>
            </p:spPr>
            <p:style>
              <a:lnRef idx="0"/>
              <a:fillRef idx="0"/>
              <a:effectRef idx="0"/>
              <a:fontRef idx="minor"/>
            </p:style>
          </p:sp>
          <p:sp>
            <p:nvSpPr>
              <p:cNvPr id="812" name="Text Box 18"/>
              <p:cNvSpPr/>
              <p:nvPr/>
            </p:nvSpPr>
            <p:spPr>
              <a:xfrm>
                <a:off x="2370240" y="5943600"/>
                <a:ext cx="1218960" cy="398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Net Input</a:t>
                </a:r>
                <a:endParaRPr b="0" lang="en-IN" sz="2000" spc="-1" strike="noStrike">
                  <a:solidFill>
                    <a:srgbClr val="000000"/>
                  </a:solidFill>
                  <a:latin typeface="Times New Roman"/>
                </a:endParaRPr>
              </a:p>
            </p:txBody>
          </p:sp>
          <p:sp>
            <p:nvSpPr>
              <p:cNvPr id="813" name="Text Box 19"/>
              <p:cNvSpPr/>
              <p:nvPr/>
            </p:nvSpPr>
            <p:spPr>
              <a:xfrm>
                <a:off x="757080" y="4670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W1</a:t>
                </a:r>
                <a:endParaRPr b="0" lang="en-IN" sz="2000" spc="-1" strike="noStrike">
                  <a:solidFill>
                    <a:srgbClr val="000000"/>
                  </a:solidFill>
                  <a:latin typeface="Times New Roman"/>
                </a:endParaRPr>
              </a:p>
            </p:txBody>
          </p:sp>
          <p:sp>
            <p:nvSpPr>
              <p:cNvPr id="814" name="Text Box 20"/>
              <p:cNvSpPr/>
              <p:nvPr/>
            </p:nvSpPr>
            <p:spPr>
              <a:xfrm>
                <a:off x="739800" y="5356080"/>
                <a:ext cx="762120" cy="398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W2</a:t>
                </a:r>
                <a:endParaRPr b="0" lang="en-IN" sz="2000" spc="-1" strike="noStrike">
                  <a:solidFill>
                    <a:srgbClr val="000000"/>
                  </a:solidFill>
                  <a:latin typeface="Times New Roman"/>
                </a:endParaRPr>
              </a:p>
            </p:txBody>
          </p:sp>
          <p:sp>
            <p:nvSpPr>
              <p:cNvPr id="815" name="Text Box 21"/>
              <p:cNvSpPr/>
              <p:nvPr/>
            </p:nvSpPr>
            <p:spPr>
              <a:xfrm>
                <a:off x="746280" y="5921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W3</a:t>
                </a:r>
                <a:endParaRPr b="0" lang="en-IN" sz="2000" spc="-1" strike="noStrike">
                  <a:solidFill>
                    <a:srgbClr val="000000"/>
                  </a:solidFill>
                  <a:latin typeface="Times New Roman"/>
                </a:endParaRPr>
              </a:p>
            </p:txBody>
          </p:sp>
          <p:pic>
            <p:nvPicPr>
              <p:cNvPr id="816" name="Picture 22" descr=""/>
              <p:cNvPicPr/>
              <p:nvPr/>
            </p:nvPicPr>
            <p:blipFill>
              <a:blip r:embed="rId1"/>
              <a:stretch/>
            </p:blipFill>
            <p:spPr>
              <a:xfrm>
                <a:off x="4894200" y="5181480"/>
                <a:ext cx="838440" cy="838440"/>
              </a:xfrm>
              <a:prstGeom prst="rect">
                <a:avLst/>
              </a:prstGeom>
              <a:ln w="0">
                <a:noFill/>
              </a:ln>
            </p:spPr>
          </p:pic>
          <p:sp>
            <p:nvSpPr>
              <p:cNvPr id="817" name="Line 23"/>
              <p:cNvSpPr/>
              <p:nvPr/>
            </p:nvSpPr>
            <p:spPr>
              <a:xfrm>
                <a:off x="2844720" y="4876920"/>
                <a:ext cx="0" cy="380880"/>
              </a:xfrm>
              <a:prstGeom prst="line">
                <a:avLst/>
              </a:prstGeom>
              <a:ln w="25560">
                <a:solidFill>
                  <a:srgbClr val="ffffff"/>
                </a:solidFill>
                <a:miter/>
                <a:tailEnd len="med" type="stealth" w="lg"/>
              </a:ln>
            </p:spPr>
            <p:style>
              <a:lnRef idx="0"/>
              <a:fillRef idx="0"/>
              <a:effectRef idx="0"/>
              <a:fontRef idx="minor"/>
            </p:style>
          </p:sp>
        </p:grpSp>
      </p:grpSp>
    </p:spTree>
  </p:cSld>
  <p:transition>
    <p:random/>
  </p:transition>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8">
                                  <p:stCondLst>
                                    <p:cond delay="0"/>
                                  </p:stCondLst>
                                  <p:childTnLst>
                                    <p:set>
                                      <p:cBhvr>
                                        <p:cTn id="221" dur="1" fill="hold">
                                          <p:stCondLst>
                                            <p:cond delay="0"/>
                                          </p:stCondLst>
                                        </p:cTn>
                                        <p:tgtEl>
                                          <p:spTgt spid="797">
                                            <p:txEl>
                                              <p:pRg st="0" end="0"/>
                                            </p:txEl>
                                          </p:spTgt>
                                        </p:tgtEl>
                                        <p:attrNameLst>
                                          <p:attrName>style.visibility</p:attrName>
                                        </p:attrNameLst>
                                      </p:cBhvr>
                                      <p:to>
                                        <p:strVal val="visible"/>
                                      </p:to>
                                    </p:set>
                                    <p:anim calcmode="lin" valueType="num">
                                      <p:cBhvr additive="base">
                                        <p:cTn id="222" dur="500" fill="hold"/>
                                        <p:tgtEl>
                                          <p:spTgt spid="797">
                                            <p:txEl>
                                              <p:pRg st="0" end="0"/>
                                            </p:txEl>
                                          </p:spTgt>
                                        </p:tgtEl>
                                        <p:attrNameLst>
                                          <p:attrName>ppt_x</p:attrName>
                                        </p:attrNameLst>
                                      </p:cBhvr>
                                      <p:tavLst>
                                        <p:tav tm="0">
                                          <p:val>
                                            <p:strVal val="0-#ppt_w/2"/>
                                          </p:val>
                                        </p:tav>
                                        <p:tav tm="100000">
                                          <p:val>
                                            <p:strVal val="#ppt_x"/>
                                          </p:val>
                                        </p:tav>
                                      </p:tavLst>
                                    </p:anim>
                                    <p:anim calcmode="lin" valueType="num">
                                      <p:cBhvr additive="base">
                                        <p:cTn id="223" dur="500" fill="hold"/>
                                        <p:tgtEl>
                                          <p:spTgt spid="7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8">
                                  <p:stCondLst>
                                    <p:cond delay="0"/>
                                  </p:stCondLst>
                                  <p:childTnLst>
                                    <p:set>
                                      <p:cBhvr>
                                        <p:cTn id="227" dur="1" fill="hold">
                                          <p:stCondLst>
                                            <p:cond delay="0"/>
                                          </p:stCondLst>
                                        </p:cTn>
                                        <p:tgtEl>
                                          <p:spTgt spid="797">
                                            <p:txEl>
                                              <p:pRg st="2" end="2"/>
                                            </p:txEl>
                                          </p:spTgt>
                                        </p:tgtEl>
                                        <p:attrNameLst>
                                          <p:attrName>style.visibility</p:attrName>
                                        </p:attrNameLst>
                                      </p:cBhvr>
                                      <p:to>
                                        <p:strVal val="visible"/>
                                      </p:to>
                                    </p:set>
                                    <p:anim calcmode="lin" valueType="num">
                                      <p:cBhvr additive="base">
                                        <p:cTn id="228" dur="500" fill="hold"/>
                                        <p:tgtEl>
                                          <p:spTgt spid="797">
                                            <p:txEl>
                                              <p:pRg st="2" end="2"/>
                                            </p:txEl>
                                          </p:spTgt>
                                        </p:tgtEl>
                                        <p:attrNameLst>
                                          <p:attrName>ppt_x</p:attrName>
                                        </p:attrNameLst>
                                      </p:cBhvr>
                                      <p:tavLst>
                                        <p:tav tm="0">
                                          <p:val>
                                            <p:strVal val="0-#ppt_w/2"/>
                                          </p:val>
                                        </p:tav>
                                        <p:tav tm="100000">
                                          <p:val>
                                            <p:strVal val="#ppt_x"/>
                                          </p:val>
                                        </p:tav>
                                      </p:tavLst>
                                    </p:anim>
                                    <p:anim calcmode="lin" valueType="num">
                                      <p:cBhvr additive="base">
                                        <p:cTn id="229" dur="500" fill="hold"/>
                                        <p:tgtEl>
                                          <p:spTgt spid="7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 presetSubtype="8">
                                  <p:stCondLst>
                                    <p:cond delay="0"/>
                                  </p:stCondLst>
                                  <p:childTnLst>
                                    <p:set>
                                      <p:cBhvr>
                                        <p:cTn id="233" dur="1" fill="hold">
                                          <p:stCondLst>
                                            <p:cond delay="0"/>
                                          </p:stCondLst>
                                        </p:cTn>
                                        <p:tgtEl>
                                          <p:spTgt spid="797">
                                            <p:txEl>
                                              <p:pRg st="4" end="4"/>
                                            </p:txEl>
                                          </p:spTgt>
                                        </p:tgtEl>
                                        <p:attrNameLst>
                                          <p:attrName>style.visibility</p:attrName>
                                        </p:attrNameLst>
                                      </p:cBhvr>
                                      <p:to>
                                        <p:strVal val="visible"/>
                                      </p:to>
                                    </p:set>
                                    <p:anim calcmode="lin" valueType="num">
                                      <p:cBhvr additive="base">
                                        <p:cTn id="234" dur="500" fill="hold"/>
                                        <p:tgtEl>
                                          <p:spTgt spid="797">
                                            <p:txEl>
                                              <p:pRg st="4" end="4"/>
                                            </p:txEl>
                                          </p:spTgt>
                                        </p:tgtEl>
                                        <p:attrNameLst>
                                          <p:attrName>ppt_x</p:attrName>
                                        </p:attrNameLst>
                                      </p:cBhvr>
                                      <p:tavLst>
                                        <p:tav tm="0">
                                          <p:val>
                                            <p:strVal val="0-#ppt_w/2"/>
                                          </p:val>
                                        </p:tav>
                                        <p:tav tm="100000">
                                          <p:val>
                                            <p:strVal val="#ppt_x"/>
                                          </p:val>
                                        </p:tav>
                                      </p:tavLst>
                                    </p:anim>
                                    <p:anim calcmode="lin" valueType="num">
                                      <p:cBhvr additive="base">
                                        <p:cTn id="235" dur="500" fill="hold"/>
                                        <p:tgtEl>
                                          <p:spTgt spid="79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1636"/>
            </a:gs>
          </a:gsLst>
          <a:lin ang="5400000"/>
        </a:gradFill>
      </p:bgPr>
    </p:bg>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432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Another Bad Color Scheme</a:t>
            </a:r>
            <a:endParaRPr b="0" lang="en-IN" sz="4400" spc="-1" strike="noStrike">
              <a:solidFill>
                <a:srgbClr val="000000"/>
              </a:solidFill>
              <a:latin typeface="Arial"/>
            </a:endParaRPr>
          </a:p>
        </p:txBody>
      </p:sp>
      <p:sp>
        <p:nvSpPr>
          <p:cNvPr id="698" name="PlaceHolder 2"/>
          <p:cNvSpPr>
            <a:spLocks noGrp="1"/>
          </p:cNvSpPr>
          <p:nvPr>
            <p:ph/>
          </p:nvPr>
        </p:nvSpPr>
        <p:spPr>
          <a:xfrm>
            <a:off x="457200" y="1599840"/>
            <a:ext cx="8229600" cy="4876920"/>
          </a:xfrm>
          <a:prstGeom prst="rect">
            <a:avLst/>
          </a:prstGeom>
          <a:noFill/>
          <a:ln w="0">
            <a:noFill/>
          </a:ln>
        </p:spPr>
        <p:txBody>
          <a:bodyPr anchor="t">
            <a:normAutofit fontScale="98000"/>
          </a:bodyPr>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Dark text on dark background</a:t>
            </a: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Beware of shaded backgrounds</a:t>
            </a: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The dark text is harder to read down here</a:t>
            </a:r>
            <a:endParaRPr b="0" lang="en-IN" sz="3200" spc="-1" strike="noStrike">
              <a:solidFill>
                <a:srgbClr val="000000"/>
              </a:solidFill>
              <a:latin typeface="Arial"/>
            </a:endParaRPr>
          </a:p>
        </p:txBody>
      </p:sp>
    </p:spTree>
  </p:cSld>
  <p:transition>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ff"/>
        </a:solidFill>
      </p:bgPr>
    </p:bg>
    <p:spTree>
      <p:nvGrpSpPr>
        <p:cNvPr id="1" name=""/>
        <p:cNvGrpSpPr/>
        <p:nvPr/>
      </p:nvGrpSpPr>
      <p:grpSpPr>
        <a:xfrm>
          <a:off x="0" y="0"/>
          <a:ext cx="0" cy="0"/>
          <a:chOff x="0" y="0"/>
          <a:chExt cx="0" cy="0"/>
        </a:xfrm>
      </p:grpSpPr>
      <p:sp>
        <p:nvSpPr>
          <p:cNvPr id="699" name="PlaceHolder 1"/>
          <p:cNvSpPr>
            <a:spLocks noGrp="1"/>
          </p:cNvSpPr>
          <p:nvPr>
            <p:ph type="title"/>
          </p:nvPr>
        </p:nvSpPr>
        <p:spPr>
          <a:xfrm>
            <a:off x="685800" y="609120"/>
            <a:ext cx="77724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Distracting Backgrounds</a:t>
            </a:r>
            <a:endParaRPr b="0" lang="en-IN" sz="4400" spc="-1" strike="noStrike">
              <a:solidFill>
                <a:srgbClr val="000000"/>
              </a:solidFill>
              <a:latin typeface="Times New Roman"/>
            </a:endParaRPr>
          </a:p>
        </p:txBody>
      </p:sp>
      <p:sp>
        <p:nvSpPr>
          <p:cNvPr id="700" name="PlaceHolder 2"/>
          <p:cNvSpPr>
            <a:spLocks noGrp="1"/>
          </p:cNvSpPr>
          <p:nvPr>
            <p:ph/>
          </p:nvPr>
        </p:nvSpPr>
        <p:spPr>
          <a:xfrm>
            <a:off x="685800" y="1981080"/>
            <a:ext cx="7772400" cy="4114800"/>
          </a:xfrm>
          <a:prstGeom prst="rect">
            <a:avLst/>
          </a:prstGeom>
          <a:noFill/>
          <a:ln w="0">
            <a:noFill/>
          </a:ln>
        </p:spPr>
        <p:txBody>
          <a:bodyPr anchor="t">
            <a:normAutofit/>
          </a:bodyPr>
          <a:p>
            <a:pPr marL="343080" indent="-34308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Color</a:t>
            </a:r>
            <a:endParaRPr b="0" lang="en-IN" sz="32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Too bright</a:t>
            </a:r>
            <a:endParaRPr b="0" lang="en-IN" sz="28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Not enough contrast</a:t>
            </a:r>
            <a:endParaRPr b="0" lang="en-IN" sz="28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 colors will look different when projected</a:t>
            </a:r>
            <a:endParaRPr b="0" lang="en-IN" sz="2800" spc="-1" strike="noStrike">
              <a:solidFill>
                <a:srgbClr val="000000"/>
              </a:solidFill>
              <a:latin typeface="Times New Roman"/>
            </a:endParaRPr>
          </a:p>
          <a:p>
            <a:pPr marL="343080" indent="-34308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Distracting designs</a:t>
            </a:r>
            <a:endParaRPr b="0" lang="en-IN" sz="3200" spc="-1" strike="noStrike">
              <a:solidFill>
                <a:srgbClr val="000000"/>
              </a:solidFill>
              <a:latin typeface="Times New Roman"/>
            </a:endParaRPr>
          </a:p>
          <a:p>
            <a:pPr marL="343080" indent="-34308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solidFill>
                <a:srgbClr val="000000"/>
              </a:solidFill>
              <a:latin typeface="Times New Roman"/>
            </a:endParaRPr>
          </a:p>
        </p:txBody>
      </p:sp>
    </p:spTree>
  </p:cSld>
  <p:transition>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1" name="Picture 2" descr="chammo49-ledit"/>
          <p:cNvPicPr/>
          <p:nvPr/>
        </p:nvPicPr>
        <p:blipFill>
          <a:blip r:embed="rId1"/>
          <a:stretch/>
        </p:blipFill>
        <p:spPr>
          <a:xfrm>
            <a:off x="4572000" y="533520"/>
            <a:ext cx="4400640" cy="5790960"/>
          </a:xfrm>
          <a:prstGeom prst="rect">
            <a:avLst/>
          </a:prstGeom>
          <a:ln w="0">
            <a:noFill/>
          </a:ln>
        </p:spPr>
      </p:pic>
      <p:pic>
        <p:nvPicPr>
          <p:cNvPr id="702" name="Picture 3" descr="chammo49-ledit"/>
          <p:cNvPicPr/>
          <p:nvPr/>
        </p:nvPicPr>
        <p:blipFill>
          <a:blip r:embed="rId2"/>
          <a:stretch/>
        </p:blipFill>
        <p:spPr>
          <a:xfrm>
            <a:off x="228600" y="533520"/>
            <a:ext cx="4400640" cy="5790960"/>
          </a:xfrm>
          <a:prstGeom prst="rect">
            <a:avLst/>
          </a:prstGeom>
          <a:ln w="0">
            <a:noFill/>
          </a:ln>
        </p:spPr>
      </p:pic>
      <p:sp>
        <p:nvSpPr>
          <p:cNvPr id="703" name="PlaceHolder 1"/>
          <p:cNvSpPr>
            <a:spLocks noGrp="1"/>
          </p:cNvSpPr>
          <p:nvPr>
            <p:ph type="title"/>
          </p:nvPr>
        </p:nvSpPr>
        <p:spPr>
          <a:xfrm>
            <a:off x="457200" y="274320"/>
            <a:ext cx="8229600" cy="1143000"/>
          </a:xfrm>
          <a:prstGeom prst="rect">
            <a:avLst/>
          </a:prstGeom>
          <a:noFill/>
          <a:ln w="0">
            <a:noFill/>
          </a:ln>
        </p:spPr>
        <p:txBody>
          <a:bodyPr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58764e"/>
                </a:solidFill>
                <a:latin typeface="Book Antiqua"/>
              </a:rPr>
              <a:t>Regulation of Herbs and Drugs</a:t>
            </a:r>
            <a:endParaRPr b="0" lang="en-IN" sz="4400" spc="-1" strike="noStrike">
              <a:solidFill>
                <a:srgbClr val="000000"/>
              </a:solidFill>
              <a:latin typeface="Arial"/>
            </a:endParaRPr>
          </a:p>
        </p:txBody>
      </p:sp>
      <p:sp>
        <p:nvSpPr>
          <p:cNvPr id="704" name="PlaceHolder 2"/>
          <p:cNvSpPr>
            <a:spLocks noGrp="1"/>
          </p:cNvSpPr>
          <p:nvPr>
            <p:ph/>
          </p:nvPr>
        </p:nvSpPr>
        <p:spPr>
          <a:xfrm>
            <a:off x="457200" y="1600200"/>
            <a:ext cx="8229600" cy="4525920"/>
          </a:xfrm>
          <a:prstGeom prst="rect">
            <a:avLst/>
          </a:prstGeom>
          <a:noFill/>
          <a:ln w="0">
            <a:noFill/>
          </a:ln>
        </p:spPr>
        <p:txBody>
          <a:bodyPr anchor="t">
            <a:normAutofit fontScale="99000"/>
          </a:bodyPr>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Regulation varies from country to country </a:t>
            </a:r>
            <a:endParaRPr b="0" lang="en-IN" sz="28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Herbs are classified as dietary supplements in United States</a:t>
            </a:r>
            <a:endParaRPr b="0" lang="en-IN"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Manufacturers are limited in claims they can make</a:t>
            </a:r>
            <a:endParaRPr b="0" lang="en-IN" sz="24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US Regulating Agencies</a:t>
            </a:r>
            <a:endParaRPr b="0" lang="en-IN"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American Herbal Products Association</a:t>
            </a:r>
            <a:endParaRPr b="0" lang="en-IN"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Natural Nutritional Foods Association</a:t>
            </a:r>
            <a:endParaRPr b="0" lang="en-IN" sz="24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Safety with herbs</a:t>
            </a:r>
            <a:endParaRPr b="0" lang="en-IN"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Be informed</a:t>
            </a:r>
            <a:endParaRPr b="0" lang="en-IN"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Dosage</a:t>
            </a:r>
            <a:endParaRPr b="0" lang="en-IN"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Side effects</a:t>
            </a:r>
            <a:endParaRPr b="0" lang="en-IN" sz="2400" spc="-1" strike="noStrike">
              <a:solidFill>
                <a:srgbClr val="000000"/>
              </a:solidFill>
              <a:latin typeface="Arial"/>
            </a:endParaRPr>
          </a:p>
        </p:txBody>
      </p:sp>
    </p:spTree>
  </p:cSld>
  <p:transition>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304920" y="609120"/>
            <a:ext cx="853416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Text on Slides</a:t>
            </a:r>
            <a:endParaRPr b="0" lang="en-IN" sz="4400" spc="-1" strike="noStrike">
              <a:solidFill>
                <a:srgbClr val="000000"/>
              </a:solidFill>
              <a:latin typeface="Times New Roman"/>
            </a:endParaRPr>
          </a:p>
        </p:txBody>
      </p:sp>
      <p:sp>
        <p:nvSpPr>
          <p:cNvPr id="706" name="PlaceHolder 2"/>
          <p:cNvSpPr>
            <a:spLocks noGrp="1"/>
          </p:cNvSpPr>
          <p:nvPr>
            <p:ph/>
          </p:nvPr>
        </p:nvSpPr>
        <p:spPr>
          <a:xfrm>
            <a:off x="685800" y="1981080"/>
            <a:ext cx="7772400" cy="4114800"/>
          </a:xfrm>
          <a:prstGeom prst="rect">
            <a:avLst/>
          </a:prstGeom>
          <a:noFill/>
          <a:ln w="0">
            <a:noFill/>
          </a:ln>
        </p:spPr>
        <p:txBody>
          <a:bodyPr anchor="t">
            <a:normAutofit/>
          </a:bodyPr>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How much text should be on a slide?</a:t>
            </a:r>
            <a:endParaRPr b="0" lang="en-IN" sz="3200" spc="-1" strike="noStrike">
              <a:solidFill>
                <a:srgbClr val="000000"/>
              </a:solidFill>
              <a:latin typeface="Times New Roman"/>
            </a:endParaRPr>
          </a:p>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Presentation vs. lecture</a:t>
            </a:r>
            <a:endParaRPr b="0" lang="en-IN" sz="3200" spc="-1" strike="noStrike">
              <a:solidFill>
                <a:srgbClr val="000000"/>
              </a:solidFill>
              <a:latin typeface="Times New Roman"/>
            </a:endParaRPr>
          </a:p>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Bullet points</a:t>
            </a:r>
            <a:endParaRPr b="0" lang="en-IN" sz="3200" spc="-1" strike="noStrike">
              <a:solidFill>
                <a:srgbClr val="000000"/>
              </a:solidFill>
              <a:latin typeface="Times New Roman"/>
            </a:endParaRPr>
          </a:p>
        </p:txBody>
      </p:sp>
    </p:spTree>
  </p:cSld>
  <p:transition>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447560" y="304560"/>
            <a:ext cx="6095880" cy="152388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Decorating Your House for Halloween</a:t>
            </a:r>
            <a:endParaRPr b="0" lang="en-IN" sz="4400" spc="-1" strike="noStrike">
              <a:solidFill>
                <a:srgbClr val="000000"/>
              </a:solidFill>
              <a:latin typeface="Times New Roman"/>
            </a:endParaRPr>
          </a:p>
        </p:txBody>
      </p:sp>
      <p:sp>
        <p:nvSpPr>
          <p:cNvPr id="708" name="PlaceHolder 2"/>
          <p:cNvSpPr>
            <a:spLocks noGrp="1"/>
          </p:cNvSpPr>
          <p:nvPr>
            <p:ph/>
          </p:nvPr>
        </p:nvSpPr>
        <p:spPr>
          <a:xfrm>
            <a:off x="685800" y="1981080"/>
            <a:ext cx="7772400" cy="4114800"/>
          </a:xfrm>
          <a:prstGeom prst="rect">
            <a:avLst/>
          </a:prstGeom>
          <a:noFill/>
          <a:ln w="0">
            <a:noFill/>
          </a:ln>
        </p:spPr>
        <p:txBody>
          <a:bodyPr anchor="t">
            <a:normAutofit/>
          </a:bodyPr>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It is important to decorate your house for Halloween so that children can find who is giving out candy.  If your house isn’t decorated then kids won’t come to your house.</a:t>
            </a:r>
            <a:endParaRPr b="0" lang="en-IN"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Spooky decorations are fun, but they may scare the smaller kids away.</a:t>
            </a:r>
            <a:endParaRPr b="0" lang="en-IN"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Cheesy decorations can be found EVERYWHERE  and most people love them.  </a:t>
            </a:r>
            <a:endParaRPr b="0" lang="en-IN"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Funny decorations can be offensive to some so be careful.  Make sure they are politically correct and clean.</a:t>
            </a:r>
            <a:endParaRPr b="0" lang="en-IN"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Homemade decorations are the cheapest and they are fun to make.  You can make spooky, cheesy and funny decorations for ½ the cost of buying them.</a:t>
            </a:r>
            <a:endParaRPr b="0" lang="en-IN" sz="2000" spc="-1" strike="noStrike">
              <a:solidFill>
                <a:srgbClr val="000000"/>
              </a:solidFill>
              <a:latin typeface="Times New Roman"/>
            </a:endParaRPr>
          </a:p>
        </p:txBody>
      </p:sp>
    </p:spTree>
  </p:cSld>
  <p:transition>
    <p:random/>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0" y="151920"/>
            <a:ext cx="91440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Halloween Decorations</a:t>
            </a:r>
            <a:endParaRPr b="0" lang="en-IN" sz="4400" spc="-1" strike="noStrike">
              <a:solidFill>
                <a:srgbClr val="000000"/>
              </a:solidFill>
              <a:latin typeface="Times New Roman"/>
            </a:endParaRPr>
          </a:p>
        </p:txBody>
      </p:sp>
      <p:sp>
        <p:nvSpPr>
          <p:cNvPr id="710" name="PlaceHolder 2"/>
          <p:cNvSpPr>
            <a:spLocks noGrp="1"/>
          </p:cNvSpPr>
          <p:nvPr>
            <p:ph/>
          </p:nvPr>
        </p:nvSpPr>
        <p:spPr>
          <a:xfrm>
            <a:off x="685440" y="1447560"/>
            <a:ext cx="3505320" cy="5105160"/>
          </a:xfrm>
          <a:prstGeom prst="rect">
            <a:avLst/>
          </a:prstGeom>
          <a:noFill/>
          <a:ln w="0">
            <a:noFill/>
          </a:ln>
        </p:spPr>
        <p:txBody>
          <a:bodyPr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Importance</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Spirit</a:t>
            </a:r>
            <a:endParaRPr b="0" lang="en-IN"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Marking your house</a:t>
            </a:r>
            <a:endParaRPr b="0" lang="en-IN"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Types of Decorations</a:t>
            </a:r>
            <a:endParaRPr b="0" lang="en-IN"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Spooky</a:t>
            </a:r>
            <a:endParaRPr b="0" lang="en-IN"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Frightening</a:t>
            </a:r>
            <a:endParaRPr b="0" lang="en-IN"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Hard to find</a:t>
            </a:r>
            <a:endParaRPr b="0" lang="en-IN"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Cheesy</a:t>
            </a:r>
            <a:endParaRPr b="0" lang="en-IN"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Cheap</a:t>
            </a:r>
            <a:endParaRPr b="0" lang="en-IN"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Easy to find</a:t>
            </a:r>
            <a:endParaRPr b="0" lang="en-IN"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Loved by all</a:t>
            </a:r>
            <a:r>
              <a:rPr b="0" lang="en-US" sz="1800" spc="-1" strike="noStrike">
                <a:solidFill>
                  <a:srgbClr val="ffffff"/>
                </a:solidFill>
                <a:latin typeface="Times New Roman"/>
              </a:rPr>
              <a:t>	</a:t>
            </a:r>
            <a:endParaRPr b="0" lang="en-IN"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Funny </a:t>
            </a:r>
            <a:endParaRPr b="0" lang="en-IN"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Can be offensive</a:t>
            </a:r>
            <a:endParaRPr b="0" lang="en-IN"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Homemade </a:t>
            </a:r>
            <a:endParaRPr b="0" lang="en-IN"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Cheap</a:t>
            </a:r>
            <a:endParaRPr b="0" lang="en-IN"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Fun to make</a:t>
            </a:r>
            <a:endParaRPr b="0" lang="en-IN"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Variety</a:t>
            </a:r>
            <a:endParaRPr b="0" lang="en-IN" sz="1800" spc="-1" strike="noStrike">
              <a:solidFill>
                <a:srgbClr val="000000"/>
              </a:solidFill>
              <a:latin typeface="Times New Roman"/>
            </a:endParaRPr>
          </a:p>
        </p:txBody>
      </p:sp>
      <p:pic>
        <p:nvPicPr>
          <p:cNvPr id="711" name="Picture 4" descr="Pumpkin1"/>
          <p:cNvPicPr/>
          <p:nvPr/>
        </p:nvPicPr>
        <p:blipFill>
          <a:blip r:embed="rId1"/>
          <a:stretch/>
        </p:blipFill>
        <p:spPr>
          <a:xfrm>
            <a:off x="4343400" y="2057400"/>
            <a:ext cx="4206960" cy="3154320"/>
          </a:xfrm>
          <a:prstGeom prst="rect">
            <a:avLst/>
          </a:prstGeom>
          <a:ln w="0">
            <a:noFill/>
          </a:ln>
        </p:spPr>
      </p:pic>
      <p:sp>
        <p:nvSpPr>
          <p:cNvPr id="712" name="Text Box 5"/>
          <p:cNvSpPr/>
          <p:nvPr/>
        </p:nvSpPr>
        <p:spPr>
          <a:xfrm>
            <a:off x="6696720" y="5181480"/>
            <a:ext cx="1916640" cy="231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Photo courtesy of Dr. Nickie Cauthen</a:t>
            </a:r>
            <a:endParaRPr b="0" lang="en-IN" sz="900" spc="-1" strike="noStrike">
              <a:solidFill>
                <a:srgbClr val="000000"/>
              </a:solidFill>
              <a:latin typeface="Times New Roman"/>
            </a:endParaRPr>
          </a:p>
        </p:txBody>
      </p:sp>
    </p:spTree>
  </p:cSld>
  <p:transition>
    <p:random/>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7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7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7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7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710">
                                            <p:txEl>
                                              <p:pRg st="4" end="4"/>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710">
                                            <p:txEl>
                                              <p:pRg st="5" end="5"/>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7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710">
                                            <p:txEl>
                                              <p:pRg st="7" end="7"/>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710">
                                            <p:txEl>
                                              <p:pRg st="8" end="8"/>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710">
                                            <p:txEl>
                                              <p:pRg st="9" end="9"/>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71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710">
                                            <p:txEl>
                                              <p:pRg st="11" end="11"/>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710">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710">
                                            <p:txEl>
                                              <p:pRg st="13" end="1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710">
                                            <p:txEl>
                                              <p:pRg st="14" end="14"/>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710">
                                            <p:txEl>
                                              <p:pRg st="15" end="15"/>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710">
                                            <p:txEl>
                                              <p:pRg st="16" end="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2002-10-28T23:11:29Z</dcterms:created>
  <dc:creator>mfurlong</dc:creator>
  <dc:description/>
  <dc:language>en-IN</dc:language>
  <cp:lastModifiedBy>lweller</cp:lastModifiedBy>
  <dcterms:modified xsi:type="dcterms:W3CDTF">2010-06-23T03:36:50Z</dcterms:modified>
  <cp:revision>42</cp:revision>
  <dc:subject/>
  <dc:title>PPT examples</dc:title>
</cp:coreProperties>
</file>