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B98E-2AE8-48E2-84D1-55E84716E86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F7692-64C8-4357-B721-3D8FF087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Homework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Mundy</a:t>
            </a:r>
          </a:p>
          <a:p>
            <a:r>
              <a:rPr lang="en-US" dirty="0" smtClean="0"/>
              <a:t>December 30,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 Invert using Gaussian row reduction                                                      Page 1 of 3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1,2,2|1,0,0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3,3,1|0,1,0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4,6,8|0,0,1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3,6,6|3,0,0   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3,3,1|0,1,0   multiple r1 by 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4,6,8|0,0,1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1,2,2|1,0,0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0,-3,-5|-</a:t>
            </a:r>
            <a:r>
              <a:rPr lang="en-US" sz="1600" dirty="0" smtClean="0">
                <a:solidFill>
                  <a:srgbClr val="FF0000"/>
                </a:solidFill>
              </a:rPr>
              <a:t>3,1,0   Subtract r1 from r2, –restore 1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4,6,8|0,0,1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1,2,2|1,0,0   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0,-3,-5|-3,1,0   multiple r1 by 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4,6,8|0,0,1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1,2,2|1,0,0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FF0000"/>
                </a:solidFill>
              </a:rPr>
              <a:t>,-3,-5|-3,1,0   subtract r1 from r3 and restore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0,-2,0|-4,0,1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6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 Invert using Gaussian row reduction (</a:t>
                </a:r>
                <a:r>
                  <a:rPr lang="en-US" sz="2000" i="1" dirty="0" smtClean="0"/>
                  <a:t>continued</a:t>
                </a:r>
                <a:r>
                  <a:rPr lang="en-US" sz="2000" dirty="0" smtClean="0"/>
                  <a:t>) 		</a:t>
                </a:r>
                <a:r>
                  <a:rPr lang="en-US" sz="2000" dirty="0" smtClean="0"/>
                  <a:t>Page 2 of 3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199" y="1524000"/>
            <a:ext cx="102942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1,2,2|1,0,0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0,-3,-5|-3,1,0   subtract r1 from r3 and restore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0,-2,0|-4,0,1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1,2,2|1,0,0  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0,1,5/3|1,-1/3,0   divide r2 by -3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0,-2,0|-4,0,1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1,2,2|1,0,0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0,2,10/3|2,-2/3,0   multiply r2 by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0,-2,0|-4,0,1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,0,-4/3|-1,2/3,0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0,2,10/3|2,-2/3,0   subtract r2 by r1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0,-2,0|-4,0,1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1,0,-4/3|-1,2/3,0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0,-2,-10/3|-2,2/3,0   multiply r2 by -1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0,-2,0|-4,0,1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1,0,-4/3|-1,2/3,0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0,1,5/3|1,-1/3,0   subtract r2 from r3 and restore r2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0,0,10/3|-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,-2/3,1</a:t>
            </a:r>
          </a:p>
        </p:txBody>
      </p:sp>
    </p:spTree>
    <p:extLst>
      <p:ext uri="{BB962C8B-B14F-4D97-AF65-F5344CB8AC3E}">
        <p14:creationId xmlns:p14="http://schemas.microsoft.com/office/powerpoint/2010/main" val="195651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 Invert using Gaussian row reduction (</a:t>
                </a:r>
                <a:r>
                  <a:rPr lang="en-US" sz="2000" i="1" dirty="0" smtClean="0"/>
                  <a:t>continued</a:t>
                </a:r>
                <a:r>
                  <a:rPr lang="en-US" sz="2000" dirty="0" smtClean="0"/>
                  <a:t>) 		</a:t>
                </a:r>
                <a:r>
                  <a:rPr lang="en-US" sz="2000" dirty="0" smtClean="0"/>
                  <a:t>Page 3 of 3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8437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199" y="1524000"/>
            <a:ext cx="102942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1,0,-4/3|-1,2/3,0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0,1,5/3|1,-1/3,0   subtract r2 from r3 and restore r2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0,0,10/3|-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,-2/3,1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1,0,-4/3|-1,2/3,0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0,1,5/3|1,-1/3,0    divide r3 by 10/3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0,0,1|-</a:t>
            </a:r>
            <a:r>
              <a:rPr lang="en-US" dirty="0" smtClean="0">
                <a:solidFill>
                  <a:srgbClr val="FF0000"/>
                </a:solidFill>
              </a:rPr>
              <a:t>3/5</a:t>
            </a:r>
            <a:r>
              <a:rPr lang="en-US" dirty="0" smtClean="0">
                <a:solidFill>
                  <a:srgbClr val="FF0000"/>
                </a:solidFill>
              </a:rPr>
              <a:t>,-1/5,3/10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1,0,-4/3|-1,2/3,0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0,1,5/3|1,-1/3,0    multiply r3 by -4/3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0,0,-4/3|4/5,4/15,-2/5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1,0,0|-</a:t>
            </a:r>
            <a:r>
              <a:rPr lang="en-US" dirty="0" smtClean="0">
                <a:solidFill>
                  <a:srgbClr val="FF0000"/>
                </a:solidFill>
              </a:rPr>
              <a:t>9/5</a:t>
            </a:r>
            <a:r>
              <a:rPr lang="en-US" dirty="0" smtClean="0">
                <a:solidFill>
                  <a:srgbClr val="FF0000"/>
                </a:solidFill>
              </a:rPr>
              <a:t>,2/5,2/5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0,1,5/3|1,-1/3,0    subtract r3 from r1 , restore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0,0,1|-3/5,-1/5,3/10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1,0,0|-9/5,2/5,2/5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0,1,5/3|1,-1/3,0    multiply r3 by 5/3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0,0,5/3|-1,-1/3,1/2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1,0,0|-9/5,2/5,2/5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0,1,0|2,0,-1/2    subtract r3 frim r2, restore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0,0,1|-3/5,-1/5,3/10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 Find determinant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= -4</a:t>
            </a:r>
          </a:p>
          <a:p>
            <a:r>
              <a:rPr lang="en-US" dirty="0" smtClean="0"/>
              <a:t>Work:</a:t>
            </a:r>
          </a:p>
          <a:p>
            <a:pPr marL="0" indent="0">
              <a:buNone/>
            </a:pPr>
            <a:r>
              <a:rPr lang="en-US" dirty="0" smtClean="0"/>
              <a:t>(1*3*8) + (2*1*1) + (3*3*6)-</a:t>
            </a:r>
          </a:p>
          <a:p>
            <a:pPr marL="0" indent="0">
              <a:buNone/>
            </a:pPr>
            <a:r>
              <a:rPr lang="en-US" dirty="0" smtClean="0"/>
              <a:t>(3*3*4) – (1*1*6) – (2*3*8) = </a:t>
            </a:r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1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 Conduct LU decomposition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sz="2000" dirty="0" smtClean="0"/>
                  <a:t>  =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000" dirty="0" smtClean="0"/>
                  <a:t>     Multiply by its inverse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  1.3.9 </a:t>
                </a:r>
              </a:p>
              <a:p>
                <a:r>
                  <a:rPr lang="en-US" dirty="0" smtClean="0"/>
                  <a:t>Inverse of matrix calculated in R using solve()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.8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~0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−0.6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−.2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mr>
                    </m:m>
                  </m:oMath>
                </a14:m>
                <a:r>
                  <a:rPr lang="en-US" sz="1800" dirty="0" smtClean="0"/>
                  <a:t>  x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1800" dirty="0" smtClean="0"/>
                  <a:t> = 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equals result from Gaussian elimination method above and the multiplication of A x Inverse yield Identity Matrix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𝑙𝑎𝑚𝑏𝑑𝑎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 -lambda*e^(lambda * x)</a:t>
            </a:r>
          </a:p>
          <a:p>
            <a:pPr marL="0" indent="0">
              <a:buNone/>
            </a:pPr>
            <a:r>
              <a:rPr lang="en-US" dirty="0" smtClean="0"/>
              <a:t>= d/dx 1 – d/dx [</a:t>
            </a:r>
            <a:r>
              <a:rPr lang="en-US" dirty="0" smtClean="0"/>
              <a:t>e^(lambda * x)]</a:t>
            </a:r>
          </a:p>
          <a:p>
            <a:pPr marL="0" indent="0">
              <a:buNone/>
            </a:pPr>
            <a:r>
              <a:rPr lang="en-US" dirty="0" smtClean="0"/>
              <a:t>= 0 -</a:t>
            </a:r>
            <a:r>
              <a:rPr lang="en-US" dirty="0" smtClean="0"/>
              <a:t>e^(lambda * x) d/dx [lambda* x]</a:t>
            </a:r>
          </a:p>
          <a:p>
            <a:pPr marL="0" indent="0">
              <a:buNone/>
            </a:pPr>
            <a:r>
              <a:rPr lang="en-US" dirty="0" smtClean="0"/>
              <a:t>= -lambda d/dx[x] * e^(lambda*x)</a:t>
            </a:r>
          </a:p>
          <a:p>
            <a:pPr marL="0" indent="0">
              <a:buNone/>
            </a:pPr>
            <a:r>
              <a:rPr lang="en-US" dirty="0" smtClean="0"/>
              <a:t>= -1* lambda * e ^(lambda *x)</a:t>
            </a:r>
          </a:p>
          <a:p>
            <a:pPr marL="0" indent="0">
              <a:buNone/>
            </a:pPr>
            <a:r>
              <a:rPr lang="en-US" smtClean="0"/>
              <a:t>=-lambda*e^(lambda *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9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F(x) = (x-a) / (b-a)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Answer: 1 / (b-a)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Work:</a:t>
            </a:r>
          </a:p>
          <a:p>
            <a:pPr marL="0" indent="0">
              <a:buNone/>
            </a:pPr>
            <a:r>
              <a:rPr lang="en-US" dirty="0" smtClean="0"/>
              <a:t>= 1 / (b-a) * (d/dx[X] + d/dx[-a])</a:t>
            </a:r>
          </a:p>
          <a:p>
            <a:pPr marL="0" indent="0">
              <a:buNone/>
            </a:pPr>
            <a:r>
              <a:rPr lang="en-US" dirty="0" smtClean="0"/>
              <a:t>= 1 + 0 / (b-a)</a:t>
            </a:r>
          </a:p>
          <a:p>
            <a:pPr marL="0" indent="0">
              <a:buNone/>
            </a:pPr>
            <a:r>
              <a:rPr lang="en-US" dirty="0" smtClean="0"/>
              <a:t>= 1 / (b-a)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F(x) = (x-a)^2 / (b-a)*(c-a)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2*(x-a) /((b-a)*(c-a))</a:t>
            </a:r>
          </a:p>
          <a:p>
            <a:pPr marL="0" indent="0">
              <a:buNone/>
            </a:pPr>
            <a:r>
              <a:rPr lang="en-US" dirty="0" smtClean="0"/>
              <a:t>=1*(</a:t>
            </a:r>
            <a:r>
              <a:rPr lang="en-US" dirty="0"/>
              <a:t>b−a</a:t>
            </a:r>
            <a:r>
              <a:rPr lang="en-US" dirty="0" smtClean="0"/>
              <a:t>)*(</a:t>
            </a:r>
            <a:r>
              <a:rPr lang="en-US" dirty="0"/>
              <a:t>c−</a:t>
            </a:r>
            <a:r>
              <a:rPr lang="en-US" dirty="0" smtClean="0"/>
              <a:t>a)* </a:t>
            </a:r>
            <a:r>
              <a:rPr lang="en-US" dirty="0" err="1" smtClean="0"/>
              <a:t>ddx</a:t>
            </a:r>
            <a:r>
              <a:rPr lang="en-US" dirty="0" smtClean="0"/>
              <a:t> [(</a:t>
            </a:r>
            <a:r>
              <a:rPr lang="en-US" dirty="0"/>
              <a:t>x−a)2]</a:t>
            </a:r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smtClean="0"/>
              <a:t>2*(</a:t>
            </a:r>
            <a:r>
              <a:rPr lang="en-US" dirty="0"/>
              <a:t>x−</a:t>
            </a:r>
            <a:r>
              <a:rPr lang="en-US" dirty="0" smtClean="0"/>
              <a:t>a)* d/dx[x</a:t>
            </a:r>
            <a:r>
              <a:rPr lang="en-US" dirty="0"/>
              <a:t>−a](b−a)(c−a)</a:t>
            </a:r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smtClean="0"/>
              <a:t>2*(d/dx [x] + d/dx</a:t>
            </a:r>
            <a:r>
              <a:rPr lang="en-US" dirty="0"/>
              <a:t>[−a</a:t>
            </a:r>
            <a:r>
              <a:rPr lang="en-US" dirty="0" smtClean="0"/>
              <a:t>])*(</a:t>
            </a:r>
            <a:r>
              <a:rPr lang="en-US" dirty="0"/>
              <a:t>x−a</a:t>
            </a:r>
            <a:r>
              <a:rPr lang="en-US" dirty="0" smtClean="0"/>
              <a:t>)/((</a:t>
            </a:r>
            <a:r>
              <a:rPr lang="en-US" dirty="0"/>
              <a:t>b−a)(c−a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smtClean="0"/>
              <a:t>2*(</a:t>
            </a:r>
            <a:r>
              <a:rPr lang="en-US" dirty="0"/>
              <a:t>1+0)(x−a</a:t>
            </a:r>
            <a:r>
              <a:rPr lang="en-US" dirty="0" smtClean="0"/>
              <a:t>) / ((</a:t>
            </a:r>
            <a:r>
              <a:rPr lang="en-US" dirty="0"/>
              <a:t>b−a)(c−a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smtClean="0"/>
              <a:t>2*(</a:t>
            </a:r>
            <a:r>
              <a:rPr lang="en-US" dirty="0"/>
              <a:t>x−a</a:t>
            </a:r>
            <a:r>
              <a:rPr lang="en-US" dirty="0" smtClean="0"/>
              <a:t>) / ((</a:t>
            </a:r>
            <a:r>
              <a:rPr lang="en-US" dirty="0"/>
              <a:t>b−a</a:t>
            </a:r>
            <a:r>
              <a:rPr lang="en-US" dirty="0" smtClean="0"/>
              <a:t>)*(</a:t>
            </a:r>
            <a:r>
              <a:rPr lang="en-US" dirty="0"/>
              <a:t>c−a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8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F(x) = 1 –[ (b-x)^2 / (b-a)*(c-a)]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2*(b-x) / [(b-a)*(c-a)]</a:t>
            </a:r>
          </a:p>
          <a:p>
            <a:pPr marL="0" indent="0">
              <a:buNone/>
            </a:pPr>
            <a:r>
              <a:rPr lang="en-US" dirty="0" smtClean="0"/>
              <a:t>= -1 / ((b-a)*(c-a)) d/dx *[(b-x)^2]+d/dx*1</a:t>
            </a:r>
          </a:p>
          <a:p>
            <a:pPr marL="0" indent="0">
              <a:buNone/>
            </a:pPr>
            <a:r>
              <a:rPr lang="en-US" dirty="0" smtClean="0"/>
              <a:t>= 0 – 2(b-x)*d/dx[b-x]  / ((b-a) * (c-a))</a:t>
            </a:r>
          </a:p>
          <a:p>
            <a:pPr marL="0" indent="0">
              <a:buNone/>
            </a:pPr>
            <a:r>
              <a:rPr lang="en-US" dirty="0" smtClean="0"/>
              <a:t>= -(2(d/dx[b] – d/dx[x])*(b-x)) / </a:t>
            </a:r>
            <a:r>
              <a:rPr lang="en-US" dirty="0" smtClean="0"/>
              <a:t>((b-a) * (c-a))</a:t>
            </a:r>
          </a:p>
          <a:p>
            <a:pPr marL="0" indent="0">
              <a:buNone/>
            </a:pPr>
            <a:r>
              <a:rPr lang="en-US" dirty="0" smtClean="0"/>
              <a:t>= -2*(0-1)(b-x)  / ((b-a)(c-a))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smtClean="0"/>
              <a:t>2*(b-x) / [(b-a)*(c-a)]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Answer = 3x^4 / 4 +  C =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7500</a:t>
                </a:r>
              </a:p>
              <a:p>
                <a:pPr marL="0" indent="0">
                  <a:buNone/>
                </a:pPr>
                <a:r>
                  <a:rPr lang="en-US" dirty="0" smtClean="0"/>
                  <a:t>Work: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 smtClean="0"/>
                  <a:t> x^3 dx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 </m:t>
                    </m:r>
                  </m:oMath>
                </a14:m>
                <a:r>
                  <a:rPr lang="en-US" dirty="0" smtClean="0"/>
                  <a:t>X^3dx =  x^(n+1) / (n+1) = x ^4 / 4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3X^4 /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3X^4 / 4 +C = 7500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4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6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Answer=  0.5 / (b-a)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:r>
                  <a:rPr lang="en-US" dirty="0" smtClean="0"/>
                  <a:t>1/(b-a)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1</a:t>
                </a:r>
                <a:r>
                  <a:rPr lang="en-US" dirty="0" smtClean="0"/>
                  <a:t> dx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1/(b-a)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x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x / (b-a)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0.5 / (b-a)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/>
                                    <m:sup/>
                                  </m:sSup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741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Math Homework 1</vt:lpstr>
      <vt:lpstr>F(x) = 1-e^(-lambda∗x)</vt:lpstr>
      <vt:lpstr>F(x) = (x-a) / (b-a)</vt:lpstr>
      <vt:lpstr>F(x) = (x-a)^2 / (b-a)*(c-a)</vt:lpstr>
      <vt:lpstr>F(x) = 1 –[ (b-x)^2 / (b-a)*(c-a)]</vt:lpstr>
      <vt:lpstr>∫24_0^10▒〖3X^3 dx〗</vt:lpstr>
      <vt:lpstr>∫24_0^x▒〖Xλe^(-λx) dx〗</vt:lpstr>
      <vt:lpstr>∫24_0^.5▒〖1/(b-a)dx〗</vt:lpstr>
      <vt:lpstr>∫24_0^x▒〖X∗(1/(Γ(α) β^α ))∗X^(〖〖^〗〗^(α-1) ) e^βx〗 dx</vt:lpstr>
      <vt:lpstr>■8(1&amp;2&amp;3@3&amp;3&amp;1@4&amp;6&amp;8)   Invert using Gaussian row reduction                                                      Page 1 of 3</vt:lpstr>
      <vt:lpstr>■8(1&amp;2&amp;3@3&amp;3&amp;1@4&amp;6&amp;8)   Invert using Gaussian row reduction (continued)   Page 2 of 3</vt:lpstr>
      <vt:lpstr>■8(1&amp;2&amp;3@3&amp;3&amp;1@4&amp;6&amp;8)   Invert using Gaussian row reduction (continued)   Page 3 of 3</vt:lpstr>
      <vt:lpstr>■8(1&amp;2&amp;2@3&amp;3&amp;1@4&amp;6&amp;8)   Find determinant</vt:lpstr>
      <vt:lpstr>■8(1&amp;2&amp;2@3&amp;3&amp;1@4&amp;6&amp;8)   Conduct LU decomposition</vt:lpstr>
      <vt:lpstr>■8(1&amp;2&amp;2@3&amp;3&amp;1@4&amp;6&amp;8)  = A     Multiply by its inverse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Homework 1</dc:title>
  <dc:creator>Jim Mundy</dc:creator>
  <cp:lastModifiedBy>Jim Mundy</cp:lastModifiedBy>
  <cp:revision>28</cp:revision>
  <dcterms:created xsi:type="dcterms:W3CDTF">2018-12-30T18:00:26Z</dcterms:created>
  <dcterms:modified xsi:type="dcterms:W3CDTF">2018-12-31T00:30:32Z</dcterms:modified>
</cp:coreProperties>
</file>