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Breakdown of the data professionals survey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Average Salary by Titles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Favorite Programming Language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Did you make a career shift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Country do you live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Happy are you in your Current Position with work life balance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Happiness are you in your Current Position with salary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Males V.S Females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e96a62c-880f-4ef1-9418-38be131c9f9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576f9ddb56640b1" /><Relationship Type="http://schemas.openxmlformats.org/officeDocument/2006/relationships/slideLayout" Target="/ppt/slideLayouts/slideLayout8.xml" Id="Rd230e00db2fd4a25" /><Relationship Type="http://schemas.openxmlformats.org/officeDocument/2006/relationships/hyperlink" Target="https://app.powerbi.com/groups/me/reports/2e96a62c-880f-4ef1-9418-38be131c9f9f/?pbi_source=PowerPoint" TargetMode="External" Id="RelId0" /><Relationship Type="http://schemas.openxmlformats.org/officeDocument/2006/relationships/image" Target="/ppt/media/image4.png" Id="imgId4304786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Breakdown of the data professionals survey</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5/14/2023 11:23:34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5/14/2023 11:14:14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reakdown of the data professionals survey ,card ,card ,Sum of Average Salary by Titles  ,Favorite Programming Language ,Did you make a career shift ,Which Country do you live  ,How Happy are you in your Current Position with work life balance ,Happiness are you in your Current Position with salary  ,Males V.S Femal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3047866"/>
          <a:stretch xmlns:a="http://schemas.openxmlformats.org/drawingml/2006/main">
            <a:fillRect/>
          </a:stretch>
        </p:blipFill>
        <p:spPr>
          <a:xfrm xmlns:a="http://schemas.openxmlformats.org/drawingml/2006/main">
            <a:off x="161925" y="0"/>
            <a:ext cx="118586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