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53D4-DDA8-425A-9DBE-529ED3C3994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5E47-E1DB-466F-A6BD-E200DD925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Revenue by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Sub-Category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Product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and Sales by Product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Sub-Category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V.S Revenue  V.S Cost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342f921-32c4-4d71-9e83-13bf81c2f9d2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342f921-32c4-4d71-9e83-13bf81c2f9d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342f921-32c4-4d71-9e83-13bf81c2f9d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Furniture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5/16/2023 3:15:38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5/16/2023 3:14:37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venue by Product Category ,Revenue by Sub-Category ,Revenue by Product Name ,Revenue and Sales by Product Name ,card ,Revenue by Sub-Category ,multiRowCard ,Profit ,Profit V.S Revenue  V.S Cost ,tableEx ,slicer ,textbox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map ,card ,clusteredColumnChart ,textbox ,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Customers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143</Words>
  <Application>Microsoft Office PowerPoint</Application>
  <PresentationFormat>Widescreen</PresentationFormat>
  <Paragraphs>63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Furniture Dashboard</vt:lpstr>
      <vt:lpstr>Product Dashboard</vt:lpstr>
      <vt:lpstr>Customers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HP</cp:lastModifiedBy>
  <cp:revision>6</cp:revision>
  <dcterms:created xsi:type="dcterms:W3CDTF">2016-09-04T11:54:55Z</dcterms:created>
  <dcterms:modified xsi:type="dcterms:W3CDTF">2023-05-17T15:35:36Z</dcterms:modified>
</cp:coreProperties>
</file>