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98E5-D3B3-14BD-E0F4-104868F1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457C-EAD5-A670-7225-2C8419E8D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C71F-796E-55CD-2673-1B3E0332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6D97-314A-F8EF-AF30-7AEFE27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1AA6-7F82-E108-E2D1-10F65178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861-EA78-539C-0BC4-DB889A7C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E0070-80BA-8D93-7474-71087662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BB70-4428-9588-C958-37CF46F0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78D1-E74A-36E5-0153-E0204DAD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A9EE-B20B-F4C3-DD9E-B7AAD28F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1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D8B95-721B-68EB-A565-19DFBB4A3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78BF-B15E-F6A9-CED7-32C3F1E8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75B1-0835-809D-A0BC-2BC29FA7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D51E-065F-A522-DF28-7CA2648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7B93-4FB4-406A-2FFF-04CC3E10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4B2A-281D-471C-D5DD-7A3C0A3C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3DF-3B0A-64F9-92EF-6D22A6BB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47B4-DAD1-F287-45E0-482592FA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F41B-0CC2-F160-936D-B1127055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EF35-47FE-1073-B08D-7A69B810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AF78-0907-7D3C-2BFF-15E32221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C6B2-6F70-597D-10D9-C6EBA630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F3D-8E50-A692-8D55-1181247E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F38D-AB92-CB78-5541-2A4229AF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22A3-B05B-AF90-3ED5-5A564B3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3770-74DB-F267-BD87-756B1D4F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B194-6515-DDEF-1401-CAAA7F59B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254C-96A4-BE73-5805-54E36647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19FA-47D6-3F88-1EAB-CE629643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C3AD-64B9-C5BD-F693-61F7A381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0D42-2715-9E09-CD24-8727495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0E4-5AEC-223F-6BCE-874087D0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8CCC-84A2-6650-7C27-6D564E5A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BDB6-42ED-D46F-C7C8-4E605DB3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42135-8F8E-9272-DFBE-646CA86A0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0230C-3FC2-B880-A6B9-735C5567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9E5F2-E78C-4FA3-55EE-C48B2A65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67CBE-AB18-76E6-743F-1A8A75AD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A28A1-E492-AA91-D13E-C0CB9C37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D476-ED40-3D72-B08B-2B62557F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BDDAB-ECA8-61C8-5056-66745C32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5E81D-4B57-140E-96E4-F505F4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BF03-3E32-F16E-3500-1E0A47B1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2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0815F-FD15-D9F9-75AB-578017F0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BDDBA-A850-A773-FA9A-82428D92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36C1-7398-B6A7-F793-AEC4FFFA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881-4BE4-B78B-F09A-E8524E03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A03B-B524-47DD-D736-1B2B3659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3D6E8-76DE-4D7F-27CD-51DAF415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5FEC-A2EE-7975-C107-D49CEBB1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99A83-BB72-6F05-E573-3AA6072B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B985-B904-4E1F-1CFA-9E7757D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9DCD-C209-A4BA-1B40-A68ED46D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B4C85-7012-0319-84C6-847BC471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EED4-D854-C0AE-9FB1-91129EE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7D79E-087A-C84D-2491-9743AD3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2D174-6B51-17C5-EB88-A7EE3C24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FA1B0-5EB4-0950-7476-2B14010B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B4522-FBF2-0A58-2C77-CE88FDF6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5E17-4356-7BCA-9AC7-852A7FB4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2458-979C-B539-0438-371C484F1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823B-8330-4A0A-B27A-8144708F960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66B-1094-DD59-6B12-8C418509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B96C-4551-D4DE-52FC-A49963ED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5CC2-27B8-4EEC-BCAC-BFAA9DA2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6084-4EAF-5825-891A-62C0716F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73" y="762305"/>
            <a:ext cx="1080000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0E665-0A55-76D8-8200-A0170004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73" y="2389937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A1905-1F09-D6B2-591B-AFF5026A4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73" y="4017569"/>
            <a:ext cx="1080000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A5DA61-1290-32B5-B3DF-BA253F5A5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7" y="1576121"/>
            <a:ext cx="1080000" cy="10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D09E4-C18E-B7DE-3A1D-B4647911DAF8}"/>
              </a:ext>
            </a:extLst>
          </p:cNvPr>
          <p:cNvSpPr txBox="1"/>
          <p:nvPr/>
        </p:nvSpPr>
        <p:spPr>
          <a:xfrm>
            <a:off x="2852928" y="1280160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05868-E003-EADE-8DD5-6C85848DE070}"/>
              </a:ext>
            </a:extLst>
          </p:cNvPr>
          <p:cNvSpPr txBox="1"/>
          <p:nvPr/>
        </p:nvSpPr>
        <p:spPr>
          <a:xfrm>
            <a:off x="2713980" y="2745271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server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4367-6C7D-4859-E311-1D5A92997026}"/>
              </a:ext>
            </a:extLst>
          </p:cNvPr>
          <p:cNvSpPr txBox="1"/>
          <p:nvPr/>
        </p:nvSpPr>
        <p:spPr>
          <a:xfrm>
            <a:off x="2619467" y="4308895"/>
            <a:ext cx="139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Traffic signal </a:t>
            </a:r>
          </a:p>
          <a:p>
            <a:pPr algn="ctr"/>
            <a:r>
              <a:rPr lang="en-US" dirty="0"/>
              <a:t>server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F4A23-6088-CA5C-CB45-4C92CC750D2C}"/>
              </a:ext>
            </a:extLst>
          </p:cNvPr>
          <p:cNvSpPr txBox="1"/>
          <p:nvPr/>
        </p:nvSpPr>
        <p:spPr>
          <a:xfrm>
            <a:off x="8363033" y="1931455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5DB2DE-72BC-A287-2417-7DF9CCC15A9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856273" y="1842305"/>
            <a:ext cx="0" cy="547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308E3-4874-E424-A934-008BD627767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56273" y="3469937"/>
            <a:ext cx="0" cy="547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643785-E36D-F12F-1253-0B5F90111DE1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5396273" y="2656121"/>
            <a:ext cx="1938024" cy="273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A1DC92-70B0-1866-C6F1-461E5E7E2DA8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6228377" y="470201"/>
            <a:ext cx="273816" cy="19380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Mukhil R</dc:creator>
  <cp:lastModifiedBy>Mukhil R</cp:lastModifiedBy>
  <cp:revision>1</cp:revision>
  <dcterms:created xsi:type="dcterms:W3CDTF">2025-03-19T10:29:00Z</dcterms:created>
  <dcterms:modified xsi:type="dcterms:W3CDTF">2025-03-19T10:29:22Z</dcterms:modified>
</cp:coreProperties>
</file>