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9" r:id="rId7"/>
    <p:sldId id="278" r:id="rId8"/>
    <p:sldId id="264" r:id="rId9"/>
    <p:sldId id="291" r:id="rId10"/>
    <p:sldId id="258" r:id="rId11"/>
    <p:sldId id="29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Mikko Andersson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Common</a:t>
            </a:r>
            <a:br>
              <a:rPr lang="en-ZA" dirty="0"/>
            </a:br>
            <a:r>
              <a:rPr lang="en-ZA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077838" cy="2519363"/>
          </a:xfrm>
        </p:spPr>
        <p:txBody>
          <a:bodyPr>
            <a:normAutofit/>
          </a:bodyPr>
          <a:lstStyle/>
          <a:p>
            <a:r>
              <a:rPr lang="en-US" dirty="0"/>
              <a:t>Basic usages of string matching: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are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contains string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Expression pattern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a|e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)y</a:t>
            </a:r>
            <a:r>
              <a:rPr lang="en-US" dirty="0"/>
              <a:t> matches to both strings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STRING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50" y="2982698"/>
            <a:ext cx="3139440" cy="1325563"/>
          </a:xfrm>
        </p:spPr>
        <p:txBody>
          <a:bodyPr/>
          <a:lstStyle/>
          <a:p>
            <a:r>
              <a:rPr lang="en-US" dirty="0"/>
              <a:t>String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862" y="1170296"/>
            <a:ext cx="5307122" cy="4517408"/>
          </a:xfrm>
        </p:spPr>
        <p:txBody>
          <a:bodyPr>
            <a:normAutofit/>
          </a:bodyPr>
          <a:lstStyle/>
          <a:p>
            <a:r>
              <a:rPr lang="en-US" sz="1800" dirty="0"/>
              <a:t>In mathematics and computer science, a string metric (also known as a </a:t>
            </a:r>
            <a:r>
              <a:rPr lang="en-US" sz="1800" i="1" dirty="0"/>
              <a:t>string similarity metric</a:t>
            </a:r>
            <a:r>
              <a:rPr lang="en-US" sz="1800" dirty="0"/>
              <a:t> or </a:t>
            </a:r>
            <a:r>
              <a:rPr lang="en-US" sz="1800" i="1" dirty="0"/>
              <a:t>string distance function</a:t>
            </a:r>
            <a:r>
              <a:rPr lang="en-US" sz="1800" dirty="0"/>
              <a:t>) is a metric that measures distance ("inverse similarity") between two text strings for approximate string matching or comparison and in fuzzy string searching.</a:t>
            </a:r>
          </a:p>
          <a:p>
            <a:r>
              <a:rPr lang="en-US" sz="1800" dirty="0"/>
              <a:t>String metrics are used heavily in information integration and are currently used in areas including fraud detection, fingerprint analysis, plagiarism detection, ontology merging, DNA analysis, RNA analysis, image analysis, evidence-based machine learning, database data deduplication, data mining, incremental search, data integration, Malware Detection and semantic knowledge integration.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6" y="175300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dirty="0" err="1"/>
              <a:t>Levenshtein</a:t>
            </a:r>
            <a:r>
              <a:rPr lang="fi-FI" dirty="0"/>
              <a:t> </a:t>
            </a:r>
            <a:r>
              <a:rPr lang="fi-FI" dirty="0" err="1"/>
              <a:t>distance</a:t>
            </a: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3576633"/>
            <a:ext cx="5431971" cy="1935364"/>
          </a:xfrm>
        </p:spPr>
        <p:txBody>
          <a:bodyPr>
            <a:normAutofit/>
          </a:bodyPr>
          <a:lstStyle/>
          <a:p>
            <a:r>
              <a:rPr lang="en-US" noProof="1"/>
              <a:t>For example, the Levenshtein distance between </a:t>
            </a:r>
            <a:r>
              <a:rPr lang="en-US" noProof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noProof="1"/>
              <a:t> and </a:t>
            </a:r>
            <a:r>
              <a:rPr lang="en-US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sitting</a:t>
            </a:r>
            <a:r>
              <a:rPr lang="en-US" noProof="1"/>
              <a:t> is 3, since the following 3 edits change one into the other, and there is no way to do it with fewer than 3 edits: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itten</a:t>
            </a:r>
            <a:r>
              <a:rPr lang="en-US" noProof="1"/>
              <a:t> → 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itten</a:t>
            </a:r>
            <a:r>
              <a:rPr lang="en-US" noProof="1"/>
              <a:t> (substitution of "s" for "k"),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noProof="1"/>
              <a:t> →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noProof="1"/>
              <a:t> (substitution of "i" for "e"),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sittin</a:t>
            </a:r>
            <a:r>
              <a:rPr lang="en-US" noProof="1"/>
              <a:t> →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sittin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noProof="1"/>
              <a:t> (insertion of "g" at the end).</a:t>
            </a:r>
            <a:endParaRPr lang="en-ZA" noProof="1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STRING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1D0CBA-8F31-4F3C-BC21-24A99F54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05042"/>
            <a:ext cx="3400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63" y="1572453"/>
            <a:ext cx="3360050" cy="1204866"/>
          </a:xfrm>
        </p:spPr>
        <p:txBody>
          <a:bodyPr>
            <a:normAutofit/>
          </a:bodyPr>
          <a:lstStyle/>
          <a:p>
            <a:r>
              <a:rPr lang="en-US" dirty="0"/>
              <a:t>LIST OF</a:t>
            </a:r>
            <a:br>
              <a:rPr lang="en-US" dirty="0"/>
            </a:br>
            <a:r>
              <a:rPr lang="en-US" dirty="0"/>
              <a:t>string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805217"/>
            <a:ext cx="6969883" cy="5247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Levenshtein</a:t>
            </a:r>
            <a:r>
              <a:rPr lang="en-ZA" dirty="0"/>
              <a:t> distance, or its generalization edit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Damerau</a:t>
            </a:r>
            <a:r>
              <a:rPr lang="en-ZA" dirty="0"/>
              <a:t>–</a:t>
            </a:r>
            <a:r>
              <a:rPr lang="en-ZA" dirty="0" err="1"/>
              <a:t>Levenshtein</a:t>
            </a:r>
            <a:r>
              <a:rPr lang="en-ZA" dirty="0"/>
              <a:t>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Sørensen</a:t>
            </a:r>
            <a:r>
              <a:rPr lang="en-ZA" dirty="0"/>
              <a:t>–Dice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Block distance or L1 distance or City block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Hamming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Jaro</a:t>
            </a:r>
            <a:r>
              <a:rPr lang="en-ZA" dirty="0"/>
              <a:t>–Winkler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Simple matching coefficient (SMC)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Jaccard similarity or Jaccard coefficient or </a:t>
            </a:r>
            <a:r>
              <a:rPr lang="en-ZA" dirty="0" err="1"/>
              <a:t>Tanimoto</a:t>
            </a:r>
            <a:r>
              <a:rPr lang="en-ZA" dirty="0"/>
              <a:t>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Tversky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Overlap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Variational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Hellinger distance or Bhattacharyya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Information radius (Jensen–Shannon divergence)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Skew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Confusion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Tau metric, an approximation of the </a:t>
            </a:r>
            <a:r>
              <a:rPr lang="en-ZA" dirty="0" err="1"/>
              <a:t>Kullback</a:t>
            </a:r>
            <a:r>
              <a:rPr lang="en-ZA" dirty="0"/>
              <a:t>–</a:t>
            </a:r>
            <a:r>
              <a:rPr lang="en-ZA" dirty="0" err="1"/>
              <a:t>Leibler</a:t>
            </a:r>
            <a:r>
              <a:rPr lang="en-ZA" dirty="0"/>
              <a:t>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Fellegi</a:t>
            </a:r>
            <a:r>
              <a:rPr lang="en-ZA" dirty="0"/>
              <a:t> and </a:t>
            </a:r>
            <a:r>
              <a:rPr lang="en-ZA" dirty="0" err="1"/>
              <a:t>Sunters</a:t>
            </a:r>
            <a:r>
              <a:rPr lang="en-ZA" dirty="0"/>
              <a:t> metric (SFS)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Maximal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Grammar-based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TFIDF distance metric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A4FD1-BFCB-4F8B-900F-921A112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implementations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0546A-7408-471D-B3EB-8E3F751845A2}"/>
              </a:ext>
            </a:extLst>
          </p:cNvPr>
          <p:cNvSpPr txBox="1"/>
          <p:nvPr/>
        </p:nvSpPr>
        <p:spPr>
          <a:xfrm>
            <a:off x="3371088" y="2846832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TSQL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F4E1A-AB09-4591-B5E0-C40123587B81}"/>
              </a:ext>
            </a:extLst>
          </p:cNvPr>
          <p:cNvSpPr txBox="1"/>
          <p:nvPr/>
        </p:nvSpPr>
        <p:spPr>
          <a:xfrm>
            <a:off x="5334000" y="336499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50A7E-DD91-4329-AA43-3819BBEA0A64}"/>
              </a:ext>
            </a:extLst>
          </p:cNvPr>
          <p:cNvSpPr txBox="1"/>
          <p:nvPr/>
        </p:nvSpPr>
        <p:spPr>
          <a:xfrm>
            <a:off x="3284236" y="1701289"/>
            <a:ext cx="562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Pretty much in every known and used language and platform.</a:t>
            </a:r>
          </a:p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 Google around and you’ll find usable implementations</a:t>
            </a:r>
          </a:p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most if not all String Metrics algorithms for your language.</a:t>
            </a:r>
            <a:endParaRPr lang="LID4096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E393-F8B5-49DE-B14B-6D750FFD42C8}"/>
              </a:ext>
            </a:extLst>
          </p:cNvPr>
          <p:cNvSpPr txBox="1"/>
          <p:nvPr/>
        </p:nvSpPr>
        <p:spPr>
          <a:xfrm>
            <a:off x="3310128" y="4504944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(C#)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8200C-54EB-4349-B8DD-739E944DEE5F}"/>
              </a:ext>
            </a:extLst>
          </p:cNvPr>
          <p:cNvSpPr txBox="1"/>
          <p:nvPr/>
        </p:nvSpPr>
        <p:spPr>
          <a:xfrm>
            <a:off x="7327392" y="43037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DB0D6E-EAFF-4DC9-A645-77BCA2F95F18}"/>
              </a:ext>
            </a:extLst>
          </p:cNvPr>
          <p:cNvSpPr txBox="1"/>
          <p:nvPr/>
        </p:nvSpPr>
        <p:spPr>
          <a:xfrm>
            <a:off x="5730240" y="487427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7BB8E-1416-4CF9-82D6-AB8611658B0B}"/>
              </a:ext>
            </a:extLst>
          </p:cNvPr>
          <p:cNvSpPr txBox="1"/>
          <p:nvPr/>
        </p:nvSpPr>
        <p:spPr>
          <a:xfrm>
            <a:off x="7648153" y="33649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112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7C549-7D1E-4480-91DC-BBB37404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644" y="3190386"/>
            <a:ext cx="2346325" cy="477228"/>
          </a:xfrm>
        </p:spPr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389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168949"/>
            <a:ext cx="4179570" cy="5201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941</TotalTime>
  <Words>406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Monoline</vt:lpstr>
      <vt:lpstr>String Similarity</vt:lpstr>
      <vt:lpstr>Common String matching</vt:lpstr>
      <vt:lpstr>String metrics</vt:lpstr>
      <vt:lpstr>Example</vt:lpstr>
      <vt:lpstr>LIST OF string metrics</vt:lpstr>
      <vt:lpstr>Ready implementations</vt:lpstr>
      <vt:lpstr>DEMO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metrics</dc:title>
  <dc:creator>Mikko Andersson</dc:creator>
  <cp:lastModifiedBy>Mikko Andersson</cp:lastModifiedBy>
  <cp:revision>9</cp:revision>
  <dcterms:created xsi:type="dcterms:W3CDTF">2022-03-23T14:21:20Z</dcterms:created>
  <dcterms:modified xsi:type="dcterms:W3CDTF">2022-03-24T06:15:42Z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