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89" r:id="rId7"/>
    <p:sldId id="278" r:id="rId8"/>
    <p:sldId id="264" r:id="rId9"/>
    <p:sldId id="258" r:id="rId10"/>
    <p:sldId id="290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" y="10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Mikko Andersson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Common</a:t>
            </a:r>
            <a:br>
              <a:rPr lang="en-ZA" dirty="0"/>
            </a:br>
            <a:r>
              <a:rPr lang="en-ZA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077838" cy="2519363"/>
          </a:xfrm>
        </p:spPr>
        <p:txBody>
          <a:bodyPr>
            <a:normAutofit/>
          </a:bodyPr>
          <a:lstStyle/>
          <a:p>
            <a:r>
              <a:rPr lang="en-US" dirty="0"/>
              <a:t>Basic usages of string matching: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are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Abc123</a:t>
            </a:r>
            <a:r>
              <a:rPr lang="en-US" dirty="0"/>
              <a:t> contains string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Expression pattern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gr(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a|e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)y</a:t>
            </a:r>
            <a:r>
              <a:rPr lang="en-US" dirty="0"/>
              <a:t> matches to both strings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STRING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50" y="2982698"/>
            <a:ext cx="3139440" cy="1325563"/>
          </a:xfrm>
        </p:spPr>
        <p:txBody>
          <a:bodyPr/>
          <a:lstStyle/>
          <a:p>
            <a:r>
              <a:rPr lang="en-US" dirty="0"/>
              <a:t>String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862" y="1170296"/>
            <a:ext cx="5307122" cy="4517408"/>
          </a:xfrm>
        </p:spPr>
        <p:txBody>
          <a:bodyPr>
            <a:normAutofit/>
          </a:bodyPr>
          <a:lstStyle/>
          <a:p>
            <a:r>
              <a:rPr lang="en-US" sz="1800" dirty="0"/>
              <a:t>In mathematics and computer science, a string metric (also known as a </a:t>
            </a:r>
            <a:r>
              <a:rPr lang="en-US" sz="1800" i="1" dirty="0"/>
              <a:t>string similarity metric</a:t>
            </a:r>
            <a:r>
              <a:rPr lang="en-US" sz="1800" dirty="0"/>
              <a:t> or </a:t>
            </a:r>
            <a:r>
              <a:rPr lang="en-US" sz="1800" i="1" dirty="0"/>
              <a:t>string distance function</a:t>
            </a:r>
            <a:r>
              <a:rPr lang="en-US" sz="1800" dirty="0"/>
              <a:t>) is a metric that measures distance ("inverse similarity") between two text strings for approximate string matching or comparison and in fuzzy string searching.</a:t>
            </a:r>
          </a:p>
          <a:p>
            <a:r>
              <a:rPr lang="en-US" sz="1800" dirty="0"/>
              <a:t>String metrics are used heavily in information integration and are currently used in areas including fraud detection, fingerprint analysis, plagiarism detection, ontology merging, DNA analysis, RNA analysis, image analysis, evidence-based machine learning, database data deduplication, data mining, incremental search, data integration, Malware Detection and semantic knowledge integration.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6" y="1753007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 dirty="0" err="1"/>
              <a:t>Levenshtein</a:t>
            </a:r>
            <a:r>
              <a:rPr lang="fi-FI" dirty="0"/>
              <a:t> </a:t>
            </a:r>
            <a:r>
              <a:rPr lang="fi-FI" dirty="0" err="1"/>
              <a:t>distance</a:t>
            </a: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3576633"/>
            <a:ext cx="5431971" cy="1935364"/>
          </a:xfrm>
        </p:spPr>
        <p:txBody>
          <a:bodyPr>
            <a:normAutofit/>
          </a:bodyPr>
          <a:lstStyle/>
          <a:p>
            <a:r>
              <a:rPr lang="en-US" noProof="1"/>
              <a:t>For example, the Levenshtein distance between </a:t>
            </a:r>
            <a:r>
              <a:rPr lang="en-US" noProof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noProof="1"/>
              <a:t> and </a:t>
            </a:r>
            <a:r>
              <a:rPr lang="en-US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sitting</a:t>
            </a:r>
            <a:r>
              <a:rPr lang="en-US" noProof="1"/>
              <a:t> is 3, since the following 3 edits change one into the other, and there is no way to do it with fewer than 3 edits: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itten</a:t>
            </a:r>
            <a:r>
              <a:rPr lang="en-US" noProof="1"/>
              <a:t> → 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itten</a:t>
            </a:r>
            <a:r>
              <a:rPr lang="en-US" noProof="1"/>
              <a:t> (substitution of "s" for "k"),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noProof="1"/>
              <a:t> →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noProof="1"/>
              <a:t> (substitution of "i" for "e"),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1"/>
              <a:t>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sittin</a:t>
            </a:r>
            <a:r>
              <a:rPr lang="en-US" noProof="1"/>
              <a:t> → 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sittin</a:t>
            </a:r>
            <a:r>
              <a:rPr lang="en-US" b="1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noProof="1"/>
              <a:t> (insertion of "g" at the end).</a:t>
            </a:r>
            <a:endParaRPr lang="en-ZA" noProof="1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STRING SIMILARITY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1D0CBA-8F31-4F3C-BC21-24A99F54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205042"/>
            <a:ext cx="3400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63" y="1572453"/>
            <a:ext cx="3360050" cy="1204866"/>
          </a:xfrm>
        </p:spPr>
        <p:txBody>
          <a:bodyPr>
            <a:normAutofit/>
          </a:bodyPr>
          <a:lstStyle/>
          <a:p>
            <a:r>
              <a:rPr lang="en-US" dirty="0"/>
              <a:t>LIST OF</a:t>
            </a:r>
            <a:br>
              <a:rPr lang="en-US" dirty="0"/>
            </a:br>
            <a:r>
              <a:rPr lang="en-US" dirty="0"/>
              <a:t>string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805217"/>
            <a:ext cx="6969883" cy="52475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Levenshtein</a:t>
            </a:r>
            <a:r>
              <a:rPr lang="en-ZA" dirty="0"/>
              <a:t> distance, or its generalization edit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Damerau</a:t>
            </a:r>
            <a:r>
              <a:rPr lang="en-ZA" dirty="0"/>
              <a:t>–</a:t>
            </a:r>
            <a:r>
              <a:rPr lang="en-ZA" dirty="0" err="1"/>
              <a:t>Levenshtein</a:t>
            </a:r>
            <a:r>
              <a:rPr lang="en-ZA" dirty="0"/>
              <a:t>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Sørensen</a:t>
            </a:r>
            <a:r>
              <a:rPr lang="en-ZA" dirty="0"/>
              <a:t>–Dice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Block distance or L1 distance or City block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Hamming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Jaro</a:t>
            </a:r>
            <a:r>
              <a:rPr lang="en-ZA" dirty="0"/>
              <a:t>–Winkler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Simple matching coefficient (SMC)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Jaccard similarity or Jaccard coefficient or </a:t>
            </a:r>
            <a:r>
              <a:rPr lang="en-ZA" dirty="0" err="1"/>
              <a:t>Tanimoto</a:t>
            </a:r>
            <a:r>
              <a:rPr lang="en-ZA" dirty="0"/>
              <a:t>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Tversky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Overlap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Variational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Hellinger distance or Bhattacharyya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Information radius (Jensen–Shannon divergence)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Skew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Confusion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Tau metric, an approximation of the </a:t>
            </a:r>
            <a:r>
              <a:rPr lang="en-ZA" dirty="0" err="1"/>
              <a:t>Kullback</a:t>
            </a:r>
            <a:r>
              <a:rPr lang="en-ZA" dirty="0"/>
              <a:t>–</a:t>
            </a:r>
            <a:r>
              <a:rPr lang="en-ZA" dirty="0" err="1"/>
              <a:t>Leibler</a:t>
            </a:r>
            <a:r>
              <a:rPr lang="en-ZA" dirty="0"/>
              <a:t>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/>
              <a:t>Fellegi</a:t>
            </a:r>
            <a:r>
              <a:rPr lang="en-ZA" dirty="0"/>
              <a:t> and </a:t>
            </a:r>
            <a:r>
              <a:rPr lang="en-ZA" dirty="0" err="1"/>
              <a:t>Sunters</a:t>
            </a:r>
            <a:r>
              <a:rPr lang="en-ZA" dirty="0"/>
              <a:t> metric (SFS)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Maximal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Grammar-based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TFIDF distance metric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7C549-7D1E-4480-91DC-BBB37404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644" y="3190386"/>
            <a:ext cx="2346325" cy="477228"/>
          </a:xfrm>
        </p:spPr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389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168949"/>
            <a:ext cx="4179570" cy="5201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ZA" dirty="0"/>
              <a:t>SIMILARITY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925</TotalTime>
  <Words>362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Tenorite</vt:lpstr>
      <vt:lpstr>Monoline</vt:lpstr>
      <vt:lpstr>String Similarity</vt:lpstr>
      <vt:lpstr>Common String matching</vt:lpstr>
      <vt:lpstr>String metrics</vt:lpstr>
      <vt:lpstr>Example</vt:lpstr>
      <vt:lpstr>LIST OF string metrics</vt:lpstr>
      <vt:lpstr>DEMO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metrics</dc:title>
  <dc:creator>Mikko Andersson</dc:creator>
  <cp:lastModifiedBy>Mikko Andersson</cp:lastModifiedBy>
  <cp:revision>7</cp:revision>
  <dcterms:created xsi:type="dcterms:W3CDTF">2022-03-23T14:21:20Z</dcterms:created>
  <dcterms:modified xsi:type="dcterms:W3CDTF">2022-03-24T05:50:18Z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