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i="1" sz="4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lack and white photo looking up at the suspension cables of a bridge with clouds in the background"/>
          <p:cNvSpPr/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21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Black and white photo of the Zeeland Bridge in the Netherlands"/>
          <p:cNvSpPr/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21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Black and white photo of the underside of a bridge going over a river and against the sky "/>
          <p:cNvSpPr/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" name="Black and white photo of the underside of a bridge going over a river and against the sky "/>
          <p:cNvSpPr/>
          <p:nvPr>
            <p:ph type="pic" idx="21"/>
          </p:nvPr>
        </p:nvSpPr>
        <p:spPr>
          <a:xfrm>
            <a:off x="12636500" y="-2413000"/>
            <a:ext cx="11024412" cy="161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Black and white photo looking up at the suspension cables of a bridge with clouds in the background"/>
          <p:cNvSpPr/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Black and white photo of the Zeeland Bridge in the Netherlands"/>
          <p:cNvSpPr/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Black and white photo of the underside of a bridge going over a river and against the sky "/>
          <p:cNvSpPr/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MUSIC PLAYER"/>
          <p:cNvSpPr txBox="1"/>
          <p:nvPr>
            <p:ph type="ctrTitle"/>
          </p:nvPr>
        </p:nvSpPr>
        <p:spPr>
          <a:xfrm>
            <a:off x="1331648" y="2259098"/>
            <a:ext cx="13500101" cy="4848681"/>
          </a:xfrm>
          <a:prstGeom prst="rect">
            <a:avLst/>
          </a:prstGeom>
        </p:spPr>
        <p:txBody>
          <a:bodyPr/>
          <a:lstStyle>
            <a:lvl1pPr>
              <a:defRPr sz="10500"/>
            </a:lvl1pPr>
          </a:lstStyle>
          <a:p>
            <a:pPr/>
            <a:r>
              <a:t>MUSIC PLAYER</a:t>
            </a:r>
          </a:p>
        </p:txBody>
      </p:sp>
      <p:sp>
        <p:nvSpPr>
          <p:cNvPr id="138" name="BY EPHREM SHIFERAW EWNETU…"/>
          <p:cNvSpPr txBox="1"/>
          <p:nvPr>
            <p:ph type="subTitle" sz="quarter" idx="1"/>
          </p:nvPr>
        </p:nvSpPr>
        <p:spPr>
          <a:xfrm>
            <a:off x="12404123" y="10009006"/>
            <a:ext cx="7950201" cy="3340101"/>
          </a:xfrm>
          <a:prstGeom prst="rect">
            <a:avLst/>
          </a:prstGeom>
        </p:spPr>
        <p:txBody>
          <a:bodyPr/>
          <a:lstStyle/>
          <a:p>
            <a:pPr/>
            <a:r>
              <a:t>BY EPHREM SHIFERAW EWNETU</a:t>
            </a:r>
          </a:p>
          <a:p>
            <a:pPr/>
            <a:r>
              <a:t>       KAISA OTTERKLAU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Black and white photo of the underside of a bridge going over a river and against the sky " descr="Black and white photo of the underside of a bridge going over a river and against the sky "/>
          <p:cNvPicPr>
            <a:picLocks noChangeAspect="0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509500" y="3647498"/>
            <a:ext cx="11049000" cy="9258301"/>
          </a:xfrm>
          <a:prstGeom prst="rect">
            <a:avLst/>
          </a:prstGeom>
        </p:spPr>
      </p:pic>
      <p:sp>
        <p:nvSpPr>
          <p:cNvPr id="141" name="music play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music player</a:t>
            </a:r>
          </a:p>
        </p:txBody>
      </p:sp>
      <p:sp>
        <p:nvSpPr>
          <p:cNvPr id="142" name="The days of physical music is long gone with cd and radio player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days of physical music is long gone with cd and radio players.</a:t>
            </a:r>
          </a:p>
          <a:p>
            <a:pPr/>
            <a:r>
              <a:t>Digitalisation is increasing that brings more people online</a:t>
            </a:r>
          </a:p>
          <a:p>
            <a:pPr/>
          </a:p>
          <a:p>
            <a:pPr/>
            <a:r>
              <a:t>The market has proved itself for profitability </a:t>
            </a:r>
          </a:p>
          <a:p>
            <a:pPr marL="0" indent="0">
              <a:buClrTx/>
              <a:buSzTx/>
              <a:buFontTx/>
              <a:buNone/>
            </a:pPr>
            <a:r>
              <a:t>      curate the specific selection of media in a      very customized manner. </a:t>
            </a:r>
          </a:p>
        </p:txBody>
      </p:sp>
      <p:sp>
        <p:nvSpPr>
          <p:cNvPr id="143" name="Key"/>
          <p:cNvSpPr/>
          <p:nvPr/>
        </p:nvSpPr>
        <p:spPr>
          <a:xfrm>
            <a:off x="1183284" y="10669663"/>
            <a:ext cx="371921" cy="835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07" y="0"/>
                </a:moveTo>
                <a:cubicBezTo>
                  <a:pt x="4325" y="0"/>
                  <a:pt x="3935" y="174"/>
                  <a:pt x="3935" y="388"/>
                </a:cubicBezTo>
                <a:lnTo>
                  <a:pt x="3935" y="1497"/>
                </a:lnTo>
                <a:lnTo>
                  <a:pt x="1183" y="1497"/>
                </a:lnTo>
                <a:cubicBezTo>
                  <a:pt x="530" y="1497"/>
                  <a:pt x="0" y="1733"/>
                  <a:pt x="0" y="2023"/>
                </a:cubicBezTo>
                <a:lnTo>
                  <a:pt x="0" y="7268"/>
                </a:lnTo>
                <a:cubicBezTo>
                  <a:pt x="0" y="7559"/>
                  <a:pt x="530" y="7795"/>
                  <a:pt x="1183" y="7795"/>
                </a:cubicBezTo>
                <a:lnTo>
                  <a:pt x="3935" y="7795"/>
                </a:lnTo>
                <a:lnTo>
                  <a:pt x="3935" y="8814"/>
                </a:lnTo>
                <a:lnTo>
                  <a:pt x="6027" y="8814"/>
                </a:lnTo>
                <a:lnTo>
                  <a:pt x="6027" y="10112"/>
                </a:lnTo>
                <a:lnTo>
                  <a:pt x="7362" y="10112"/>
                </a:lnTo>
                <a:lnTo>
                  <a:pt x="7362" y="20420"/>
                </a:lnTo>
                <a:lnTo>
                  <a:pt x="7366" y="20420"/>
                </a:lnTo>
                <a:lnTo>
                  <a:pt x="10800" y="21600"/>
                </a:lnTo>
                <a:lnTo>
                  <a:pt x="12930" y="20420"/>
                </a:lnTo>
                <a:lnTo>
                  <a:pt x="14234" y="19712"/>
                </a:lnTo>
                <a:lnTo>
                  <a:pt x="12930" y="19092"/>
                </a:lnTo>
                <a:lnTo>
                  <a:pt x="12930" y="18588"/>
                </a:lnTo>
                <a:lnTo>
                  <a:pt x="14272" y="17726"/>
                </a:lnTo>
                <a:lnTo>
                  <a:pt x="12938" y="16890"/>
                </a:lnTo>
                <a:lnTo>
                  <a:pt x="12938" y="16332"/>
                </a:lnTo>
                <a:lnTo>
                  <a:pt x="14272" y="15473"/>
                </a:lnTo>
                <a:lnTo>
                  <a:pt x="12934" y="14636"/>
                </a:lnTo>
                <a:lnTo>
                  <a:pt x="12934" y="14081"/>
                </a:lnTo>
                <a:lnTo>
                  <a:pt x="14272" y="13220"/>
                </a:lnTo>
                <a:lnTo>
                  <a:pt x="12934" y="12381"/>
                </a:lnTo>
                <a:lnTo>
                  <a:pt x="12930" y="11789"/>
                </a:lnTo>
                <a:lnTo>
                  <a:pt x="14432" y="10665"/>
                </a:lnTo>
                <a:lnTo>
                  <a:pt x="14432" y="10112"/>
                </a:lnTo>
                <a:lnTo>
                  <a:pt x="15717" y="10112"/>
                </a:lnTo>
                <a:lnTo>
                  <a:pt x="15717" y="8814"/>
                </a:lnTo>
                <a:lnTo>
                  <a:pt x="17665" y="8814"/>
                </a:lnTo>
                <a:lnTo>
                  <a:pt x="17665" y="7795"/>
                </a:lnTo>
                <a:lnTo>
                  <a:pt x="20417" y="7795"/>
                </a:lnTo>
                <a:cubicBezTo>
                  <a:pt x="21070" y="7795"/>
                  <a:pt x="21600" y="7559"/>
                  <a:pt x="21600" y="7268"/>
                </a:cubicBezTo>
                <a:lnTo>
                  <a:pt x="21600" y="2023"/>
                </a:lnTo>
                <a:cubicBezTo>
                  <a:pt x="21600" y="1733"/>
                  <a:pt x="21070" y="1497"/>
                  <a:pt x="20417" y="1497"/>
                </a:cubicBezTo>
                <a:lnTo>
                  <a:pt x="17665" y="1497"/>
                </a:lnTo>
                <a:lnTo>
                  <a:pt x="17665" y="388"/>
                </a:lnTo>
                <a:cubicBezTo>
                  <a:pt x="17665" y="174"/>
                  <a:pt x="17275" y="0"/>
                  <a:pt x="16793" y="0"/>
                </a:cubicBezTo>
                <a:lnTo>
                  <a:pt x="4807" y="0"/>
                </a:lnTo>
                <a:close/>
                <a:moveTo>
                  <a:pt x="8567" y="835"/>
                </a:moveTo>
                <a:lnTo>
                  <a:pt x="13033" y="835"/>
                </a:lnTo>
                <a:lnTo>
                  <a:pt x="13033" y="1497"/>
                </a:lnTo>
                <a:lnTo>
                  <a:pt x="8567" y="1497"/>
                </a:lnTo>
                <a:lnTo>
                  <a:pt x="8567" y="835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4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Black and white photo of the underside of a bridge going over a river and against the sky " descr="Black and white photo of the underside of a bridge going over a river and against the sky "/>
          <p:cNvPicPr>
            <a:picLocks noChangeAspect="0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509500" y="3647498"/>
            <a:ext cx="11049000" cy="9258301"/>
          </a:xfrm>
          <a:prstGeom prst="rect">
            <a:avLst/>
          </a:prstGeom>
        </p:spPr>
      </p:pic>
      <p:sp>
        <p:nvSpPr>
          <p:cNvPr id="146" name="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 </a:t>
            </a:r>
          </a:p>
        </p:txBody>
      </p:sp>
      <p:sp>
        <p:nvSpPr>
          <p:cNvPr id="147" name="Make playlis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playlist </a:t>
            </a:r>
          </a:p>
          <a:p>
            <a:pPr/>
            <a:r>
              <a:t>Delete playlist</a:t>
            </a:r>
          </a:p>
          <a:p>
            <a:pPr/>
            <a:r>
              <a:t>Add songs to playlist</a:t>
            </a:r>
          </a:p>
          <a:p>
            <a:pPr/>
            <a:r>
              <a:t>Delete songs from playlist</a:t>
            </a:r>
          </a:p>
          <a:p>
            <a:pPr/>
            <a:r>
              <a:t>Play, Pause,Forward and Rewind</a:t>
            </a:r>
          </a:p>
          <a:p>
            <a:pPr/>
            <a:r>
              <a:t>Alert message.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e have implemented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have implemented:</a:t>
            </a:r>
          </a:p>
        </p:txBody>
      </p:sp>
      <p:sp>
        <p:nvSpPr>
          <p:cNvPr id="150" name="Exp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4527" indent="-414527" defTabSz="561340">
              <a:spcBef>
                <a:spcPts val="2300"/>
              </a:spcBef>
              <a:defRPr sz="3400"/>
            </a:pPr>
            <a:r>
              <a:t>Expo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Expo-av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React native slider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Linear gradient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Recycler list view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Expo media library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Async storage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React navigation bottom tabs 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React navigation stack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Expo vector icons</a:t>
            </a:r>
          </a:p>
        </p:txBody>
      </p:sp>
      <p:pic>
        <p:nvPicPr>
          <p:cNvPr id="151" name="Screenshot 2021-10-28 at 14.50.42.png" descr="Screenshot 2021-10-28 at 14.50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85393" y="3138673"/>
            <a:ext cx="5101372" cy="10024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shot 2021-10-28 at 14.51.42.png" descr="Screenshot 2021-10-28 at 14.51.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22210" y="3189846"/>
            <a:ext cx="5049325" cy="9921923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Arrow"/>
          <p:cNvSpPr/>
          <p:nvPr/>
        </p:nvSpPr>
        <p:spPr>
          <a:xfrm>
            <a:off x="15280554" y="6972545"/>
            <a:ext cx="2248227" cy="1813263"/>
          </a:xfrm>
          <a:prstGeom prst="rightArrow">
            <a:avLst>
              <a:gd name="adj1" fmla="val 32000"/>
              <a:gd name="adj2" fmla="val 44825"/>
            </a:avLst>
          </a:prstGeom>
          <a:gradFill>
            <a:gsLst>
              <a:gs pos="0">
                <a:schemeClr val="accent3">
                  <a:hueOff val="708446"/>
                  <a:satOff val="-4821"/>
                  <a:lumOff val="-14251"/>
                </a:schemeClr>
              </a:gs>
              <a:gs pos="100000">
                <a:schemeClr val="accent3">
                  <a:hueOff val="-72299"/>
                  <a:satOff val="19597"/>
                  <a:lumOff val="11238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4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unknown.jpg" descr="unknow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10036" y="1596941"/>
            <a:ext cx="4940301" cy="101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unknown.jpg" descr="unknow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5500" y="1778000"/>
            <a:ext cx="4953001" cy="101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unknown.jpg" descr="unknown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47865" y="1778000"/>
            <a:ext cx="4876801" cy="101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y   Ephrem Shiferaw Ewnetu…"/>
          <p:cNvSpPr txBox="1"/>
          <p:nvPr>
            <p:ph type="body" idx="21"/>
          </p:nvPr>
        </p:nvSpPr>
        <p:spPr>
          <a:xfrm>
            <a:off x="990600" y="8420100"/>
            <a:ext cx="22390100" cy="1739900"/>
          </a:xfrm>
          <a:prstGeom prst="rect">
            <a:avLst/>
          </a:prstGeom>
        </p:spPr>
        <p:txBody>
          <a:bodyPr/>
          <a:lstStyle/>
          <a:p>
            <a:pPr/>
            <a:r>
              <a:t>             By   Ephrem Shiferaw Ewnetu</a:t>
            </a:r>
          </a:p>
          <a:p>
            <a:pPr/>
            <a:r>
              <a:t>  Kaisa Otterklau</a:t>
            </a:r>
          </a:p>
        </p:txBody>
      </p:sp>
      <p:sp>
        <p:nvSpPr>
          <p:cNvPr id="160" name="Thank you!…"/>
          <p:cNvSpPr txBox="1"/>
          <p:nvPr>
            <p:ph type="body" idx="22"/>
          </p:nvPr>
        </p:nvSpPr>
        <p:spPr>
          <a:xfrm>
            <a:off x="2374900" y="5162550"/>
            <a:ext cx="19621500" cy="2616201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  <a:p>
            <a:pPr/>
            <a:r>
              <a:t>Kiitos!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