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952500" y="9245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952500" y="5765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14989317" y="6339647"/>
            <a:ext cx="1" cy="231012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21"/>
          </p:nvPr>
        </p:nvSpPr>
        <p:spPr>
          <a:xfrm>
            <a:off x="952500" y="49657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990600" y="8420100"/>
            <a:ext cx="22390100" cy="812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700"/>
              </a:spcBef>
              <a:buClrTx/>
              <a:buSzTx/>
              <a:buFontTx/>
              <a:buNone/>
              <a:defRPr sz="4200" i="1"/>
            </a:lvl1pPr>
          </a:lstStyle>
          <a:p>
            <a:r>
              <a:t>–Johnny Appleseed</a:t>
            </a:r>
          </a:p>
        </p:txBody>
      </p:sp>
      <p:sp>
        <p:nvSpPr>
          <p:cNvPr id="112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74900" y="6000750"/>
            <a:ext cx="196215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lack and white photo looking up at the suspension cables of a bridge with clouds in the background"/>
          <p:cNvSpPr>
            <a:spLocks noGrp="1"/>
          </p:cNvSpPr>
          <p:nvPr>
            <p:ph type="pic" idx="21"/>
          </p:nvPr>
        </p:nvSpPr>
        <p:spPr>
          <a:xfrm>
            <a:off x="0" y="-2654300"/>
            <a:ext cx="24384000" cy="17153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952500" y="12801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952500" y="9321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21"/>
          </p:nvPr>
        </p:nvSpPr>
        <p:spPr>
          <a:xfrm>
            <a:off x="952500" y="86106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/>
            </a:lvl1pPr>
          </a:lstStyle>
          <a:p>
            <a:r>
              <a:t>Lorem Ipsum Dolor</a:t>
            </a:r>
          </a:p>
        </p:txBody>
      </p:sp>
      <p:sp>
        <p:nvSpPr>
          <p:cNvPr id="31" name="Black and white photo of the Zeeland Bridge in the Netherlands"/>
          <p:cNvSpPr>
            <a:spLocks noGrp="1"/>
          </p:cNvSpPr>
          <p:nvPr>
            <p:ph type="pic" idx="22"/>
          </p:nvPr>
        </p:nvSpPr>
        <p:spPr>
          <a:xfrm>
            <a:off x="952500" y="-1460500"/>
            <a:ext cx="22479000" cy="13893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952500" y="93980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532100" y="93980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952500" y="5194300"/>
            <a:ext cx="22479000" cy="33401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952500" y="6858000"/>
            <a:ext cx="106432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952500" y="3898900"/>
            <a:ext cx="1064309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21"/>
          </p:nvPr>
        </p:nvSpPr>
        <p:spPr>
          <a:xfrm>
            <a:off x="952500" y="3124200"/>
            <a:ext cx="106426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/>
            </a:lvl1pPr>
          </a:lstStyle>
          <a:p>
            <a:r>
              <a:t>Lorem Ipsum Dolor</a:t>
            </a:r>
          </a:p>
        </p:txBody>
      </p:sp>
      <p:sp>
        <p:nvSpPr>
          <p:cNvPr id="52" name="Black and white photo of the underside of a bridge going over a river and against the sky "/>
          <p:cNvSpPr>
            <a:spLocks noGrp="1"/>
          </p:cNvSpPr>
          <p:nvPr>
            <p:ph type="pic" idx="22"/>
          </p:nvPr>
        </p:nvSpPr>
        <p:spPr>
          <a:xfrm>
            <a:off x="12534900" y="-1651000"/>
            <a:ext cx="10799069" cy="15824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952500" y="3975100"/>
            <a:ext cx="10642600" cy="2806700"/>
          </a:xfrm>
          <a:prstGeom prst="rect">
            <a:avLst/>
          </a:prstGeom>
        </p:spPr>
        <p:txBody>
          <a:bodyPr/>
          <a:lstStyle>
            <a:lvl1pPr algn="l">
              <a:defRPr sz="78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7086600"/>
            <a:ext cx="10642600" cy="5638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3" name="Black and white photo of the underside of a bridge going over a river and against the sky "/>
          <p:cNvSpPr>
            <a:spLocks noGrp="1"/>
          </p:cNvSpPr>
          <p:nvPr>
            <p:ph type="pic" idx="21"/>
          </p:nvPr>
        </p:nvSpPr>
        <p:spPr>
          <a:xfrm>
            <a:off x="12636500" y="-2413000"/>
            <a:ext cx="11024412" cy="16154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3797300"/>
            <a:ext cx="10909300" cy="8928100"/>
          </a:xfrm>
          <a:prstGeom prst="rect">
            <a:avLst/>
          </a:prstGeom>
        </p:spPr>
        <p:txBody>
          <a:bodyPr/>
          <a:lstStyle>
            <a:lvl1pPr marL="508000" indent="-508000">
              <a:spcBef>
                <a:spcPts val="2500"/>
              </a:spcBef>
              <a:buSzPct val="65000"/>
              <a:defRPr sz="4200"/>
            </a:lvl1pPr>
            <a:lvl2pPr marL="1016000" indent="-508000">
              <a:spcBef>
                <a:spcPts val="2500"/>
              </a:spcBef>
              <a:buSzPct val="65000"/>
              <a:defRPr sz="4200"/>
            </a:lvl2pPr>
            <a:lvl3pPr marL="1524000" indent="-508000">
              <a:spcBef>
                <a:spcPts val="2500"/>
              </a:spcBef>
              <a:buSzPct val="65000"/>
              <a:defRPr sz="4200"/>
            </a:lvl3pPr>
            <a:lvl4pPr marL="2032000" indent="-508000">
              <a:spcBef>
                <a:spcPts val="2500"/>
              </a:spcBef>
              <a:buSzPct val="65000"/>
              <a:defRPr sz="4200"/>
            </a:lvl4pPr>
            <a:lvl5pPr marL="2540000" indent="-508000">
              <a:spcBef>
                <a:spcPts val="2500"/>
              </a:spcBef>
              <a:buSzPct val="65000"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778000"/>
            <a:ext cx="224790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Black and white photo looking up at the suspension cables of a bridge with clouds in the background"/>
          <p:cNvSpPr>
            <a:spLocks noGrp="1"/>
          </p:cNvSpPr>
          <p:nvPr>
            <p:ph type="pic" sz="half" idx="21"/>
          </p:nvPr>
        </p:nvSpPr>
        <p:spPr>
          <a:xfrm>
            <a:off x="12232231" y="6024722"/>
            <a:ext cx="11497993" cy="808851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Black and white photo of the Zeeland Bridge in the Netherlands"/>
          <p:cNvSpPr>
            <a:spLocks noGrp="1"/>
          </p:cNvSpPr>
          <p:nvPr>
            <p:ph type="pic" sz="half" idx="22"/>
          </p:nvPr>
        </p:nvSpPr>
        <p:spPr>
          <a:xfrm>
            <a:off x="12349986" y="635000"/>
            <a:ext cx="11226801" cy="6807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Black and white photo of the underside of a bridge going over a river and against the sky "/>
          <p:cNvSpPr>
            <a:spLocks noGrp="1"/>
          </p:cNvSpPr>
          <p:nvPr>
            <p:ph type="pic" idx="23"/>
          </p:nvPr>
        </p:nvSpPr>
        <p:spPr>
          <a:xfrm>
            <a:off x="730989" y="-2438400"/>
            <a:ext cx="11050413" cy="16192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952500" y="30607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6100" y="13017500"/>
            <a:ext cx="419100" cy="508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1219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828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2438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30480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3657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4267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4876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5486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MUSIC PLAYER"/>
          <p:cNvSpPr txBox="1">
            <a:spLocks noGrp="1"/>
          </p:cNvSpPr>
          <p:nvPr>
            <p:ph type="ctrTitle"/>
          </p:nvPr>
        </p:nvSpPr>
        <p:spPr>
          <a:xfrm>
            <a:off x="1507494" y="5055052"/>
            <a:ext cx="13500101" cy="4848681"/>
          </a:xfrm>
          <a:prstGeom prst="rect">
            <a:avLst/>
          </a:prstGeom>
        </p:spPr>
        <p:txBody>
          <a:bodyPr/>
          <a:lstStyle>
            <a:lvl1pPr>
              <a:defRPr sz="10500"/>
            </a:lvl1pPr>
          </a:lstStyle>
          <a:p>
            <a:r>
              <a:rPr dirty="0"/>
              <a:t>MUSIC PLAYER</a:t>
            </a:r>
          </a:p>
        </p:txBody>
      </p:sp>
      <p:sp>
        <p:nvSpPr>
          <p:cNvPr id="138" name="BY EPHREM SHIFERAW EWNETU…"/>
          <p:cNvSpPr txBox="1">
            <a:spLocks noGrp="1"/>
          </p:cNvSpPr>
          <p:nvPr>
            <p:ph type="subTitle" sz="quarter" idx="1"/>
          </p:nvPr>
        </p:nvSpPr>
        <p:spPr>
          <a:xfrm>
            <a:off x="15411092" y="5982129"/>
            <a:ext cx="7950201" cy="3340101"/>
          </a:xfrm>
          <a:prstGeom prst="rect">
            <a:avLst/>
          </a:prstGeom>
        </p:spPr>
        <p:txBody>
          <a:bodyPr/>
          <a:lstStyle/>
          <a:p>
            <a:r>
              <a:rPr dirty="0"/>
              <a:t>BY EPHREM SHIFERAW EWNETU</a:t>
            </a:r>
          </a:p>
          <a:p>
            <a:r>
              <a:rPr dirty="0"/>
              <a:t>       KAISA OTTERKLAU</a:t>
            </a:r>
          </a:p>
        </p:txBody>
      </p:sp>
      <p:pic>
        <p:nvPicPr>
          <p:cNvPr id="7" name="Picture 6" descr="Music player Icons - Download 1729 Free Music player icons here">
            <a:extLst>
              <a:ext uri="{FF2B5EF4-FFF2-40B4-BE49-F238E27FC236}">
                <a16:creationId xmlns:a16="http://schemas.microsoft.com/office/drawing/2014/main" id="{165D891F-2456-4BA7-B17F-7D73FCE2F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568" y="5982129"/>
            <a:ext cx="3035921" cy="303592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music play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          M</a:t>
            </a:r>
            <a:r>
              <a:rPr dirty="0"/>
              <a:t>usic player</a:t>
            </a:r>
          </a:p>
        </p:txBody>
      </p:sp>
      <p:sp>
        <p:nvSpPr>
          <p:cNvPr id="142" name="The days of physical music is long gone with cd and radio players.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days of physical music is long gone with </a:t>
            </a:r>
            <a:r>
              <a:rPr lang="en-US" dirty="0"/>
              <a:t>CD</a:t>
            </a:r>
            <a:r>
              <a:rPr dirty="0"/>
              <a:t> and radio players.</a:t>
            </a:r>
          </a:p>
          <a:p>
            <a:r>
              <a:rPr dirty="0"/>
              <a:t>Digitalization is increasing that brings more people online</a:t>
            </a:r>
            <a:endParaRPr lang="en-US" dirty="0"/>
          </a:p>
          <a:p>
            <a:r>
              <a:rPr lang="en-US" dirty="0"/>
              <a:t>Curate the specific selection of media in a very customized manner. </a:t>
            </a:r>
            <a:endParaRPr dirty="0"/>
          </a:p>
          <a:p>
            <a:r>
              <a:rPr dirty="0"/>
              <a:t>The market has proved itself for profitability </a:t>
            </a:r>
          </a:p>
        </p:txBody>
      </p:sp>
      <p:pic>
        <p:nvPicPr>
          <p:cNvPr id="10" name="Picture 9" descr="Music sheet">
            <a:extLst>
              <a:ext uri="{FF2B5EF4-FFF2-40B4-BE49-F238E27FC236}">
                <a16:creationId xmlns:a16="http://schemas.microsoft.com/office/drawing/2014/main" id="{E90C37BE-C4C8-4C8A-B87C-D6D16D73A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447" b="-1"/>
          <a:stretch/>
        </p:blipFill>
        <p:spPr>
          <a:xfrm>
            <a:off x="15023651" y="0"/>
            <a:ext cx="9360350" cy="13716000"/>
          </a:xfrm>
          <a:prstGeom prst="rect">
            <a:avLst/>
          </a:prstGeom>
          <a:noFill/>
          <a:ln w="9525">
            <a:rou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eatures"/>
          <p:cNvSpPr txBox="1">
            <a:spLocks noGrp="1"/>
          </p:cNvSpPr>
          <p:nvPr>
            <p:ph type="title"/>
          </p:nvPr>
        </p:nvSpPr>
        <p:spPr>
          <a:xfrm>
            <a:off x="952500" y="1143000"/>
            <a:ext cx="22479000" cy="1663700"/>
          </a:xfrm>
        </p:spPr>
        <p:txBody>
          <a:bodyPr anchor="ctr">
            <a:normAutofit/>
          </a:bodyPr>
          <a:lstStyle/>
          <a:p>
            <a:r>
              <a:t>Features </a:t>
            </a:r>
          </a:p>
        </p:txBody>
      </p:sp>
      <p:sp>
        <p:nvSpPr>
          <p:cNvPr id="147" name="Make playlist…"/>
          <p:cNvSpPr txBox="1">
            <a:spLocks noGrp="1"/>
          </p:cNvSpPr>
          <p:nvPr>
            <p:ph type="body" sz="half" idx="1"/>
          </p:nvPr>
        </p:nvSpPr>
        <p:spPr>
          <a:xfrm>
            <a:off x="952500" y="3797300"/>
            <a:ext cx="10909300" cy="8928100"/>
          </a:xfrm>
        </p:spPr>
        <p:txBody>
          <a:bodyPr anchor="ctr">
            <a:normAutofit/>
          </a:bodyPr>
          <a:lstStyle/>
          <a:p>
            <a:r>
              <a:rPr dirty="0"/>
              <a:t>Make playlist </a:t>
            </a:r>
          </a:p>
          <a:p>
            <a:r>
              <a:rPr dirty="0"/>
              <a:t>Delete playlist</a:t>
            </a:r>
          </a:p>
          <a:p>
            <a:r>
              <a:rPr dirty="0"/>
              <a:t>Add songs to playlist</a:t>
            </a:r>
          </a:p>
          <a:p>
            <a:r>
              <a:rPr dirty="0"/>
              <a:t>Delete songs from playlist</a:t>
            </a:r>
          </a:p>
          <a:p>
            <a:r>
              <a:rPr dirty="0"/>
              <a:t>Play, Pause,</a:t>
            </a:r>
            <a:r>
              <a:rPr lang="en-US" dirty="0"/>
              <a:t> </a:t>
            </a:r>
            <a:r>
              <a:rPr dirty="0"/>
              <a:t>Forward and Rewind</a:t>
            </a:r>
          </a:p>
          <a:p>
            <a:r>
              <a:rPr dirty="0"/>
              <a:t>Alert message.</a:t>
            </a:r>
          </a:p>
        </p:txBody>
      </p:sp>
      <p:pic>
        <p:nvPicPr>
          <p:cNvPr id="9" name="Picture 2" descr="Music Player Icons Png, Transparent Png - kindpng">
            <a:extLst>
              <a:ext uri="{FF2B5EF4-FFF2-40B4-BE49-F238E27FC236}">
                <a16:creationId xmlns:a16="http://schemas.microsoft.com/office/drawing/2014/main" id="{D85A87AC-9351-41E9-B42C-B80906669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9518" y="4572000"/>
            <a:ext cx="10041982" cy="683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e have implemented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have implemented:</a:t>
            </a:r>
          </a:p>
        </p:txBody>
      </p:sp>
      <p:sp>
        <p:nvSpPr>
          <p:cNvPr id="150" name="Exp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4527" indent="-414527" defTabSz="561340">
              <a:spcBef>
                <a:spcPts val="2300"/>
              </a:spcBef>
              <a:defRPr sz="3400"/>
            </a:pPr>
            <a:r>
              <a:t>Expo</a:t>
            </a:r>
          </a:p>
          <a:p>
            <a:pPr marL="414527" indent="-414527" defTabSz="561340">
              <a:spcBef>
                <a:spcPts val="2300"/>
              </a:spcBef>
              <a:defRPr sz="3400"/>
            </a:pPr>
            <a:r>
              <a:t>Expo-av</a:t>
            </a:r>
          </a:p>
          <a:p>
            <a:pPr marL="414527" indent="-414527" defTabSz="561340">
              <a:spcBef>
                <a:spcPts val="2300"/>
              </a:spcBef>
              <a:defRPr sz="3400"/>
            </a:pPr>
            <a:r>
              <a:t>React native slider</a:t>
            </a:r>
          </a:p>
          <a:p>
            <a:pPr marL="414527" indent="-414527" defTabSz="561340">
              <a:spcBef>
                <a:spcPts val="2300"/>
              </a:spcBef>
              <a:defRPr sz="3400"/>
            </a:pPr>
            <a:r>
              <a:t>Linear gradient</a:t>
            </a:r>
          </a:p>
          <a:p>
            <a:pPr marL="414527" indent="-414527" defTabSz="561340">
              <a:spcBef>
                <a:spcPts val="2300"/>
              </a:spcBef>
              <a:defRPr sz="3400"/>
            </a:pPr>
            <a:r>
              <a:t>Recycler list view</a:t>
            </a:r>
          </a:p>
          <a:p>
            <a:pPr marL="414527" indent="-414527" defTabSz="561340">
              <a:spcBef>
                <a:spcPts val="2300"/>
              </a:spcBef>
              <a:defRPr sz="3400"/>
            </a:pPr>
            <a:r>
              <a:t>Expo media library</a:t>
            </a:r>
          </a:p>
          <a:p>
            <a:pPr marL="414527" indent="-414527" defTabSz="561340">
              <a:spcBef>
                <a:spcPts val="2300"/>
              </a:spcBef>
              <a:defRPr sz="3400"/>
            </a:pPr>
            <a:r>
              <a:t>Async storage</a:t>
            </a:r>
          </a:p>
          <a:p>
            <a:pPr marL="414527" indent="-414527" defTabSz="561340">
              <a:spcBef>
                <a:spcPts val="2300"/>
              </a:spcBef>
              <a:defRPr sz="3400"/>
            </a:pPr>
            <a:r>
              <a:t>React navigation bottom tabs </a:t>
            </a:r>
          </a:p>
          <a:p>
            <a:pPr marL="414527" indent="-414527" defTabSz="561340">
              <a:spcBef>
                <a:spcPts val="2300"/>
              </a:spcBef>
              <a:defRPr sz="3400"/>
            </a:pPr>
            <a:r>
              <a:t>React navigation stack</a:t>
            </a:r>
          </a:p>
          <a:p>
            <a:pPr marL="414527" indent="-414527" defTabSz="561340">
              <a:spcBef>
                <a:spcPts val="2300"/>
              </a:spcBef>
              <a:defRPr sz="3400"/>
            </a:pPr>
            <a:r>
              <a:t>Expo vector icons</a:t>
            </a:r>
          </a:p>
        </p:txBody>
      </p:sp>
      <p:pic>
        <p:nvPicPr>
          <p:cNvPr id="151" name="Screenshot 2021-10-28 at 14.50.42.png" descr="Screenshot 2021-10-28 at 14.50.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468" y="3255160"/>
            <a:ext cx="5101372" cy="10024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Screenshot 2021-10-28 at 14.51.42.png" descr="Screenshot 2021-10-28 at 14.51.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2210" y="3189846"/>
            <a:ext cx="5049325" cy="9921923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Arrow"/>
          <p:cNvSpPr/>
          <p:nvPr/>
        </p:nvSpPr>
        <p:spPr>
          <a:xfrm>
            <a:off x="15280554" y="6972545"/>
            <a:ext cx="2248227" cy="1813263"/>
          </a:xfrm>
          <a:prstGeom prst="rightArrow">
            <a:avLst>
              <a:gd name="adj1" fmla="val 32000"/>
              <a:gd name="adj2" fmla="val 44825"/>
            </a:avLst>
          </a:prstGeom>
          <a:gradFill>
            <a:gsLst>
              <a:gs pos="0">
                <a:schemeClr val="accent3">
                  <a:hueOff val="708446"/>
                  <a:satOff val="-4821"/>
                  <a:lumOff val="-14251"/>
                </a:schemeClr>
              </a:gs>
              <a:gs pos="100000">
                <a:schemeClr val="accent3">
                  <a:hueOff val="-72299"/>
                  <a:satOff val="19597"/>
                  <a:lumOff val="11238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4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unknown.jpg" descr="unknow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0036" y="1596941"/>
            <a:ext cx="4940301" cy="101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unknown.jpg" descr="unknow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0" y="1778000"/>
            <a:ext cx="4953001" cy="101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unknown.jpg" descr="unknow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865" y="1778000"/>
            <a:ext cx="4876801" cy="1016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By   Ephrem Shiferaw Ewnetu…"/>
          <p:cNvSpPr txBox="1">
            <a:spLocks noGrp="1"/>
          </p:cNvSpPr>
          <p:nvPr>
            <p:ph type="body" idx="21"/>
          </p:nvPr>
        </p:nvSpPr>
        <p:spPr>
          <a:xfrm>
            <a:off x="990600" y="8420100"/>
            <a:ext cx="22390100" cy="1739900"/>
          </a:xfrm>
          <a:prstGeom prst="rect">
            <a:avLst/>
          </a:prstGeom>
        </p:spPr>
        <p:txBody>
          <a:bodyPr/>
          <a:lstStyle/>
          <a:p>
            <a:r>
              <a:t>             By   Ephrem Shiferaw Ewnetu</a:t>
            </a:r>
          </a:p>
          <a:p>
            <a:r>
              <a:t>  Kaisa Otterklau</a:t>
            </a:r>
          </a:p>
        </p:txBody>
      </p:sp>
      <p:sp>
        <p:nvSpPr>
          <p:cNvPr id="160" name="Thank you!…"/>
          <p:cNvSpPr txBox="1">
            <a:spLocks noGrp="1"/>
          </p:cNvSpPr>
          <p:nvPr>
            <p:ph type="body" idx="22"/>
          </p:nvPr>
        </p:nvSpPr>
        <p:spPr>
          <a:xfrm>
            <a:off x="2374900" y="5162550"/>
            <a:ext cx="19621500" cy="2616201"/>
          </a:xfrm>
          <a:prstGeom prst="rect">
            <a:avLst/>
          </a:prstGeom>
        </p:spPr>
        <p:txBody>
          <a:bodyPr/>
          <a:lstStyle/>
          <a:p>
            <a:r>
              <a:t>Thank you!</a:t>
            </a:r>
          </a:p>
          <a:p>
            <a:r>
              <a:t>Kiitos!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Custom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Bodoni SvtyTwo ITC TT-Book</vt:lpstr>
      <vt:lpstr>Helvetica</vt:lpstr>
      <vt:lpstr>Helvetica Neue</vt:lpstr>
      <vt:lpstr>Palatino</vt:lpstr>
      <vt:lpstr>Zapf Dingbats</vt:lpstr>
      <vt:lpstr>New_Template4</vt:lpstr>
      <vt:lpstr>MUSIC PLAYER</vt:lpstr>
      <vt:lpstr>          Music player</vt:lpstr>
      <vt:lpstr>Features </vt:lpstr>
      <vt:lpstr>We have implemented: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PLAYER</dc:title>
  <cp:lastModifiedBy>Kaisa Otterklau</cp:lastModifiedBy>
  <cp:revision>2</cp:revision>
  <dcterms:modified xsi:type="dcterms:W3CDTF">2021-10-28T17:19:34Z</dcterms:modified>
</cp:coreProperties>
</file>