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91bf1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91bf1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91bf176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91bf176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91bf17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91bf17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91bf176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91bf176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91bf176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91bf17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91bf176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91bf176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91bf176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91bf176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91bf176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91bf176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691bf176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691bf176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691bf176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691bf176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91bf17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91bf17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91bf17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91bf17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91bf176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91bf176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91bf176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91bf176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91bf176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91bf176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91bf176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691bf176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91bf176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91bf176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91bf176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91bf176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91bf17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91bf17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91bf176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91bf176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1bf1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1bf1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1bf176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1bf17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91bf176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91bf17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91bf17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91bf17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91bf176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91bf176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Relationship Id="rId7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21.jpg"/><Relationship Id="rId7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21.jpg"/><Relationship Id="rId7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Relationship Id="rId6" Type="http://schemas.openxmlformats.org/officeDocument/2006/relationships/image" Target="../media/image19.jpg"/><Relationship Id="rId7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Relationship Id="rId6" Type="http://schemas.openxmlformats.org/officeDocument/2006/relationships/image" Target="../media/image19.jpg"/><Relationship Id="rId7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jpg"/><Relationship Id="rId10" Type="http://schemas.openxmlformats.org/officeDocument/2006/relationships/image" Target="../media/image24.jpg"/><Relationship Id="rId13" Type="http://schemas.openxmlformats.org/officeDocument/2006/relationships/image" Target="../media/image35.png"/><Relationship Id="rId1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22.jpg"/><Relationship Id="rId9" Type="http://schemas.openxmlformats.org/officeDocument/2006/relationships/image" Target="../media/image29.jpg"/><Relationship Id="rId14" Type="http://schemas.openxmlformats.org/officeDocument/2006/relationships/image" Target="../media/image31.png"/><Relationship Id="rId5" Type="http://schemas.openxmlformats.org/officeDocument/2006/relationships/image" Target="../media/image23.jpg"/><Relationship Id="rId6" Type="http://schemas.openxmlformats.org/officeDocument/2006/relationships/image" Target="../media/image47.jpg"/><Relationship Id="rId7" Type="http://schemas.openxmlformats.org/officeDocument/2006/relationships/image" Target="../media/image37.jpg"/><Relationship Id="rId8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28.jpg"/><Relationship Id="rId5" Type="http://schemas.openxmlformats.org/officeDocument/2006/relationships/image" Target="../media/image27.jpg"/><Relationship Id="rId6" Type="http://schemas.openxmlformats.org/officeDocument/2006/relationships/image" Target="../media/image30.jpg"/><Relationship Id="rId7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28.jpg"/><Relationship Id="rId5" Type="http://schemas.openxmlformats.org/officeDocument/2006/relationships/image" Target="../media/image27.jpg"/><Relationship Id="rId6" Type="http://schemas.openxmlformats.org/officeDocument/2006/relationships/image" Target="../media/image30.jpg"/><Relationship Id="rId7" Type="http://schemas.openxmlformats.org/officeDocument/2006/relationships/image" Target="../media/image3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30.jpg"/><Relationship Id="rId5" Type="http://schemas.openxmlformats.org/officeDocument/2006/relationships/image" Target="../media/image39.jpg"/><Relationship Id="rId6" Type="http://schemas.openxmlformats.org/officeDocument/2006/relationships/image" Target="../media/image34.jpg"/><Relationship Id="rId7" Type="http://schemas.openxmlformats.org/officeDocument/2006/relationships/image" Target="../media/image4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30.jpg"/><Relationship Id="rId5" Type="http://schemas.openxmlformats.org/officeDocument/2006/relationships/image" Target="../media/image39.jpg"/><Relationship Id="rId6" Type="http://schemas.openxmlformats.org/officeDocument/2006/relationships/image" Target="../media/image34.jpg"/><Relationship Id="rId7" Type="http://schemas.openxmlformats.org/officeDocument/2006/relationships/image" Target="../media/image4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30.jpg"/><Relationship Id="rId5" Type="http://schemas.openxmlformats.org/officeDocument/2006/relationships/image" Target="../media/image39.jpg"/><Relationship Id="rId6" Type="http://schemas.openxmlformats.org/officeDocument/2006/relationships/image" Target="../media/image34.jpg"/><Relationship Id="rId7" Type="http://schemas.openxmlformats.org/officeDocument/2006/relationships/image" Target="../media/image4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30.jpg"/><Relationship Id="rId5" Type="http://schemas.openxmlformats.org/officeDocument/2006/relationships/image" Target="../media/image39.jpg"/><Relationship Id="rId6" Type="http://schemas.openxmlformats.org/officeDocument/2006/relationships/image" Target="../media/image34.jpg"/><Relationship Id="rId7" Type="http://schemas.openxmlformats.org/officeDocument/2006/relationships/image" Target="../media/image4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Relationship Id="rId4" Type="http://schemas.openxmlformats.org/officeDocument/2006/relationships/image" Target="../media/image38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4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Relationship Id="rId4" Type="http://schemas.openxmlformats.org/officeDocument/2006/relationships/image" Target="../media/image38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4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Relationship Id="rId4" Type="http://schemas.openxmlformats.org/officeDocument/2006/relationships/image" Target="../media/image41.jpg"/><Relationship Id="rId5" Type="http://schemas.openxmlformats.org/officeDocument/2006/relationships/image" Target="../media/image46.jpg"/><Relationship Id="rId6" Type="http://schemas.openxmlformats.org/officeDocument/2006/relationships/image" Target="../media/image44.jpg"/><Relationship Id="rId7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jpg"/><Relationship Id="rId22" Type="http://schemas.openxmlformats.org/officeDocument/2006/relationships/image" Target="../media/image14.jpg"/><Relationship Id="rId21" Type="http://schemas.openxmlformats.org/officeDocument/2006/relationships/image" Target="../media/image12.jpg"/><Relationship Id="rId24" Type="http://schemas.openxmlformats.org/officeDocument/2006/relationships/image" Target="../media/image3.jpg"/><Relationship Id="rId23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Relationship Id="rId4" Type="http://schemas.openxmlformats.org/officeDocument/2006/relationships/image" Target="../media/image38.jpg"/><Relationship Id="rId9" Type="http://schemas.openxmlformats.org/officeDocument/2006/relationships/image" Target="../media/image39.jpg"/><Relationship Id="rId26" Type="http://schemas.openxmlformats.org/officeDocument/2006/relationships/image" Target="../media/image2.jpg"/><Relationship Id="rId25" Type="http://schemas.openxmlformats.org/officeDocument/2006/relationships/image" Target="../media/image8.jpg"/><Relationship Id="rId5" Type="http://schemas.openxmlformats.org/officeDocument/2006/relationships/image" Target="../media/image42.jpg"/><Relationship Id="rId6" Type="http://schemas.openxmlformats.org/officeDocument/2006/relationships/image" Target="../media/image43.jpg"/><Relationship Id="rId7" Type="http://schemas.openxmlformats.org/officeDocument/2006/relationships/image" Target="../media/image41.jpg"/><Relationship Id="rId8" Type="http://schemas.openxmlformats.org/officeDocument/2006/relationships/image" Target="../media/image18.jpg"/><Relationship Id="rId11" Type="http://schemas.openxmlformats.org/officeDocument/2006/relationships/image" Target="../media/image45.jpg"/><Relationship Id="rId10" Type="http://schemas.openxmlformats.org/officeDocument/2006/relationships/image" Target="../media/image34.jpg"/><Relationship Id="rId13" Type="http://schemas.openxmlformats.org/officeDocument/2006/relationships/image" Target="../media/image28.jpg"/><Relationship Id="rId12" Type="http://schemas.openxmlformats.org/officeDocument/2006/relationships/image" Target="../media/image40.jpg"/><Relationship Id="rId15" Type="http://schemas.openxmlformats.org/officeDocument/2006/relationships/image" Target="../media/image33.jpg"/><Relationship Id="rId14" Type="http://schemas.openxmlformats.org/officeDocument/2006/relationships/image" Target="../media/image27.jpg"/><Relationship Id="rId17" Type="http://schemas.openxmlformats.org/officeDocument/2006/relationships/image" Target="../media/image17.jpg"/><Relationship Id="rId16" Type="http://schemas.openxmlformats.org/officeDocument/2006/relationships/image" Target="../media/image20.jpg"/><Relationship Id="rId19" Type="http://schemas.openxmlformats.org/officeDocument/2006/relationships/image" Target="../media/image15.jpg"/><Relationship Id="rId18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10" Type="http://schemas.openxmlformats.org/officeDocument/2006/relationships/image" Target="../media/image5.jpg"/><Relationship Id="rId9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9.jpg"/><Relationship Id="rId7" Type="http://schemas.openxmlformats.org/officeDocument/2006/relationships/image" Target="../media/image7.jp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Relationship Id="rId7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ポーカーのルール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テキサスホールデム【入門編】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ツーペア：同じ数字のカードが2組ある状態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25" y="1886713"/>
            <a:ext cx="1338825" cy="194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25" y="1886713"/>
            <a:ext cx="1338825" cy="194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2588" y="1886712"/>
            <a:ext cx="1338825" cy="194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スリーカード：同じ数字が3枚揃っている状態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25" y="1886713"/>
            <a:ext cx="1338825" cy="194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2588" y="1886712"/>
            <a:ext cx="1338825" cy="194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88" y="1886712"/>
            <a:ext cx="1338825" cy="194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49" y="1886721"/>
            <a:ext cx="1338825" cy="194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39" y="1886688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697" y="1886731"/>
            <a:ext cx="1338825" cy="194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ストレート：数字が連番に５枚連なっている状態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88" y="1886712"/>
            <a:ext cx="1338825" cy="194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49" y="1886721"/>
            <a:ext cx="1338825" cy="194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39" y="1886688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697" y="1886731"/>
            <a:ext cx="1338825" cy="194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初心者が陥りやすいストレートの間違い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00" y="1367207"/>
            <a:ext cx="685246" cy="9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179" y="1367217"/>
            <a:ext cx="685246" cy="9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246" y="1367208"/>
            <a:ext cx="685246" cy="9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7308" y="1367200"/>
            <a:ext cx="685246" cy="9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3379" y="1367210"/>
            <a:ext cx="685246" cy="9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9225" y="2462875"/>
            <a:ext cx="685250" cy="9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5176" y="2462875"/>
            <a:ext cx="685250" cy="9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43025" y="2462873"/>
            <a:ext cx="685250" cy="99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71113" y="2462886"/>
            <a:ext cx="685250" cy="99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07075" y="2462877"/>
            <a:ext cx="685250" cy="9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9101" y="3558500"/>
            <a:ext cx="685250" cy="9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6950" y="3558498"/>
            <a:ext cx="685250" cy="99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35038" y="3558511"/>
            <a:ext cx="685250" cy="99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71000" y="3558502"/>
            <a:ext cx="685250" cy="99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904" y="3558492"/>
            <a:ext cx="685246" cy="997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5410200" y="16676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410200" y="27239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410200" y="381953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18225" y="1576775"/>
            <a:ext cx="6567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18225" y="2652713"/>
            <a:ext cx="6567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81376" y="3755955"/>
            <a:ext cx="656700" cy="6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551" y="1886725"/>
            <a:ext cx="1338825" cy="194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603" y="1886725"/>
            <a:ext cx="1338825" cy="194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5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701" y="1886700"/>
            <a:ext cx="1338825" cy="194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フラッシュ：５枚とも柄が揃っている状態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551" y="1886725"/>
            <a:ext cx="1338825" cy="194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603" y="1886725"/>
            <a:ext cx="1338825" cy="194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5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701" y="1886700"/>
            <a:ext cx="1338825" cy="194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0" y="1886725"/>
            <a:ext cx="1338825" cy="194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688"/>
            <a:ext cx="1338825" cy="194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50" y="1886699"/>
            <a:ext cx="1338825" cy="19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フルハウス：同じ数字が3枚と別の同じ数字が2枚の状態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0" y="1886725"/>
            <a:ext cx="1338825" cy="194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688"/>
            <a:ext cx="1338825" cy="194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50" y="1886699"/>
            <a:ext cx="1338825" cy="19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前提事項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0" y="1886725"/>
            <a:ext cx="1338825" cy="194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688"/>
            <a:ext cx="1338825" cy="194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51" y="1886700"/>
            <a:ext cx="1338825" cy="194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フォーカード：4枚の数字が揃っている状態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2" y="1886701"/>
            <a:ext cx="1338825" cy="194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0" y="1886725"/>
            <a:ext cx="1338825" cy="194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688"/>
            <a:ext cx="1338825" cy="194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51" y="1886700"/>
            <a:ext cx="1338825" cy="194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498" y="1886724"/>
            <a:ext cx="1338825" cy="194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1" y="1886689"/>
            <a:ext cx="1338825" cy="194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725"/>
            <a:ext cx="1338825" cy="194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49" y="1886724"/>
            <a:ext cx="1338825" cy="194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ストレートフラッシュ：ストレートとフラッシュの状態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70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498" y="1886724"/>
            <a:ext cx="1338825" cy="194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551" y="1886689"/>
            <a:ext cx="1338825" cy="194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600" y="1886725"/>
            <a:ext cx="1338825" cy="194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49" y="1886724"/>
            <a:ext cx="1338825" cy="194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＜おまけ＞ロイヤルストレートフラッシュ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50" y="188669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499" y="1886699"/>
            <a:ext cx="1338825" cy="194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600" y="1886703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50" y="1886700"/>
            <a:ext cx="1338825" cy="19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700" y="1886700"/>
            <a:ext cx="1338825" cy="194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39" y="3437864"/>
            <a:ext cx="343712" cy="5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27" y="3437873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681" y="3437864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33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6186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860422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86041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860428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86041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7982" y="2860421"/>
            <a:ext cx="346800" cy="50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282969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28296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28297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282966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07982" y="228296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1705509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7797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2890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982" y="1705506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3075" y="1705509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5315" y="3983584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133" y="3983581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00225" y="3983586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450408" y="398357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25503" y="3983589"/>
            <a:ext cx="346800" cy="5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16" y="3418157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62" y="3418155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67" y="3418153"/>
            <a:ext cx="343709" cy="5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48610" y="3418154"/>
            <a:ext cx="343709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6863" y="3418154"/>
            <a:ext cx="343709" cy="5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17" y="2848240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08" y="2848239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491" y="2848237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25125" y="2848236"/>
            <a:ext cx="346800" cy="50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50397" y="2848237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29" y="2282849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6861" y="2282848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48593" y="2282847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26" y="2282846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96" y="2282844"/>
            <a:ext cx="343694" cy="50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325129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30" y="1705503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31" y="1705502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50432" y="1705501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534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37"/>
          <p:cNvCxnSpPr/>
          <p:nvPr/>
        </p:nvCxnSpPr>
        <p:spPr>
          <a:xfrm flipH="1">
            <a:off x="4447725" y="1698425"/>
            <a:ext cx="7200" cy="276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/>
          <p:nvPr/>
        </p:nvCxnSpPr>
        <p:spPr>
          <a:xfrm flipH="1">
            <a:off x="8620000" y="1719625"/>
            <a:ext cx="7200" cy="223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7"/>
          <p:cNvCxnSpPr/>
          <p:nvPr/>
        </p:nvCxnSpPr>
        <p:spPr>
          <a:xfrm flipH="1" rot="10800000">
            <a:off x="599125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2319267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/>
          <p:nvPr/>
        </p:nvCxnSpPr>
        <p:spPr>
          <a:xfrm>
            <a:off x="4294800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7"/>
          <p:cNvCxnSpPr/>
          <p:nvPr/>
        </p:nvCxnSpPr>
        <p:spPr>
          <a:xfrm flipH="1" rot="10800000">
            <a:off x="4773900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7"/>
          <p:cNvCxnSpPr/>
          <p:nvPr/>
        </p:nvCxnSpPr>
        <p:spPr>
          <a:xfrm>
            <a:off x="6494042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8469575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7"/>
          <p:cNvSpPr txBox="1"/>
          <p:nvPr/>
        </p:nvSpPr>
        <p:spPr>
          <a:xfrm>
            <a:off x="866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>
            <a:off x="4706400" y="1222500"/>
            <a:ext cx="0" cy="36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5" name="Google Shape;385;p37"/>
          <p:cNvSpPr txBox="1"/>
          <p:nvPr/>
        </p:nvSpPr>
        <p:spPr>
          <a:xfrm>
            <a:off x="2771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4190307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5054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6959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8379165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559925" y="173827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ハイカード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559925" y="23006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ワンペア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551325" y="28630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ツーペア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541724" y="39878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551325" y="34254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スリーカード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5018000" y="1765610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5018000" y="2328000"/>
            <a:ext cx="1263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フルハウス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5009400" y="2890400"/>
            <a:ext cx="1110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フォーカード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5009400" y="3452809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前提事項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・数字の強さ・・・Aが一番強く、２が一番弱い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・Aの特殊性・・・Aは1とAの役割を兼ね備える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・柄の強さ・・・柄に強さなし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25" y="1678741"/>
            <a:ext cx="576450" cy="8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301" y="1678750"/>
            <a:ext cx="576450" cy="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427" y="1678760"/>
            <a:ext cx="576450" cy="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50" y="1678738"/>
            <a:ext cx="576450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217025" y="1152475"/>
            <a:ext cx="112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数字の強さ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641075" y="18606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・・・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5377575" y="1542825"/>
            <a:ext cx="2960700" cy="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7338" y="3672040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7768" y="3672055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820" y="3672047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6425" y="3672049"/>
            <a:ext cx="588613" cy="8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8135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279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5661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役の強さ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188671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37" y="1886720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ハイカード：役なし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188671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637" y="1886720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637" y="1886720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ワンペア：同じ数字のカードが1組ある状態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637" y="1886720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546" y="1886725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91" y="1886722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683" y="1886714"/>
            <a:ext cx="1338818" cy="19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500" y="1886709"/>
            <a:ext cx="1338825" cy="19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625" y="1886713"/>
            <a:ext cx="1338825" cy="194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