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653f6f7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653f6f7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653f6f75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653f6f75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5653f6f7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5653f6f7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653f6f75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653f6f75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5653f6f75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5653f6f7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653f6f75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653f6f75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5653f6f7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5653f6f7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5653f6f7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5653f6f7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5653f6f75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5653f6f75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5653f6f75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5653f6f7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5653f6f75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5653f6f75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653f6f7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653f6f7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5653f6f7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5653f6f7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5653f6f75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5653f6f75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5653f6f75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5653f6f75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5653f6f7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5653f6f7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5653f6f75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5653f6f75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56fdbdf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56fdbdf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5653f6f75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5653f6f75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5653f6f75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5653f6f75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56fdbdf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56fdbdf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5653f6f75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5653f6f75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653f6f75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653f6f75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5653f6f7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5653f6f7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56fdbdf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56fdbdf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5653f6f75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5653f6f75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5653f6f75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45653f6f75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653f6f7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653f6f7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6fdbdf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6fdbdf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653f6f7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653f6f7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653f6f75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653f6f7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653f6f7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653f6f7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653f6f7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653f6f7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41.jpg"/><Relationship Id="rId5" Type="http://schemas.openxmlformats.org/officeDocument/2006/relationships/image" Target="../media/image37.jpg"/><Relationship Id="rId6" Type="http://schemas.openxmlformats.org/officeDocument/2006/relationships/image" Target="../media/image34.jpg"/><Relationship Id="rId7" Type="http://schemas.openxmlformats.org/officeDocument/2006/relationships/image" Target="../media/image36.jpg"/><Relationship Id="rId8" Type="http://schemas.openxmlformats.org/officeDocument/2006/relationships/image" Target="../media/image38.jpg"/><Relationship Id="rId11" Type="http://schemas.openxmlformats.org/officeDocument/2006/relationships/image" Target="../media/image35.png"/><Relationship Id="rId10" Type="http://schemas.openxmlformats.org/officeDocument/2006/relationships/image" Target="../media/image3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Relationship Id="rId7" Type="http://schemas.openxmlformats.org/officeDocument/2006/relationships/image" Target="../media/image38.jpg"/><Relationship Id="rId8" Type="http://schemas.openxmlformats.org/officeDocument/2006/relationships/image" Target="../media/image4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48.jpg"/><Relationship Id="rId5" Type="http://schemas.openxmlformats.org/officeDocument/2006/relationships/image" Target="../media/image44.jpg"/><Relationship Id="rId6" Type="http://schemas.openxmlformats.org/officeDocument/2006/relationships/image" Target="../media/image42.jpg"/><Relationship Id="rId7" Type="http://schemas.openxmlformats.org/officeDocument/2006/relationships/image" Target="../media/image43.jpg"/><Relationship Id="rId8" Type="http://schemas.openxmlformats.org/officeDocument/2006/relationships/image" Target="../media/image47.jpg"/><Relationship Id="rId11" Type="http://schemas.openxmlformats.org/officeDocument/2006/relationships/image" Target="../media/image49.jpg"/><Relationship Id="rId10" Type="http://schemas.openxmlformats.org/officeDocument/2006/relationships/image" Target="../media/image4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35.png"/><Relationship Id="rId5" Type="http://schemas.openxmlformats.org/officeDocument/2006/relationships/image" Target="../media/image44.jpg"/><Relationship Id="rId6" Type="http://schemas.openxmlformats.org/officeDocument/2006/relationships/image" Target="../media/image42.jpg"/><Relationship Id="rId7" Type="http://schemas.openxmlformats.org/officeDocument/2006/relationships/image" Target="../media/image43.jpg"/><Relationship Id="rId8" Type="http://schemas.openxmlformats.org/officeDocument/2006/relationships/image" Target="../media/image47.jpg"/><Relationship Id="rId11" Type="http://schemas.openxmlformats.org/officeDocument/2006/relationships/image" Target="../media/image45.jpg"/><Relationship Id="rId10" Type="http://schemas.openxmlformats.org/officeDocument/2006/relationships/image" Target="../media/image48.jpg"/><Relationship Id="rId12" Type="http://schemas.openxmlformats.org/officeDocument/2006/relationships/image" Target="../media/image4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52.jpg"/><Relationship Id="rId5" Type="http://schemas.openxmlformats.org/officeDocument/2006/relationships/image" Target="../media/image44.jpg"/><Relationship Id="rId6" Type="http://schemas.openxmlformats.org/officeDocument/2006/relationships/image" Target="../media/image43.jpg"/><Relationship Id="rId7" Type="http://schemas.openxmlformats.org/officeDocument/2006/relationships/image" Target="../media/image48.jpg"/><Relationship Id="rId8" Type="http://schemas.openxmlformats.org/officeDocument/2006/relationships/image" Target="../media/image4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47.jpg"/><Relationship Id="rId5" Type="http://schemas.openxmlformats.org/officeDocument/2006/relationships/image" Target="../media/image36.jpg"/><Relationship Id="rId6" Type="http://schemas.openxmlformats.org/officeDocument/2006/relationships/image" Target="../media/image38.jpg"/><Relationship Id="rId7" Type="http://schemas.openxmlformats.org/officeDocument/2006/relationships/image" Target="../media/image42.jpg"/><Relationship Id="rId8" Type="http://schemas.openxmlformats.org/officeDocument/2006/relationships/image" Target="../media/image43.jpg"/><Relationship Id="rId11" Type="http://schemas.openxmlformats.org/officeDocument/2006/relationships/image" Target="../media/image51.jpg"/><Relationship Id="rId10" Type="http://schemas.openxmlformats.org/officeDocument/2006/relationships/image" Target="../media/image5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47.jpg"/><Relationship Id="rId5" Type="http://schemas.openxmlformats.org/officeDocument/2006/relationships/image" Target="../media/image36.jpg"/><Relationship Id="rId6" Type="http://schemas.openxmlformats.org/officeDocument/2006/relationships/image" Target="../media/image38.jpg"/><Relationship Id="rId7" Type="http://schemas.openxmlformats.org/officeDocument/2006/relationships/image" Target="../media/image42.jpg"/><Relationship Id="rId8" Type="http://schemas.openxmlformats.org/officeDocument/2006/relationships/image" Target="../media/image43.jpg"/><Relationship Id="rId11" Type="http://schemas.openxmlformats.org/officeDocument/2006/relationships/image" Target="../media/image51.jpg"/><Relationship Id="rId10" Type="http://schemas.openxmlformats.org/officeDocument/2006/relationships/image" Target="../media/image50.jpg"/><Relationship Id="rId12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56.jpg"/><Relationship Id="rId5" Type="http://schemas.openxmlformats.org/officeDocument/2006/relationships/image" Target="../media/image36.jpg"/><Relationship Id="rId6" Type="http://schemas.openxmlformats.org/officeDocument/2006/relationships/image" Target="../media/image38.jpg"/><Relationship Id="rId7" Type="http://schemas.openxmlformats.org/officeDocument/2006/relationships/image" Target="../media/image43.jpg"/><Relationship Id="rId8" Type="http://schemas.openxmlformats.org/officeDocument/2006/relationships/image" Target="../media/image5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Relationship Id="rId4" Type="http://schemas.openxmlformats.org/officeDocument/2006/relationships/image" Target="../media/image54.jpg"/><Relationship Id="rId5" Type="http://schemas.openxmlformats.org/officeDocument/2006/relationships/image" Target="../media/image53.jpg"/><Relationship Id="rId6" Type="http://schemas.openxmlformats.org/officeDocument/2006/relationships/image" Target="../media/image85.jpg"/><Relationship Id="rId7" Type="http://schemas.openxmlformats.org/officeDocument/2006/relationships/image" Target="../media/image55.jpg"/><Relationship Id="rId8" Type="http://schemas.openxmlformats.org/officeDocument/2006/relationships/image" Target="../media/image5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54.jpg"/><Relationship Id="rId9" Type="http://schemas.openxmlformats.org/officeDocument/2006/relationships/image" Target="../media/image35.png"/><Relationship Id="rId5" Type="http://schemas.openxmlformats.org/officeDocument/2006/relationships/image" Target="../media/image53.jpg"/><Relationship Id="rId6" Type="http://schemas.openxmlformats.org/officeDocument/2006/relationships/image" Target="../media/image85.jpg"/><Relationship Id="rId7" Type="http://schemas.openxmlformats.org/officeDocument/2006/relationships/image" Target="../media/image55.jpg"/><Relationship Id="rId8" Type="http://schemas.openxmlformats.org/officeDocument/2006/relationships/image" Target="../media/image5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Relationship Id="rId4" Type="http://schemas.openxmlformats.org/officeDocument/2006/relationships/image" Target="../media/image54.jpg"/><Relationship Id="rId5" Type="http://schemas.openxmlformats.org/officeDocument/2006/relationships/image" Target="../media/image53.jpg"/><Relationship Id="rId6" Type="http://schemas.openxmlformats.org/officeDocument/2006/relationships/image" Target="../media/image85.jpg"/><Relationship Id="rId7" Type="http://schemas.openxmlformats.org/officeDocument/2006/relationships/image" Target="../media/image55.jpg"/><Relationship Id="rId8" Type="http://schemas.openxmlformats.org/officeDocument/2006/relationships/image" Target="../media/image6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Relationship Id="rId4" Type="http://schemas.openxmlformats.org/officeDocument/2006/relationships/image" Target="../media/image54.jpg"/><Relationship Id="rId5" Type="http://schemas.openxmlformats.org/officeDocument/2006/relationships/image" Target="../media/image57.jpg"/><Relationship Id="rId6" Type="http://schemas.openxmlformats.org/officeDocument/2006/relationships/image" Target="../media/image60.jpg"/><Relationship Id="rId7" Type="http://schemas.openxmlformats.org/officeDocument/2006/relationships/image" Target="../media/image62.jpg"/><Relationship Id="rId8" Type="http://schemas.openxmlformats.org/officeDocument/2006/relationships/image" Target="../media/image5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jpg"/><Relationship Id="rId4" Type="http://schemas.openxmlformats.org/officeDocument/2006/relationships/image" Target="../media/image54.jpg"/><Relationship Id="rId9" Type="http://schemas.openxmlformats.org/officeDocument/2006/relationships/image" Target="../media/image35.png"/><Relationship Id="rId5" Type="http://schemas.openxmlformats.org/officeDocument/2006/relationships/image" Target="../media/image57.jpg"/><Relationship Id="rId6" Type="http://schemas.openxmlformats.org/officeDocument/2006/relationships/image" Target="../media/image60.jpg"/><Relationship Id="rId7" Type="http://schemas.openxmlformats.org/officeDocument/2006/relationships/image" Target="../media/image62.jpg"/><Relationship Id="rId8" Type="http://schemas.openxmlformats.org/officeDocument/2006/relationships/image" Target="../media/image5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Relationship Id="rId4" Type="http://schemas.openxmlformats.org/officeDocument/2006/relationships/image" Target="../media/image54.jpg"/><Relationship Id="rId9" Type="http://schemas.openxmlformats.org/officeDocument/2006/relationships/image" Target="../media/image63.jpg"/><Relationship Id="rId5" Type="http://schemas.openxmlformats.org/officeDocument/2006/relationships/image" Target="../media/image57.jpg"/><Relationship Id="rId6" Type="http://schemas.openxmlformats.org/officeDocument/2006/relationships/image" Target="../media/image60.jpg"/><Relationship Id="rId7" Type="http://schemas.openxmlformats.org/officeDocument/2006/relationships/image" Target="../media/image66.jpg"/><Relationship Id="rId8" Type="http://schemas.openxmlformats.org/officeDocument/2006/relationships/image" Target="../media/image71.jpg"/><Relationship Id="rId11" Type="http://schemas.openxmlformats.org/officeDocument/2006/relationships/image" Target="../media/image64.jpg"/><Relationship Id="rId10" Type="http://schemas.openxmlformats.org/officeDocument/2006/relationships/image" Target="../media/image65.jpg"/><Relationship Id="rId12" Type="http://schemas.openxmlformats.org/officeDocument/2006/relationships/image" Target="../media/image6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36.jpg"/><Relationship Id="rId9" Type="http://schemas.openxmlformats.org/officeDocument/2006/relationships/image" Target="../media/image51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Relationship Id="rId7" Type="http://schemas.openxmlformats.org/officeDocument/2006/relationships/image" Target="../media/image50.jpg"/><Relationship Id="rId8" Type="http://schemas.openxmlformats.org/officeDocument/2006/relationships/image" Target="../media/image31.jpg"/><Relationship Id="rId11" Type="http://schemas.openxmlformats.org/officeDocument/2006/relationships/image" Target="../media/image69.jpg"/><Relationship Id="rId10" Type="http://schemas.openxmlformats.org/officeDocument/2006/relationships/image" Target="../media/image72.jpg"/><Relationship Id="rId13" Type="http://schemas.openxmlformats.org/officeDocument/2006/relationships/image" Target="../media/image70.jpg"/><Relationship Id="rId12" Type="http://schemas.openxmlformats.org/officeDocument/2006/relationships/image" Target="../media/image6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Relationship Id="rId4" Type="http://schemas.openxmlformats.org/officeDocument/2006/relationships/image" Target="../media/image36.jpg"/><Relationship Id="rId9" Type="http://schemas.openxmlformats.org/officeDocument/2006/relationships/image" Target="../media/image51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Relationship Id="rId7" Type="http://schemas.openxmlformats.org/officeDocument/2006/relationships/image" Target="../media/image50.jpg"/><Relationship Id="rId8" Type="http://schemas.openxmlformats.org/officeDocument/2006/relationships/image" Target="../media/image31.jpg"/><Relationship Id="rId11" Type="http://schemas.openxmlformats.org/officeDocument/2006/relationships/image" Target="../media/image69.jpg"/><Relationship Id="rId10" Type="http://schemas.openxmlformats.org/officeDocument/2006/relationships/image" Target="../media/image72.jpg"/><Relationship Id="rId13" Type="http://schemas.openxmlformats.org/officeDocument/2006/relationships/image" Target="../media/image70.jpg"/><Relationship Id="rId12" Type="http://schemas.openxmlformats.org/officeDocument/2006/relationships/image" Target="../media/image67.jpg"/><Relationship Id="rId1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Relationship Id="rId4" Type="http://schemas.openxmlformats.org/officeDocument/2006/relationships/image" Target="../media/image36.jpg"/><Relationship Id="rId9" Type="http://schemas.openxmlformats.org/officeDocument/2006/relationships/image" Target="../media/image87.jpg"/><Relationship Id="rId5" Type="http://schemas.openxmlformats.org/officeDocument/2006/relationships/image" Target="../media/image72.jpg"/><Relationship Id="rId6" Type="http://schemas.openxmlformats.org/officeDocument/2006/relationships/image" Target="../media/image69.jpg"/><Relationship Id="rId7" Type="http://schemas.openxmlformats.org/officeDocument/2006/relationships/image" Target="../media/image67.jpg"/><Relationship Id="rId8" Type="http://schemas.openxmlformats.org/officeDocument/2006/relationships/image" Target="../media/image7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Relationship Id="rId4" Type="http://schemas.openxmlformats.org/officeDocument/2006/relationships/image" Target="../media/image42.jpg"/><Relationship Id="rId9" Type="http://schemas.openxmlformats.org/officeDocument/2006/relationships/image" Target="../media/image72.jpg"/><Relationship Id="rId5" Type="http://schemas.openxmlformats.org/officeDocument/2006/relationships/image" Target="../media/image43.jpg"/><Relationship Id="rId6" Type="http://schemas.openxmlformats.org/officeDocument/2006/relationships/image" Target="../media/image50.jpg"/><Relationship Id="rId7" Type="http://schemas.openxmlformats.org/officeDocument/2006/relationships/image" Target="../media/image31.jpg"/><Relationship Id="rId8" Type="http://schemas.openxmlformats.org/officeDocument/2006/relationships/image" Target="../media/image51.jpg"/><Relationship Id="rId11" Type="http://schemas.openxmlformats.org/officeDocument/2006/relationships/image" Target="../media/image67.jpg"/><Relationship Id="rId10" Type="http://schemas.openxmlformats.org/officeDocument/2006/relationships/image" Target="../media/image69.jpg"/><Relationship Id="rId13" Type="http://schemas.openxmlformats.org/officeDocument/2006/relationships/image" Target="../media/image75.jpg"/><Relationship Id="rId12" Type="http://schemas.openxmlformats.org/officeDocument/2006/relationships/image" Target="../media/image7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jpg"/><Relationship Id="rId4" Type="http://schemas.openxmlformats.org/officeDocument/2006/relationships/image" Target="../media/image42.jpg"/><Relationship Id="rId9" Type="http://schemas.openxmlformats.org/officeDocument/2006/relationships/image" Target="../media/image72.jpg"/><Relationship Id="rId5" Type="http://schemas.openxmlformats.org/officeDocument/2006/relationships/image" Target="../media/image43.jpg"/><Relationship Id="rId6" Type="http://schemas.openxmlformats.org/officeDocument/2006/relationships/image" Target="../media/image50.jpg"/><Relationship Id="rId7" Type="http://schemas.openxmlformats.org/officeDocument/2006/relationships/image" Target="../media/image31.jpg"/><Relationship Id="rId8" Type="http://schemas.openxmlformats.org/officeDocument/2006/relationships/image" Target="../media/image51.jpg"/><Relationship Id="rId11" Type="http://schemas.openxmlformats.org/officeDocument/2006/relationships/image" Target="../media/image67.jpg"/><Relationship Id="rId10" Type="http://schemas.openxmlformats.org/officeDocument/2006/relationships/image" Target="../media/image69.jpg"/><Relationship Id="rId13" Type="http://schemas.openxmlformats.org/officeDocument/2006/relationships/image" Target="../media/image74.jpg"/><Relationship Id="rId12" Type="http://schemas.openxmlformats.org/officeDocument/2006/relationships/image" Target="../media/image35.png"/><Relationship Id="rId14" Type="http://schemas.openxmlformats.org/officeDocument/2006/relationships/image" Target="../media/image7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Relationship Id="rId4" Type="http://schemas.openxmlformats.org/officeDocument/2006/relationships/image" Target="../media/image72.jpg"/><Relationship Id="rId5" Type="http://schemas.openxmlformats.org/officeDocument/2006/relationships/image" Target="../media/image69.jpg"/><Relationship Id="rId6" Type="http://schemas.openxmlformats.org/officeDocument/2006/relationships/image" Target="../media/image67.jpg"/><Relationship Id="rId7" Type="http://schemas.openxmlformats.org/officeDocument/2006/relationships/image" Target="../media/image87.jpg"/><Relationship Id="rId8" Type="http://schemas.openxmlformats.org/officeDocument/2006/relationships/image" Target="../media/image8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jpg"/><Relationship Id="rId4" Type="http://schemas.openxmlformats.org/officeDocument/2006/relationships/image" Target="../media/image51.jpg"/><Relationship Id="rId5" Type="http://schemas.openxmlformats.org/officeDocument/2006/relationships/image" Target="../media/image77.jpg"/><Relationship Id="rId6" Type="http://schemas.openxmlformats.org/officeDocument/2006/relationships/image" Target="../media/image76.jpg"/><Relationship Id="rId7" Type="http://schemas.openxmlformats.org/officeDocument/2006/relationships/image" Target="../media/image78.jpg"/><Relationship Id="rId8" Type="http://schemas.openxmlformats.org/officeDocument/2006/relationships/image" Target="../media/image8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jpg"/><Relationship Id="rId4" Type="http://schemas.openxmlformats.org/officeDocument/2006/relationships/image" Target="../media/image51.jpg"/><Relationship Id="rId9" Type="http://schemas.openxmlformats.org/officeDocument/2006/relationships/image" Target="../media/image82.jpg"/><Relationship Id="rId5" Type="http://schemas.openxmlformats.org/officeDocument/2006/relationships/image" Target="../media/image35.png"/><Relationship Id="rId6" Type="http://schemas.openxmlformats.org/officeDocument/2006/relationships/image" Target="../media/image77.jpg"/><Relationship Id="rId7" Type="http://schemas.openxmlformats.org/officeDocument/2006/relationships/image" Target="../media/image76.jpg"/><Relationship Id="rId8" Type="http://schemas.openxmlformats.org/officeDocument/2006/relationships/image" Target="../media/image7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jpg"/><Relationship Id="rId4" Type="http://schemas.openxmlformats.org/officeDocument/2006/relationships/image" Target="../media/image51.jpg"/><Relationship Id="rId9" Type="http://schemas.openxmlformats.org/officeDocument/2006/relationships/image" Target="../media/image84.jpg"/><Relationship Id="rId5" Type="http://schemas.openxmlformats.org/officeDocument/2006/relationships/image" Target="../media/image77.jpg"/><Relationship Id="rId6" Type="http://schemas.openxmlformats.org/officeDocument/2006/relationships/image" Target="../media/image76.jpg"/><Relationship Id="rId7" Type="http://schemas.openxmlformats.org/officeDocument/2006/relationships/image" Target="../media/image78.jpg"/><Relationship Id="rId8" Type="http://schemas.openxmlformats.org/officeDocument/2006/relationships/image" Target="../media/image79.jpg"/><Relationship Id="rId11" Type="http://schemas.openxmlformats.org/officeDocument/2006/relationships/image" Target="../media/image83.jpg"/><Relationship Id="rId10" Type="http://schemas.openxmlformats.org/officeDocument/2006/relationships/image" Target="../media/image86.jpg"/><Relationship Id="rId12" Type="http://schemas.openxmlformats.org/officeDocument/2006/relationships/image" Target="../media/image8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8.jpg"/><Relationship Id="rId4" Type="http://schemas.openxmlformats.org/officeDocument/2006/relationships/image" Target="../media/image2.jpg"/><Relationship Id="rId10" Type="http://schemas.openxmlformats.org/officeDocument/2006/relationships/image" Target="../media/image4.jpg"/><Relationship Id="rId9" Type="http://schemas.openxmlformats.org/officeDocument/2006/relationships/image" Target="../media/image28.jpg"/><Relationship Id="rId5" Type="http://schemas.openxmlformats.org/officeDocument/2006/relationships/image" Target="../media/image7.jpg"/><Relationship Id="rId6" Type="http://schemas.openxmlformats.org/officeDocument/2006/relationships/image" Target="../media/image27.jpg"/><Relationship Id="rId7" Type="http://schemas.openxmlformats.org/officeDocument/2006/relationships/image" Target="../media/image1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jpg"/><Relationship Id="rId22" Type="http://schemas.openxmlformats.org/officeDocument/2006/relationships/image" Target="../media/image19.jpg"/><Relationship Id="rId21" Type="http://schemas.openxmlformats.org/officeDocument/2006/relationships/image" Target="../media/image37.jpg"/><Relationship Id="rId24" Type="http://schemas.openxmlformats.org/officeDocument/2006/relationships/image" Target="../media/image21.jpg"/><Relationship Id="rId23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9" Type="http://schemas.openxmlformats.org/officeDocument/2006/relationships/image" Target="../media/image6.jpg"/><Relationship Id="rId26" Type="http://schemas.openxmlformats.org/officeDocument/2006/relationships/image" Target="../media/image23.jpg"/><Relationship Id="rId25" Type="http://schemas.openxmlformats.org/officeDocument/2006/relationships/image" Target="../media/image22.jpg"/><Relationship Id="rId5" Type="http://schemas.openxmlformats.org/officeDocument/2006/relationships/image" Target="../media/image5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Relationship Id="rId8" Type="http://schemas.openxmlformats.org/officeDocument/2006/relationships/image" Target="../media/image14.jpg"/><Relationship Id="rId11" Type="http://schemas.openxmlformats.org/officeDocument/2006/relationships/image" Target="../media/image8.jpg"/><Relationship Id="rId10" Type="http://schemas.openxmlformats.org/officeDocument/2006/relationships/image" Target="../media/image9.jpg"/><Relationship Id="rId13" Type="http://schemas.openxmlformats.org/officeDocument/2006/relationships/image" Target="../media/image15.jpg"/><Relationship Id="rId12" Type="http://schemas.openxmlformats.org/officeDocument/2006/relationships/image" Target="../media/image16.jpg"/><Relationship Id="rId15" Type="http://schemas.openxmlformats.org/officeDocument/2006/relationships/image" Target="../media/image24.jpg"/><Relationship Id="rId14" Type="http://schemas.openxmlformats.org/officeDocument/2006/relationships/image" Target="../media/image32.jpg"/><Relationship Id="rId17" Type="http://schemas.openxmlformats.org/officeDocument/2006/relationships/image" Target="../media/image17.jpg"/><Relationship Id="rId16" Type="http://schemas.openxmlformats.org/officeDocument/2006/relationships/image" Target="../media/image46.jpg"/><Relationship Id="rId19" Type="http://schemas.openxmlformats.org/officeDocument/2006/relationships/image" Target="../media/image18.jpg"/><Relationship Id="rId18" Type="http://schemas.openxmlformats.org/officeDocument/2006/relationships/image" Target="../media/image4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31.jpg"/><Relationship Id="rId9" Type="http://schemas.openxmlformats.org/officeDocument/2006/relationships/image" Target="../media/image26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37.jpg"/><Relationship Id="rId8" Type="http://schemas.openxmlformats.org/officeDocument/2006/relationships/image" Target="../media/image25.jpg"/><Relationship Id="rId11" Type="http://schemas.openxmlformats.org/officeDocument/2006/relationships/image" Target="../media/image30.jpg"/><Relationship Id="rId10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31.jpg"/><Relationship Id="rId9" Type="http://schemas.openxmlformats.org/officeDocument/2006/relationships/image" Target="../media/image26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37.jpg"/><Relationship Id="rId8" Type="http://schemas.openxmlformats.org/officeDocument/2006/relationships/image" Target="../media/image25.jpg"/><Relationship Id="rId11" Type="http://schemas.openxmlformats.org/officeDocument/2006/relationships/image" Target="../media/image30.jpg"/><Relationship Id="rId10" Type="http://schemas.openxmlformats.org/officeDocument/2006/relationships/image" Target="../media/image29.jpg"/><Relationship Id="rId12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9" Type="http://schemas.openxmlformats.org/officeDocument/2006/relationships/image" Target="../media/image33.jpg"/><Relationship Id="rId5" Type="http://schemas.openxmlformats.org/officeDocument/2006/relationships/image" Target="../media/image23.jpg"/><Relationship Id="rId6" Type="http://schemas.openxmlformats.org/officeDocument/2006/relationships/image" Target="../media/image31.jpg"/><Relationship Id="rId7" Type="http://schemas.openxmlformats.org/officeDocument/2006/relationships/image" Target="../media/image21.jpg"/><Relationship Id="rId8" Type="http://schemas.openxmlformats.org/officeDocument/2006/relationships/image" Target="../media/image3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41.jpg"/><Relationship Id="rId5" Type="http://schemas.openxmlformats.org/officeDocument/2006/relationships/image" Target="../media/image37.jpg"/><Relationship Id="rId6" Type="http://schemas.openxmlformats.org/officeDocument/2006/relationships/image" Target="../media/image34.jpg"/><Relationship Id="rId7" Type="http://schemas.openxmlformats.org/officeDocument/2006/relationships/image" Target="../media/image36.jpg"/><Relationship Id="rId8" Type="http://schemas.openxmlformats.org/officeDocument/2006/relationships/image" Target="../media/image38.jpg"/><Relationship Id="rId10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ポーカーのルール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テキサスホールデム【入門編】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ワンペア同士の場合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498" y="1374398"/>
            <a:ext cx="636850" cy="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89" y="254838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281" y="37141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25" y="1379900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425" y="2543175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7041" y="3708657"/>
            <a:ext cx="636850" cy="92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・・・6の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11">
            <a:alphaModFix/>
          </a:blip>
          <a:srcRect b="0" l="0" r="66153" t="0"/>
          <a:stretch/>
        </p:blipFill>
        <p:spPr>
          <a:xfrm>
            <a:off x="7119035" y="3637924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11">
            <a:alphaModFix/>
          </a:blip>
          <a:srcRect b="0" l="33846" r="35013" t="0"/>
          <a:stretch/>
        </p:blipFill>
        <p:spPr>
          <a:xfrm>
            <a:off x="7143385" y="2524711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11">
            <a:alphaModFix/>
          </a:blip>
          <a:srcRect b="0" l="66153" r="0" t="0"/>
          <a:stretch/>
        </p:blipFill>
        <p:spPr>
          <a:xfrm>
            <a:off x="7135115" y="1332639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6" y="170690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311" y="1706902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17" y="3196805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770" y="3196803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686" y="171358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498" y="1710060"/>
            <a:ext cx="815667" cy="118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133" y="320665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5521" y="3189812"/>
            <a:ext cx="815635" cy="118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915" y="1706910"/>
            <a:ext cx="815635" cy="117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391" y="3193310"/>
            <a:ext cx="815635" cy="117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/>
          <p:nvPr/>
        </p:nvSpPr>
        <p:spPr>
          <a:xfrm>
            <a:off x="3214800" y="1520600"/>
            <a:ext cx="8847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</a:t>
            </a:r>
            <a:r>
              <a:rPr lang="ja"/>
              <a:t>同士の場合</a:t>
            </a:r>
            <a:endParaRPr/>
          </a:p>
        </p:txBody>
      </p:sp>
      <p:sp>
        <p:nvSpPr>
          <p:cNvPr id="302" name="Google Shape;302;p24"/>
          <p:cNvSpPr txBox="1"/>
          <p:nvPr>
            <p:ph idx="1" type="body"/>
          </p:nvPr>
        </p:nvSpPr>
        <p:spPr>
          <a:xfrm>
            <a:off x="264650" y="80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651" y="254562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863" y="370267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46393" y="2540923"/>
            <a:ext cx="636825" cy="92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6150" y="1382081"/>
            <a:ext cx="636825" cy="92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401" y="37046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1150" y="3703698"/>
            <a:ext cx="636825" cy="9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ツーペア同士の場合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651" y="254562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863" y="370267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・・・JとTの</a:t>
            </a:r>
            <a:r>
              <a:rPr lang="ja" sz="2200">
                <a:solidFill>
                  <a:schemeClr val="dk1"/>
                </a:solidFill>
              </a:rPr>
              <a:t>ツーペア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・・・Jと６の</a:t>
            </a:r>
            <a:r>
              <a:rPr lang="ja" sz="2200">
                <a:solidFill>
                  <a:schemeClr val="dk1"/>
                </a:solidFill>
              </a:rPr>
              <a:t>ツーペア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Jと6のツーペア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171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205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5"/>
          <p:cNvPicPr preferRelativeResize="0"/>
          <p:nvPr/>
        </p:nvPicPr>
        <p:blipFill rotWithShape="1">
          <a:blip r:embed="rId9">
            <a:alphaModFix/>
          </a:blip>
          <a:srcRect b="0" l="66153" r="0" t="0"/>
          <a:stretch/>
        </p:blipFill>
        <p:spPr>
          <a:xfrm>
            <a:off x="7178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6393" y="2540923"/>
            <a:ext cx="636825" cy="92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76150" y="1382081"/>
            <a:ext cx="636825" cy="92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401" y="37046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51150" y="3703698"/>
            <a:ext cx="636825" cy="9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67" y="1672622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131" y="1672620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49" y="3186045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73" y="1675812"/>
            <a:ext cx="764707" cy="120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7290" y="1679406"/>
            <a:ext cx="764677" cy="12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716" y="1669697"/>
            <a:ext cx="764677" cy="12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851" y="3183754"/>
            <a:ext cx="764677" cy="12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2017" y="3182470"/>
            <a:ext cx="764677" cy="120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031" y="3184682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9499" y="3186050"/>
            <a:ext cx="764700" cy="11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2963825" y="1528200"/>
            <a:ext cx="8151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308650" y="1528200"/>
            <a:ext cx="8151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</a:t>
            </a:r>
            <a:r>
              <a:rPr lang="ja"/>
              <a:t>同士の場合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2950" y="25431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5" y="369499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40" y="369499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3025" y="3695000"/>
            <a:ext cx="636850" cy="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スリーカード同士の場合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2950" y="25431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5" y="369499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40" y="369499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3025" y="3695000"/>
            <a:ext cx="636850" cy="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8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10" name="Google Shape;410;p28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7171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7205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8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7178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418" name="Google Shape;41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3040025" y="1528200"/>
            <a:ext cx="18204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46" y="1630703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60" y="1630701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356" y="1633965"/>
            <a:ext cx="811534" cy="122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8379" y="3162974"/>
            <a:ext cx="811502" cy="1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6088" y="1637604"/>
            <a:ext cx="811502" cy="122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3299" y="1630709"/>
            <a:ext cx="811534" cy="12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9" y="3155046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13" y="3155044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0652" y="3155052"/>
            <a:ext cx="811534" cy="12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6075" y="3164500"/>
            <a:ext cx="842807" cy="1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</a:t>
            </a:r>
            <a:r>
              <a:rPr lang="ja"/>
              <a:t>同士の場合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5" y="3075799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0" y="3081449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31" y="3085705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493" y="3085688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883" y="3084988"/>
            <a:ext cx="825917" cy="120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ストレート同士の場合</a:t>
            </a:r>
            <a:endParaRPr/>
          </a:p>
        </p:txBody>
      </p:sp>
      <p:sp>
        <p:nvSpPr>
          <p:cNvPr id="453" name="Google Shape;4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5" y="3075799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0" y="3081449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31" y="3085705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493" y="3085688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883" y="3084988"/>
            <a:ext cx="825917" cy="120169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1"/>
          <p:cNvSpPr txBox="1"/>
          <p:nvPr/>
        </p:nvSpPr>
        <p:spPr>
          <a:xfrm>
            <a:off x="4761900" y="196270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・・・Tハイのストレート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793925" y="33825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・・・Jハイのストレート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66" name="Google Shape;466;p31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494425" y="3170086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1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506159" y="1640175"/>
            <a:ext cx="72555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同じ</a:t>
            </a:r>
            <a:r>
              <a:rPr lang="ja" sz="11000">
                <a:solidFill>
                  <a:schemeClr val="dk1"/>
                </a:solidFill>
              </a:rPr>
              <a:t>役</a:t>
            </a:r>
            <a:endParaRPr sz="1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同士</a:t>
            </a:r>
            <a:r>
              <a:rPr lang="ja" sz="11000">
                <a:solidFill>
                  <a:schemeClr val="dk1"/>
                </a:solidFill>
              </a:rPr>
              <a:t>の強さ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473" name="Google Shape;4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2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88" y="301370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861" y="301370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7767" y="3023608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4529" y="3023592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450" y="3025173"/>
            <a:ext cx="825900" cy="120164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2"/>
          <p:cNvSpPr/>
          <p:nvPr/>
        </p:nvSpPr>
        <p:spPr>
          <a:xfrm>
            <a:off x="2190775" y="1485225"/>
            <a:ext cx="8259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</a:t>
            </a:r>
            <a:r>
              <a:rPr lang="ja"/>
              <a:t>同士の場合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99" y="1640198"/>
            <a:ext cx="825900" cy="1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308005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308005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0800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3089948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8000" y="3089949"/>
            <a:ext cx="825950" cy="120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フラッシュ同士の場合</a:t>
            </a:r>
            <a:endParaRPr/>
          </a:p>
        </p:txBody>
      </p:sp>
      <p:sp>
        <p:nvSpPr>
          <p:cNvPr id="508" name="Google Shape;5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99" y="1640198"/>
            <a:ext cx="825900" cy="1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308005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308005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0800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3089948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8000" y="3089949"/>
            <a:ext cx="825950" cy="12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4"/>
          <p:cNvSpPr txBox="1"/>
          <p:nvPr/>
        </p:nvSpPr>
        <p:spPr>
          <a:xfrm>
            <a:off x="4761900" y="196270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・・・Aハイの</a:t>
            </a:r>
            <a:r>
              <a:rPr lang="ja" sz="2200">
                <a:solidFill>
                  <a:schemeClr val="dk1"/>
                </a:solidFill>
              </a:rPr>
              <a:t>フラッシュ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4793925" y="33825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・・・Kハイの</a:t>
            </a:r>
            <a:r>
              <a:rPr lang="ja" sz="2200">
                <a:solidFill>
                  <a:schemeClr val="dk1"/>
                </a:solidFill>
              </a:rPr>
              <a:t>フラッシュ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21" name="Google Shape;521;p34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423675" y="17245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4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455209" y="3160875"/>
            <a:ext cx="72555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5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9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5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550" y="16267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550" y="3197242"/>
            <a:ext cx="825950" cy="120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8025" y="3197236"/>
            <a:ext cx="825950" cy="12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8500" y="31972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28975" y="3197247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09450" y="3197301"/>
            <a:ext cx="825900" cy="120164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5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・・・柄</a:t>
            </a:r>
            <a:r>
              <a:rPr lang="ja" sz="2200">
                <a:solidFill>
                  <a:schemeClr val="dk1"/>
                </a:solidFill>
              </a:rPr>
              <a:t>違いの</a:t>
            </a:r>
            <a:r>
              <a:rPr lang="ja" sz="2200">
                <a:solidFill>
                  <a:schemeClr val="dk1"/>
                </a:solidFill>
              </a:rPr>
              <a:t>チョップは</a:t>
            </a:r>
            <a:r>
              <a:rPr lang="ja" sz="2200">
                <a:solidFill>
                  <a:schemeClr val="dk1"/>
                </a:solidFill>
              </a:rPr>
              <a:t>なし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</a:t>
            </a:r>
            <a:r>
              <a:rPr lang="ja"/>
              <a:t>同士の場合</a:t>
            </a:r>
            <a:endParaRPr/>
          </a:p>
        </p:txBody>
      </p:sp>
      <p:sp>
        <p:nvSpPr>
          <p:cNvPr id="546" name="Google Shape;5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00" y="13858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386" y="3712100"/>
            <a:ext cx="645726" cy="92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フルハウス同士の場合</a:t>
            </a:r>
            <a:endParaRPr/>
          </a:p>
        </p:txBody>
      </p:sp>
      <p:sp>
        <p:nvSpPr>
          <p:cNvPr id="567" name="Google Shape;5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00" y="13858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386" y="3712100"/>
            <a:ext cx="645726" cy="92529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7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・・・Jハイのフルハウス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・・・Qハイのフルハウス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・・・Qハイのフルハウス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86" name="Google Shape;586;p37"/>
          <p:cNvPicPr preferRelativeResize="0"/>
          <p:nvPr/>
        </p:nvPicPr>
        <p:blipFill rotWithShape="1">
          <a:blip r:embed="rId14">
            <a:alphaModFix/>
          </a:blip>
          <a:srcRect b="0" l="0" r="66153" t="0"/>
          <a:stretch/>
        </p:blipFill>
        <p:spPr>
          <a:xfrm>
            <a:off x="7535775" y="247136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7"/>
          <p:cNvPicPr preferRelativeResize="0"/>
          <p:nvPr/>
        </p:nvPicPr>
        <p:blipFill rotWithShape="1">
          <a:blip r:embed="rId14">
            <a:alphaModFix/>
          </a:blip>
          <a:srcRect b="0" l="33846" r="35013" t="0"/>
          <a:stretch/>
        </p:blipFill>
        <p:spPr>
          <a:xfrm>
            <a:off x="7567309" y="3658888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7"/>
          <p:cNvPicPr preferRelativeResize="0"/>
          <p:nvPr/>
        </p:nvPicPr>
        <p:blipFill rotWithShape="1">
          <a:blip r:embed="rId14">
            <a:alphaModFix/>
          </a:blip>
          <a:srcRect b="0" l="66153" r="0" t="0"/>
          <a:stretch/>
        </p:blipFill>
        <p:spPr>
          <a:xfrm>
            <a:off x="7535765" y="1321082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594" name="Google Shape;5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7" y="1634311"/>
            <a:ext cx="788022" cy="121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89" y="1630717"/>
            <a:ext cx="788048" cy="12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985" y="163442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160" y="163070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7329" y="1632524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667" y="317109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842" y="316737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011" y="3169195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825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426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8"/>
          <p:cNvSpPr/>
          <p:nvPr/>
        </p:nvSpPr>
        <p:spPr>
          <a:xfrm>
            <a:off x="571512" y="1485225"/>
            <a:ext cx="16695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</a:t>
            </a:r>
            <a:r>
              <a:rPr lang="ja"/>
              <a:t>同士の場合</a:t>
            </a:r>
            <a:endParaRPr/>
          </a:p>
        </p:txBody>
      </p:sp>
      <p:sp>
        <p:nvSpPr>
          <p:cNvPr id="613" name="Google Shape;6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00" y="1385776"/>
            <a:ext cx="628105" cy="91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4786" y="1379400"/>
            <a:ext cx="636858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80283" y="2540423"/>
            <a:ext cx="645750" cy="9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9450" y="3714375"/>
            <a:ext cx="645750" cy="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フォーカード同士の場合</a:t>
            </a:r>
            <a:endParaRPr/>
          </a:p>
        </p:txBody>
      </p:sp>
      <p:sp>
        <p:nvSpPr>
          <p:cNvPr id="634" name="Google Shape;6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00" y="1385776"/>
            <a:ext cx="628105" cy="91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0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・・・Jハイのフォーカード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・・・Qハイのフォーカード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・・・Qハイのフォーカード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50" name="Google Shape;650;p40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7535775" y="247136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0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7567309" y="3658888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0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7535765" y="1321082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4786" y="1379400"/>
            <a:ext cx="636858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80283" y="2540423"/>
            <a:ext cx="645750" cy="9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9450" y="3714375"/>
            <a:ext cx="645750" cy="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661" name="Google Shape;6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64" name="Google Shape;6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89" y="1630717"/>
            <a:ext cx="788048" cy="12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985" y="163442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160" y="163070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7329" y="1632524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667" y="317109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842" y="316737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011" y="3169195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26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1"/>
          <p:cNvSpPr/>
          <p:nvPr/>
        </p:nvSpPr>
        <p:spPr>
          <a:xfrm>
            <a:off x="571425" y="1513975"/>
            <a:ext cx="8673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825" y="1630700"/>
            <a:ext cx="788000" cy="12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3550" y="3171100"/>
            <a:ext cx="788000" cy="1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チョップ</a:t>
            </a:r>
            <a:endParaRPr sz="1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（引き分け）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</a:t>
            </a:r>
            <a:r>
              <a:rPr lang="ja"/>
              <a:t>同士の場合</a:t>
            </a:r>
            <a:endParaRPr/>
          </a:p>
        </p:txBody>
      </p:sp>
      <p:sp>
        <p:nvSpPr>
          <p:cNvPr id="680" name="Google Shape;680;p42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82575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71" y="3190421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294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519" y="3182125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975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ストレートフラッシュ同士の場合</a:t>
            </a:r>
            <a:endParaRPr/>
          </a:p>
        </p:txBody>
      </p:sp>
      <p:sp>
        <p:nvSpPr>
          <p:cNvPr id="696" name="Google Shape;696;p43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3"/>
          <p:cNvSpPr txBox="1"/>
          <p:nvPr/>
        </p:nvSpPr>
        <p:spPr>
          <a:xfrm>
            <a:off x="4572000" y="19105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・・・Aハイのストレートフラッシュ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4572000" y="34548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・・・Kハイのストレート・フラッシュ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01" name="Google Shape;701;p43"/>
          <p:cNvPicPr preferRelativeResize="0"/>
          <p:nvPr/>
        </p:nvPicPr>
        <p:blipFill rotWithShape="1">
          <a:blip r:embed="rId5">
            <a:alphaModFix/>
          </a:blip>
          <a:srcRect b="0" l="0" r="66153" t="0"/>
          <a:stretch/>
        </p:blipFill>
        <p:spPr>
          <a:xfrm>
            <a:off x="8228575" y="1719792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3"/>
          <p:cNvPicPr preferRelativeResize="0"/>
          <p:nvPr/>
        </p:nvPicPr>
        <p:blipFill rotWithShape="1">
          <a:blip r:embed="rId5">
            <a:alphaModFix/>
          </a:blip>
          <a:srcRect b="0" l="33846" r="35013" t="0"/>
          <a:stretch/>
        </p:blipFill>
        <p:spPr>
          <a:xfrm>
            <a:off x="8260109" y="3333031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82575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71" y="3190421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5294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519" y="3182125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975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ストレートフラッシュ同士の場合</a:t>
            </a:r>
            <a:endParaRPr/>
          </a:p>
        </p:txBody>
      </p:sp>
      <p:sp>
        <p:nvSpPr>
          <p:cNvPr id="716" name="Google Shape;716;p44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950" y="3173825"/>
            <a:ext cx="7255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8025" y="3182100"/>
            <a:ext cx="750650" cy="1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3900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9775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15675" y="3180900"/>
            <a:ext cx="750650" cy="1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4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柄違いの</a:t>
            </a:r>
            <a:r>
              <a:rPr lang="ja" sz="2200">
                <a:solidFill>
                  <a:schemeClr val="dk1"/>
                </a:solidFill>
              </a:rPr>
              <a:t>チョップは</a:t>
            </a:r>
            <a:r>
              <a:rPr lang="ja" sz="2200">
                <a:solidFill>
                  <a:schemeClr val="dk1"/>
                </a:solidFill>
              </a:rPr>
              <a:t>なし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734" name="Google Shape;734;p45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同じ役同士の強さ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ポーカーでは、同じ役同士で争うことは頻繁にある。絶対に覚えてほしい。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・チョップ(引き分け)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チョップを知らずに、降りてしまうと損をする。絶対に覚えてほしい。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・数字の強さ・・・Aが一番強く、２が一番弱い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・Aの特殊性・・・Aは1とAの役割を兼ね備える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・柄の強さ・・・柄に強さなし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625" y="1678741"/>
            <a:ext cx="576450" cy="8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301" y="1678750"/>
            <a:ext cx="576450" cy="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427" y="1678760"/>
            <a:ext cx="576450" cy="8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350" y="1678738"/>
            <a:ext cx="576450" cy="8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217025" y="1152475"/>
            <a:ext cx="1127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数字の強さ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41075" y="18606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・・・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5377575" y="1542825"/>
            <a:ext cx="2960700" cy="7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7338" y="3672040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7768" y="3672055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0820" y="3672047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6425" y="3672049"/>
            <a:ext cx="588613" cy="8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8135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7279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5661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39" y="3437864"/>
            <a:ext cx="343712" cy="5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27" y="3437873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2681" y="3437864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433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6186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860422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86041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860428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86041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7982" y="2860421"/>
            <a:ext cx="346800" cy="50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282969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28296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28297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282966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07982" y="228296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1705509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57797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32890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982" y="1705506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3075" y="1705509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5315" y="3983584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133" y="3983581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00225" y="3983586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450408" y="398357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25503" y="3983589"/>
            <a:ext cx="346800" cy="5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16" y="3418157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62" y="3418155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67" y="3418153"/>
            <a:ext cx="343709" cy="5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48610" y="3418154"/>
            <a:ext cx="343709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6863" y="3418154"/>
            <a:ext cx="343709" cy="50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17" y="2848240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08" y="2848239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491" y="2848237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25125" y="2848236"/>
            <a:ext cx="346800" cy="50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50397" y="2848237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29" y="2282849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6861" y="2282848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48593" y="2282847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26" y="2282846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96" y="2282844"/>
            <a:ext cx="343694" cy="50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325129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30" y="1705503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31" y="1705502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50432" y="1705501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534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7"/>
          <p:cNvCxnSpPr/>
          <p:nvPr/>
        </p:nvCxnSpPr>
        <p:spPr>
          <a:xfrm flipH="1">
            <a:off x="4447725" y="1698425"/>
            <a:ext cx="7200" cy="276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8620000" y="1719625"/>
            <a:ext cx="7200" cy="223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599125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2319267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4294800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flipH="1" rot="10800000">
            <a:off x="4773900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494042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8469575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866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>
            <a:off x="4706400" y="1222500"/>
            <a:ext cx="0" cy="364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2771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190307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054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959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379165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59925" y="173827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ハイカード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9925" y="23006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ワンペア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51325" y="28630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ツーペア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41724" y="39878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551325" y="34254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スリーカード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018000" y="1765610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018000" y="2328000"/>
            <a:ext cx="1263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フルハウス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009400" y="2890400"/>
            <a:ext cx="1110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フォーカード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009400" y="3452809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ハイカード同士の場合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30" y="2536062"/>
            <a:ext cx="646645" cy="9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13" y="2536062"/>
            <a:ext cx="646645" cy="9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7052" y="1372775"/>
            <a:ext cx="646645" cy="94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5" y="254316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95" y="37064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3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1825" y="3714125"/>
            <a:ext cx="636825" cy="92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0475" y="3703674"/>
            <a:ext cx="636825" cy="92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ハイカード同士の場合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30" y="2536062"/>
            <a:ext cx="646645" cy="9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13" y="2536062"/>
            <a:ext cx="646645" cy="9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7052" y="1372775"/>
            <a:ext cx="646645" cy="94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5" y="254316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95" y="37064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3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1825" y="3714125"/>
            <a:ext cx="636825" cy="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0475" y="3703674"/>
            <a:ext cx="636825" cy="92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6409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6443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6416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ハイカードの</a:t>
            </a:r>
            <a:r>
              <a:rPr lang="ja"/>
              <a:t>チョップ（引き分け）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37" y="1631973"/>
            <a:ext cx="854189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94" y="1631974"/>
            <a:ext cx="854189" cy="124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13" y="1641357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8467" y="1641364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8322" y="1641362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01" y="3177988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456" y="3177994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5311" y="3177992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1096" y="3174334"/>
            <a:ext cx="841217" cy="122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6701" y="3175006"/>
            <a:ext cx="841225" cy="122394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チョップ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296925" y="1528200"/>
            <a:ext cx="18606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</a:t>
            </a:r>
            <a:r>
              <a:rPr lang="ja"/>
              <a:t>同士の場合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498" y="1374398"/>
            <a:ext cx="636850" cy="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89" y="254838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281" y="37141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25" y="1379900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425" y="2543175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7041" y="3708657"/>
            <a:ext cx="636850" cy="92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