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5653f6f75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5653f6f75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5653f6f75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5653f6f75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5653f6f75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5653f6f75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5653f6f75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5653f6f75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5653f6f75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5653f6f75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5653f6f75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5653f6f75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5653f6f75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5653f6f75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5653f6f75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5653f6f75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5653f6f75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45653f6f75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5653f6f75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5653f6f75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5653f6f75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5653f6f75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653f6f7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653f6f7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5653f6f75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5653f6f75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5653f6f75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45653f6f75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5653f6f75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5653f6f75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5653f6f75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45653f6f75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45653f6f75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45653f6f75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456fdbdf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456fdbdf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45653f6f75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45653f6f75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45653f6f75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45653f6f75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456fdbdf8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456fdbdf8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45653f6f75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45653f6f75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653f6f75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653f6f75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45653f6f75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45653f6f75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456fdbdf8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456fdbdf8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45653f6f75_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45653f6f75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45653f6f75_0_1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45653f6f75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5653f6f75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5653f6f75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56fdbdf8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56fdbdf8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5653f6f75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5653f6f75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5653f6f75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5653f6f75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5653f6f75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5653f6f75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5653f6f75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5653f6f75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3.jpg"/><Relationship Id="rId4" Type="http://schemas.openxmlformats.org/officeDocument/2006/relationships/image" Target="../media/image35.jpg"/><Relationship Id="rId9" Type="http://schemas.openxmlformats.org/officeDocument/2006/relationships/image" Target="../media/image38.jpg"/><Relationship Id="rId5" Type="http://schemas.openxmlformats.org/officeDocument/2006/relationships/image" Target="../media/image20.jpg"/><Relationship Id="rId6" Type="http://schemas.openxmlformats.org/officeDocument/2006/relationships/image" Target="../media/image37.jpg"/><Relationship Id="rId7" Type="http://schemas.openxmlformats.org/officeDocument/2006/relationships/image" Target="../media/image41.jpg"/><Relationship Id="rId8" Type="http://schemas.openxmlformats.org/officeDocument/2006/relationships/image" Target="../media/image39.jpg"/><Relationship Id="rId11" Type="http://schemas.openxmlformats.org/officeDocument/2006/relationships/image" Target="../media/image33.png"/><Relationship Id="rId10" Type="http://schemas.openxmlformats.org/officeDocument/2006/relationships/image" Target="../media/image4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3.jpg"/><Relationship Id="rId4" Type="http://schemas.openxmlformats.org/officeDocument/2006/relationships/image" Target="../media/image35.jpg"/><Relationship Id="rId5" Type="http://schemas.openxmlformats.org/officeDocument/2006/relationships/image" Target="../media/image20.jpg"/><Relationship Id="rId6" Type="http://schemas.openxmlformats.org/officeDocument/2006/relationships/image" Target="../media/image41.jpg"/><Relationship Id="rId7" Type="http://schemas.openxmlformats.org/officeDocument/2006/relationships/image" Target="../media/image39.jpg"/><Relationship Id="rId8" Type="http://schemas.openxmlformats.org/officeDocument/2006/relationships/image" Target="../media/image3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3.jpg"/><Relationship Id="rId4" Type="http://schemas.openxmlformats.org/officeDocument/2006/relationships/image" Target="../media/image35.jpg"/><Relationship Id="rId9" Type="http://schemas.openxmlformats.org/officeDocument/2006/relationships/image" Target="../media/image45.jpg"/><Relationship Id="rId5" Type="http://schemas.openxmlformats.org/officeDocument/2006/relationships/image" Target="../media/image44.jpg"/><Relationship Id="rId6" Type="http://schemas.openxmlformats.org/officeDocument/2006/relationships/image" Target="../media/image47.jpg"/><Relationship Id="rId7" Type="http://schemas.openxmlformats.org/officeDocument/2006/relationships/image" Target="../media/image51.jpg"/><Relationship Id="rId8" Type="http://schemas.openxmlformats.org/officeDocument/2006/relationships/image" Target="../media/image46.jpg"/><Relationship Id="rId11" Type="http://schemas.openxmlformats.org/officeDocument/2006/relationships/image" Target="../media/image49.jpg"/><Relationship Id="rId10" Type="http://schemas.openxmlformats.org/officeDocument/2006/relationships/image" Target="../media/image5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3.jpg"/><Relationship Id="rId4" Type="http://schemas.openxmlformats.org/officeDocument/2006/relationships/image" Target="../media/image35.jpg"/><Relationship Id="rId9" Type="http://schemas.openxmlformats.org/officeDocument/2006/relationships/image" Target="../media/image33.png"/><Relationship Id="rId5" Type="http://schemas.openxmlformats.org/officeDocument/2006/relationships/image" Target="../media/image44.jpg"/><Relationship Id="rId6" Type="http://schemas.openxmlformats.org/officeDocument/2006/relationships/image" Target="../media/image47.jpg"/><Relationship Id="rId7" Type="http://schemas.openxmlformats.org/officeDocument/2006/relationships/image" Target="../media/image51.jpg"/><Relationship Id="rId8" Type="http://schemas.openxmlformats.org/officeDocument/2006/relationships/image" Target="../media/image46.jpg"/><Relationship Id="rId11" Type="http://schemas.openxmlformats.org/officeDocument/2006/relationships/image" Target="../media/image53.jpg"/><Relationship Id="rId10" Type="http://schemas.openxmlformats.org/officeDocument/2006/relationships/image" Target="../media/image45.jpg"/><Relationship Id="rId12" Type="http://schemas.openxmlformats.org/officeDocument/2006/relationships/image" Target="../media/image4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jpg"/><Relationship Id="rId4" Type="http://schemas.openxmlformats.org/officeDocument/2006/relationships/image" Target="../media/image35.jpg"/><Relationship Id="rId9" Type="http://schemas.openxmlformats.org/officeDocument/2006/relationships/image" Target="../media/image48.jpg"/><Relationship Id="rId5" Type="http://schemas.openxmlformats.org/officeDocument/2006/relationships/image" Target="../media/image44.jpg"/><Relationship Id="rId6" Type="http://schemas.openxmlformats.org/officeDocument/2006/relationships/image" Target="../media/image51.jpg"/><Relationship Id="rId7" Type="http://schemas.openxmlformats.org/officeDocument/2006/relationships/image" Target="../media/image45.jpg"/><Relationship Id="rId8" Type="http://schemas.openxmlformats.org/officeDocument/2006/relationships/image" Target="../media/image4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3.jpg"/><Relationship Id="rId4" Type="http://schemas.openxmlformats.org/officeDocument/2006/relationships/image" Target="../media/image35.jpg"/><Relationship Id="rId9" Type="http://schemas.openxmlformats.org/officeDocument/2006/relationships/image" Target="../media/image46.jpg"/><Relationship Id="rId5" Type="http://schemas.openxmlformats.org/officeDocument/2006/relationships/image" Target="../media/image41.jpg"/><Relationship Id="rId6" Type="http://schemas.openxmlformats.org/officeDocument/2006/relationships/image" Target="../media/image39.jpg"/><Relationship Id="rId7" Type="http://schemas.openxmlformats.org/officeDocument/2006/relationships/image" Target="../media/image47.jpg"/><Relationship Id="rId8" Type="http://schemas.openxmlformats.org/officeDocument/2006/relationships/image" Target="../media/image51.jpg"/><Relationship Id="rId11" Type="http://schemas.openxmlformats.org/officeDocument/2006/relationships/image" Target="../media/image50.jpg"/><Relationship Id="rId10" Type="http://schemas.openxmlformats.org/officeDocument/2006/relationships/image" Target="../media/image5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3.jpg"/><Relationship Id="rId4" Type="http://schemas.openxmlformats.org/officeDocument/2006/relationships/image" Target="../media/image35.jpg"/><Relationship Id="rId9" Type="http://schemas.openxmlformats.org/officeDocument/2006/relationships/image" Target="../media/image46.jpg"/><Relationship Id="rId5" Type="http://schemas.openxmlformats.org/officeDocument/2006/relationships/image" Target="../media/image41.jpg"/><Relationship Id="rId6" Type="http://schemas.openxmlformats.org/officeDocument/2006/relationships/image" Target="../media/image39.jpg"/><Relationship Id="rId7" Type="http://schemas.openxmlformats.org/officeDocument/2006/relationships/image" Target="../media/image47.jpg"/><Relationship Id="rId8" Type="http://schemas.openxmlformats.org/officeDocument/2006/relationships/image" Target="../media/image51.jpg"/><Relationship Id="rId11" Type="http://schemas.openxmlformats.org/officeDocument/2006/relationships/image" Target="../media/image50.jpg"/><Relationship Id="rId10" Type="http://schemas.openxmlformats.org/officeDocument/2006/relationships/image" Target="../media/image56.jpg"/><Relationship Id="rId12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jpg"/><Relationship Id="rId4" Type="http://schemas.openxmlformats.org/officeDocument/2006/relationships/image" Target="../media/image35.jpg"/><Relationship Id="rId9" Type="http://schemas.openxmlformats.org/officeDocument/2006/relationships/image" Target="../media/image55.jpg"/><Relationship Id="rId5" Type="http://schemas.openxmlformats.org/officeDocument/2006/relationships/image" Target="../media/image41.jpg"/><Relationship Id="rId6" Type="http://schemas.openxmlformats.org/officeDocument/2006/relationships/image" Target="../media/image39.jpg"/><Relationship Id="rId7" Type="http://schemas.openxmlformats.org/officeDocument/2006/relationships/image" Target="../media/image51.jpg"/><Relationship Id="rId8" Type="http://schemas.openxmlformats.org/officeDocument/2006/relationships/image" Target="../media/image5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jpg"/><Relationship Id="rId4" Type="http://schemas.openxmlformats.org/officeDocument/2006/relationships/image" Target="../media/image81.jpg"/><Relationship Id="rId5" Type="http://schemas.openxmlformats.org/officeDocument/2006/relationships/image" Target="../media/image52.jpg"/><Relationship Id="rId6" Type="http://schemas.openxmlformats.org/officeDocument/2006/relationships/image" Target="../media/image54.jpg"/><Relationship Id="rId7" Type="http://schemas.openxmlformats.org/officeDocument/2006/relationships/image" Target="../media/image57.jpg"/><Relationship Id="rId8" Type="http://schemas.openxmlformats.org/officeDocument/2006/relationships/image" Target="../media/image5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jpg"/><Relationship Id="rId4" Type="http://schemas.openxmlformats.org/officeDocument/2006/relationships/image" Target="../media/image81.jpg"/><Relationship Id="rId9" Type="http://schemas.openxmlformats.org/officeDocument/2006/relationships/image" Target="../media/image33.png"/><Relationship Id="rId5" Type="http://schemas.openxmlformats.org/officeDocument/2006/relationships/image" Target="../media/image52.jpg"/><Relationship Id="rId6" Type="http://schemas.openxmlformats.org/officeDocument/2006/relationships/image" Target="../media/image54.jpg"/><Relationship Id="rId7" Type="http://schemas.openxmlformats.org/officeDocument/2006/relationships/image" Target="../media/image57.jpg"/><Relationship Id="rId8" Type="http://schemas.openxmlformats.org/officeDocument/2006/relationships/image" Target="../media/image5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jpg"/><Relationship Id="rId4" Type="http://schemas.openxmlformats.org/officeDocument/2006/relationships/image" Target="../media/image81.jpg"/><Relationship Id="rId5" Type="http://schemas.openxmlformats.org/officeDocument/2006/relationships/image" Target="../media/image52.jpg"/><Relationship Id="rId6" Type="http://schemas.openxmlformats.org/officeDocument/2006/relationships/image" Target="../media/image54.jpg"/><Relationship Id="rId7" Type="http://schemas.openxmlformats.org/officeDocument/2006/relationships/image" Target="../media/image57.jpg"/><Relationship Id="rId8" Type="http://schemas.openxmlformats.org/officeDocument/2006/relationships/image" Target="../media/image5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jpg"/><Relationship Id="rId4" Type="http://schemas.openxmlformats.org/officeDocument/2006/relationships/image" Target="../media/image81.jpg"/><Relationship Id="rId5" Type="http://schemas.openxmlformats.org/officeDocument/2006/relationships/image" Target="../media/image60.jpg"/><Relationship Id="rId6" Type="http://schemas.openxmlformats.org/officeDocument/2006/relationships/image" Target="../media/image62.jpg"/><Relationship Id="rId7" Type="http://schemas.openxmlformats.org/officeDocument/2006/relationships/image" Target="../media/image61.jpg"/><Relationship Id="rId8" Type="http://schemas.openxmlformats.org/officeDocument/2006/relationships/image" Target="../media/image6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3.jpg"/><Relationship Id="rId4" Type="http://schemas.openxmlformats.org/officeDocument/2006/relationships/image" Target="../media/image81.jpg"/><Relationship Id="rId9" Type="http://schemas.openxmlformats.org/officeDocument/2006/relationships/image" Target="../media/image33.png"/><Relationship Id="rId5" Type="http://schemas.openxmlformats.org/officeDocument/2006/relationships/image" Target="../media/image60.jpg"/><Relationship Id="rId6" Type="http://schemas.openxmlformats.org/officeDocument/2006/relationships/image" Target="../media/image62.jpg"/><Relationship Id="rId7" Type="http://schemas.openxmlformats.org/officeDocument/2006/relationships/image" Target="../media/image61.jpg"/><Relationship Id="rId8" Type="http://schemas.openxmlformats.org/officeDocument/2006/relationships/image" Target="../media/image6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jpg"/><Relationship Id="rId4" Type="http://schemas.openxmlformats.org/officeDocument/2006/relationships/image" Target="../media/image81.jpg"/><Relationship Id="rId9" Type="http://schemas.openxmlformats.org/officeDocument/2006/relationships/image" Target="../media/image64.jpg"/><Relationship Id="rId5" Type="http://schemas.openxmlformats.org/officeDocument/2006/relationships/image" Target="../media/image60.jpg"/><Relationship Id="rId6" Type="http://schemas.openxmlformats.org/officeDocument/2006/relationships/image" Target="../media/image62.jpg"/><Relationship Id="rId7" Type="http://schemas.openxmlformats.org/officeDocument/2006/relationships/image" Target="../media/image76.jpg"/><Relationship Id="rId8" Type="http://schemas.openxmlformats.org/officeDocument/2006/relationships/image" Target="../media/image63.jpg"/><Relationship Id="rId11" Type="http://schemas.openxmlformats.org/officeDocument/2006/relationships/image" Target="../media/image65.jpg"/><Relationship Id="rId10" Type="http://schemas.openxmlformats.org/officeDocument/2006/relationships/image" Target="../media/image71.jpg"/><Relationship Id="rId12" Type="http://schemas.openxmlformats.org/officeDocument/2006/relationships/image" Target="../media/image7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jpg"/><Relationship Id="rId4" Type="http://schemas.openxmlformats.org/officeDocument/2006/relationships/image" Target="../media/image41.jpg"/><Relationship Id="rId9" Type="http://schemas.openxmlformats.org/officeDocument/2006/relationships/image" Target="../media/image50.jpg"/><Relationship Id="rId5" Type="http://schemas.openxmlformats.org/officeDocument/2006/relationships/image" Target="../media/image47.jpg"/><Relationship Id="rId6" Type="http://schemas.openxmlformats.org/officeDocument/2006/relationships/image" Target="../media/image51.jpg"/><Relationship Id="rId7" Type="http://schemas.openxmlformats.org/officeDocument/2006/relationships/image" Target="../media/image56.jpg"/><Relationship Id="rId8" Type="http://schemas.openxmlformats.org/officeDocument/2006/relationships/image" Target="../media/image43.jpg"/><Relationship Id="rId11" Type="http://schemas.openxmlformats.org/officeDocument/2006/relationships/image" Target="../media/image69.jpg"/><Relationship Id="rId10" Type="http://schemas.openxmlformats.org/officeDocument/2006/relationships/image" Target="../media/image67.jpg"/><Relationship Id="rId13" Type="http://schemas.openxmlformats.org/officeDocument/2006/relationships/image" Target="../media/image74.jpg"/><Relationship Id="rId12" Type="http://schemas.openxmlformats.org/officeDocument/2006/relationships/image" Target="../media/image6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jpg"/><Relationship Id="rId4" Type="http://schemas.openxmlformats.org/officeDocument/2006/relationships/image" Target="../media/image41.jpg"/><Relationship Id="rId9" Type="http://schemas.openxmlformats.org/officeDocument/2006/relationships/image" Target="../media/image50.jpg"/><Relationship Id="rId5" Type="http://schemas.openxmlformats.org/officeDocument/2006/relationships/image" Target="../media/image47.jpg"/><Relationship Id="rId6" Type="http://schemas.openxmlformats.org/officeDocument/2006/relationships/image" Target="../media/image51.jpg"/><Relationship Id="rId7" Type="http://schemas.openxmlformats.org/officeDocument/2006/relationships/image" Target="../media/image56.jpg"/><Relationship Id="rId8" Type="http://schemas.openxmlformats.org/officeDocument/2006/relationships/image" Target="../media/image43.jpg"/><Relationship Id="rId11" Type="http://schemas.openxmlformats.org/officeDocument/2006/relationships/image" Target="../media/image69.jpg"/><Relationship Id="rId10" Type="http://schemas.openxmlformats.org/officeDocument/2006/relationships/image" Target="../media/image67.jpg"/><Relationship Id="rId13" Type="http://schemas.openxmlformats.org/officeDocument/2006/relationships/image" Target="../media/image74.jpg"/><Relationship Id="rId12" Type="http://schemas.openxmlformats.org/officeDocument/2006/relationships/image" Target="../media/image68.jpg"/><Relationship Id="rId14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jpg"/><Relationship Id="rId4" Type="http://schemas.openxmlformats.org/officeDocument/2006/relationships/image" Target="../media/image41.jpg"/><Relationship Id="rId9" Type="http://schemas.openxmlformats.org/officeDocument/2006/relationships/image" Target="../media/image72.jpg"/><Relationship Id="rId5" Type="http://schemas.openxmlformats.org/officeDocument/2006/relationships/image" Target="../media/image67.jpg"/><Relationship Id="rId6" Type="http://schemas.openxmlformats.org/officeDocument/2006/relationships/image" Target="../media/image69.jpg"/><Relationship Id="rId7" Type="http://schemas.openxmlformats.org/officeDocument/2006/relationships/image" Target="../media/image68.jpg"/><Relationship Id="rId8" Type="http://schemas.openxmlformats.org/officeDocument/2006/relationships/image" Target="../media/image7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jpg"/><Relationship Id="rId4" Type="http://schemas.openxmlformats.org/officeDocument/2006/relationships/image" Target="../media/image47.jpg"/><Relationship Id="rId9" Type="http://schemas.openxmlformats.org/officeDocument/2006/relationships/image" Target="../media/image67.jpg"/><Relationship Id="rId5" Type="http://schemas.openxmlformats.org/officeDocument/2006/relationships/image" Target="../media/image51.jpg"/><Relationship Id="rId6" Type="http://schemas.openxmlformats.org/officeDocument/2006/relationships/image" Target="../media/image56.jpg"/><Relationship Id="rId7" Type="http://schemas.openxmlformats.org/officeDocument/2006/relationships/image" Target="../media/image43.jpg"/><Relationship Id="rId8" Type="http://schemas.openxmlformats.org/officeDocument/2006/relationships/image" Target="../media/image50.jpg"/><Relationship Id="rId11" Type="http://schemas.openxmlformats.org/officeDocument/2006/relationships/image" Target="../media/image68.jpg"/><Relationship Id="rId10" Type="http://schemas.openxmlformats.org/officeDocument/2006/relationships/image" Target="../media/image69.jpg"/><Relationship Id="rId13" Type="http://schemas.openxmlformats.org/officeDocument/2006/relationships/image" Target="../media/image75.jpg"/><Relationship Id="rId12" Type="http://schemas.openxmlformats.org/officeDocument/2006/relationships/image" Target="../media/image7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jpg"/><Relationship Id="rId4" Type="http://schemas.openxmlformats.org/officeDocument/2006/relationships/image" Target="../media/image47.jpg"/><Relationship Id="rId9" Type="http://schemas.openxmlformats.org/officeDocument/2006/relationships/image" Target="../media/image67.jpg"/><Relationship Id="rId5" Type="http://schemas.openxmlformats.org/officeDocument/2006/relationships/image" Target="../media/image51.jpg"/><Relationship Id="rId6" Type="http://schemas.openxmlformats.org/officeDocument/2006/relationships/image" Target="../media/image56.jpg"/><Relationship Id="rId7" Type="http://schemas.openxmlformats.org/officeDocument/2006/relationships/image" Target="../media/image43.jpg"/><Relationship Id="rId8" Type="http://schemas.openxmlformats.org/officeDocument/2006/relationships/image" Target="../media/image50.jpg"/><Relationship Id="rId11" Type="http://schemas.openxmlformats.org/officeDocument/2006/relationships/image" Target="../media/image68.jpg"/><Relationship Id="rId10" Type="http://schemas.openxmlformats.org/officeDocument/2006/relationships/image" Target="../media/image69.jpg"/><Relationship Id="rId13" Type="http://schemas.openxmlformats.org/officeDocument/2006/relationships/image" Target="../media/image78.jpg"/><Relationship Id="rId12" Type="http://schemas.openxmlformats.org/officeDocument/2006/relationships/image" Target="../media/image33.png"/><Relationship Id="rId14" Type="http://schemas.openxmlformats.org/officeDocument/2006/relationships/image" Target="../media/image7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jpg"/><Relationship Id="rId4" Type="http://schemas.openxmlformats.org/officeDocument/2006/relationships/image" Target="../media/image67.jpg"/><Relationship Id="rId5" Type="http://schemas.openxmlformats.org/officeDocument/2006/relationships/image" Target="../media/image69.jpg"/><Relationship Id="rId6" Type="http://schemas.openxmlformats.org/officeDocument/2006/relationships/image" Target="../media/image68.jpg"/><Relationship Id="rId7" Type="http://schemas.openxmlformats.org/officeDocument/2006/relationships/image" Target="../media/image72.jpg"/><Relationship Id="rId8" Type="http://schemas.openxmlformats.org/officeDocument/2006/relationships/image" Target="../media/image7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1.jpg"/><Relationship Id="rId4" Type="http://schemas.openxmlformats.org/officeDocument/2006/relationships/image" Target="../media/image50.jpg"/><Relationship Id="rId5" Type="http://schemas.openxmlformats.org/officeDocument/2006/relationships/image" Target="../media/image80.jpg"/><Relationship Id="rId6" Type="http://schemas.openxmlformats.org/officeDocument/2006/relationships/image" Target="../media/image79.jpg"/><Relationship Id="rId7" Type="http://schemas.openxmlformats.org/officeDocument/2006/relationships/image" Target="../media/image83.jpg"/><Relationship Id="rId8" Type="http://schemas.openxmlformats.org/officeDocument/2006/relationships/image" Target="../media/image8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1.jpg"/><Relationship Id="rId4" Type="http://schemas.openxmlformats.org/officeDocument/2006/relationships/image" Target="../media/image50.jpg"/><Relationship Id="rId9" Type="http://schemas.openxmlformats.org/officeDocument/2006/relationships/image" Target="../media/image87.jpg"/><Relationship Id="rId5" Type="http://schemas.openxmlformats.org/officeDocument/2006/relationships/image" Target="../media/image33.png"/><Relationship Id="rId6" Type="http://schemas.openxmlformats.org/officeDocument/2006/relationships/image" Target="../media/image80.jpg"/><Relationship Id="rId7" Type="http://schemas.openxmlformats.org/officeDocument/2006/relationships/image" Target="../media/image79.jpg"/><Relationship Id="rId8" Type="http://schemas.openxmlformats.org/officeDocument/2006/relationships/image" Target="../media/image8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1.jpg"/><Relationship Id="rId4" Type="http://schemas.openxmlformats.org/officeDocument/2006/relationships/image" Target="../media/image50.jpg"/><Relationship Id="rId9" Type="http://schemas.openxmlformats.org/officeDocument/2006/relationships/image" Target="../media/image85.jpg"/><Relationship Id="rId5" Type="http://schemas.openxmlformats.org/officeDocument/2006/relationships/image" Target="../media/image80.jpg"/><Relationship Id="rId6" Type="http://schemas.openxmlformats.org/officeDocument/2006/relationships/image" Target="../media/image79.jpg"/><Relationship Id="rId7" Type="http://schemas.openxmlformats.org/officeDocument/2006/relationships/image" Target="../media/image83.jpg"/><Relationship Id="rId8" Type="http://schemas.openxmlformats.org/officeDocument/2006/relationships/image" Target="../media/image86.jpg"/><Relationship Id="rId11" Type="http://schemas.openxmlformats.org/officeDocument/2006/relationships/image" Target="../media/image88.jpg"/><Relationship Id="rId10" Type="http://schemas.openxmlformats.org/officeDocument/2006/relationships/image" Target="../media/image84.jpg"/><Relationship Id="rId12" Type="http://schemas.openxmlformats.org/officeDocument/2006/relationships/image" Target="../media/image8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10" Type="http://schemas.openxmlformats.org/officeDocument/2006/relationships/image" Target="../media/image34.jpg"/><Relationship Id="rId9" Type="http://schemas.openxmlformats.org/officeDocument/2006/relationships/image" Target="../media/image13.jpg"/><Relationship Id="rId5" Type="http://schemas.openxmlformats.org/officeDocument/2006/relationships/image" Target="../media/image8.jpg"/><Relationship Id="rId6" Type="http://schemas.openxmlformats.org/officeDocument/2006/relationships/image" Target="../media/image15.jpg"/><Relationship Id="rId7" Type="http://schemas.openxmlformats.org/officeDocument/2006/relationships/image" Target="../media/image6.jpg"/><Relationship Id="rId8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43.jpg"/><Relationship Id="rId22" Type="http://schemas.openxmlformats.org/officeDocument/2006/relationships/image" Target="../media/image24.jpg"/><Relationship Id="rId21" Type="http://schemas.openxmlformats.org/officeDocument/2006/relationships/image" Target="../media/image20.jpg"/><Relationship Id="rId24" Type="http://schemas.openxmlformats.org/officeDocument/2006/relationships/image" Target="../media/image35.jpg"/><Relationship Id="rId23" Type="http://schemas.openxmlformats.org/officeDocument/2006/relationships/image" Target="../media/image23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9" Type="http://schemas.openxmlformats.org/officeDocument/2006/relationships/image" Target="../media/image4.jpg"/><Relationship Id="rId26" Type="http://schemas.openxmlformats.org/officeDocument/2006/relationships/image" Target="../media/image27.jpg"/><Relationship Id="rId25" Type="http://schemas.openxmlformats.org/officeDocument/2006/relationships/image" Target="../media/image29.jpg"/><Relationship Id="rId5" Type="http://schemas.openxmlformats.org/officeDocument/2006/relationships/image" Target="../media/image1.jpg"/><Relationship Id="rId6" Type="http://schemas.openxmlformats.org/officeDocument/2006/relationships/image" Target="../media/image7.jpg"/><Relationship Id="rId7" Type="http://schemas.openxmlformats.org/officeDocument/2006/relationships/image" Target="../media/image11.jpg"/><Relationship Id="rId8" Type="http://schemas.openxmlformats.org/officeDocument/2006/relationships/image" Target="../media/image30.jpg"/><Relationship Id="rId11" Type="http://schemas.openxmlformats.org/officeDocument/2006/relationships/image" Target="../media/image9.jpg"/><Relationship Id="rId10" Type="http://schemas.openxmlformats.org/officeDocument/2006/relationships/image" Target="../media/image3.jpg"/><Relationship Id="rId13" Type="http://schemas.openxmlformats.org/officeDocument/2006/relationships/image" Target="../media/image16.jpg"/><Relationship Id="rId12" Type="http://schemas.openxmlformats.org/officeDocument/2006/relationships/image" Target="../media/image17.jpg"/><Relationship Id="rId15" Type="http://schemas.openxmlformats.org/officeDocument/2006/relationships/image" Target="../media/image19.jpg"/><Relationship Id="rId14" Type="http://schemas.openxmlformats.org/officeDocument/2006/relationships/image" Target="../media/image18.jpg"/><Relationship Id="rId17" Type="http://schemas.openxmlformats.org/officeDocument/2006/relationships/image" Target="../media/image22.jpg"/><Relationship Id="rId16" Type="http://schemas.openxmlformats.org/officeDocument/2006/relationships/image" Target="../media/image26.jpg"/><Relationship Id="rId19" Type="http://schemas.openxmlformats.org/officeDocument/2006/relationships/image" Target="../media/image21.jpg"/><Relationship Id="rId18" Type="http://schemas.openxmlformats.org/officeDocument/2006/relationships/image" Target="../media/image2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jpg"/><Relationship Id="rId4" Type="http://schemas.openxmlformats.org/officeDocument/2006/relationships/image" Target="../media/image43.jpg"/><Relationship Id="rId9" Type="http://schemas.openxmlformats.org/officeDocument/2006/relationships/image" Target="../media/image36.jpg"/><Relationship Id="rId5" Type="http://schemas.openxmlformats.org/officeDocument/2006/relationships/image" Target="../media/image35.jpg"/><Relationship Id="rId6" Type="http://schemas.openxmlformats.org/officeDocument/2006/relationships/image" Target="../media/image29.jpg"/><Relationship Id="rId7" Type="http://schemas.openxmlformats.org/officeDocument/2006/relationships/image" Target="../media/image20.jpg"/><Relationship Id="rId8" Type="http://schemas.openxmlformats.org/officeDocument/2006/relationships/image" Target="../media/image28.jpg"/><Relationship Id="rId11" Type="http://schemas.openxmlformats.org/officeDocument/2006/relationships/image" Target="../media/image32.jpg"/><Relationship Id="rId10" Type="http://schemas.openxmlformats.org/officeDocument/2006/relationships/image" Target="../media/image3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jpg"/><Relationship Id="rId4" Type="http://schemas.openxmlformats.org/officeDocument/2006/relationships/image" Target="../media/image43.jpg"/><Relationship Id="rId9" Type="http://schemas.openxmlformats.org/officeDocument/2006/relationships/image" Target="../media/image36.jpg"/><Relationship Id="rId5" Type="http://schemas.openxmlformats.org/officeDocument/2006/relationships/image" Target="../media/image35.jpg"/><Relationship Id="rId6" Type="http://schemas.openxmlformats.org/officeDocument/2006/relationships/image" Target="../media/image29.jpg"/><Relationship Id="rId7" Type="http://schemas.openxmlformats.org/officeDocument/2006/relationships/image" Target="../media/image20.jpg"/><Relationship Id="rId8" Type="http://schemas.openxmlformats.org/officeDocument/2006/relationships/image" Target="../media/image28.jpg"/><Relationship Id="rId11" Type="http://schemas.openxmlformats.org/officeDocument/2006/relationships/image" Target="../media/image32.jpg"/><Relationship Id="rId10" Type="http://schemas.openxmlformats.org/officeDocument/2006/relationships/image" Target="../media/image31.jpg"/><Relationship Id="rId12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jpg"/><Relationship Id="rId4" Type="http://schemas.openxmlformats.org/officeDocument/2006/relationships/image" Target="../media/image28.jpg"/><Relationship Id="rId9" Type="http://schemas.openxmlformats.org/officeDocument/2006/relationships/image" Target="../media/image42.jpg"/><Relationship Id="rId5" Type="http://schemas.openxmlformats.org/officeDocument/2006/relationships/image" Target="../media/image27.jpg"/><Relationship Id="rId6" Type="http://schemas.openxmlformats.org/officeDocument/2006/relationships/image" Target="../media/image43.jpg"/><Relationship Id="rId7" Type="http://schemas.openxmlformats.org/officeDocument/2006/relationships/image" Target="../media/image35.jpg"/><Relationship Id="rId8" Type="http://schemas.openxmlformats.org/officeDocument/2006/relationships/image" Target="../media/image3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3.jpg"/><Relationship Id="rId4" Type="http://schemas.openxmlformats.org/officeDocument/2006/relationships/image" Target="../media/image35.jpg"/><Relationship Id="rId9" Type="http://schemas.openxmlformats.org/officeDocument/2006/relationships/image" Target="../media/image38.jpg"/><Relationship Id="rId5" Type="http://schemas.openxmlformats.org/officeDocument/2006/relationships/image" Target="../media/image20.jpg"/><Relationship Id="rId6" Type="http://schemas.openxmlformats.org/officeDocument/2006/relationships/image" Target="../media/image37.jpg"/><Relationship Id="rId7" Type="http://schemas.openxmlformats.org/officeDocument/2006/relationships/image" Target="../media/image41.jpg"/><Relationship Id="rId8" Type="http://schemas.openxmlformats.org/officeDocument/2006/relationships/image" Target="../media/image39.jpg"/><Relationship Id="rId10" Type="http://schemas.openxmlformats.org/officeDocument/2006/relationships/image" Target="../media/image4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ポーカーのルール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テキサスホールデム【入門編】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ワンペア同士の場合</a:t>
            </a:r>
            <a:endParaRPr/>
          </a:p>
        </p:txBody>
      </p:sp>
      <p:sp>
        <p:nvSpPr>
          <p:cNvPr id="256" name="Google Shape;25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21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79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0564" y="13826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23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01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80" y="370644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165" y="3706444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1498" y="1374398"/>
            <a:ext cx="636850" cy="926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0589" y="254838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1802" y="25456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3281" y="37141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1820" y="3700986"/>
            <a:ext cx="636825" cy="926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6925" y="1379900"/>
            <a:ext cx="636825" cy="9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5425" y="2543175"/>
            <a:ext cx="636825" cy="9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57041" y="3708657"/>
            <a:ext cx="636850" cy="92659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2"/>
          <p:cNvSpPr txBox="1"/>
          <p:nvPr/>
        </p:nvSpPr>
        <p:spPr>
          <a:xfrm>
            <a:off x="4572000" y="16057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・・・6の</a:t>
            </a:r>
            <a:r>
              <a:rPr lang="ja" sz="2200">
                <a:solidFill>
                  <a:schemeClr val="dk1"/>
                </a:solidFill>
              </a:rPr>
              <a:t>ワンペア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45720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・・・Tの</a:t>
            </a:r>
            <a:r>
              <a:rPr lang="ja" sz="2200">
                <a:solidFill>
                  <a:schemeClr val="dk1"/>
                </a:solidFill>
              </a:rPr>
              <a:t>ワンペア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4576350" y="3932288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・・・Tの</a:t>
            </a:r>
            <a:r>
              <a:rPr lang="ja" sz="2200">
                <a:solidFill>
                  <a:schemeClr val="dk1"/>
                </a:solidFill>
              </a:rPr>
              <a:t>ワンペア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75" name="Google Shape;275;p22"/>
          <p:cNvPicPr preferRelativeResize="0"/>
          <p:nvPr/>
        </p:nvPicPr>
        <p:blipFill rotWithShape="1">
          <a:blip r:embed="rId11">
            <a:alphaModFix/>
          </a:blip>
          <a:srcRect b="0" l="0" r="66153" t="0"/>
          <a:stretch/>
        </p:blipFill>
        <p:spPr>
          <a:xfrm>
            <a:off x="7119035" y="3637924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2"/>
          <p:cNvPicPr preferRelativeResize="0"/>
          <p:nvPr/>
        </p:nvPicPr>
        <p:blipFill rotWithShape="1">
          <a:blip r:embed="rId11">
            <a:alphaModFix/>
          </a:blip>
          <a:srcRect b="0" l="33846" r="35013" t="0"/>
          <a:stretch/>
        </p:blipFill>
        <p:spPr>
          <a:xfrm>
            <a:off x="7143385" y="2524711"/>
            <a:ext cx="72555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2"/>
          <p:cNvPicPr preferRelativeResize="0"/>
          <p:nvPr/>
        </p:nvPicPr>
        <p:blipFill rotWithShape="1">
          <a:blip r:embed="rId11">
            <a:alphaModFix/>
          </a:blip>
          <a:srcRect b="0" l="66153" r="0" t="0"/>
          <a:stretch/>
        </p:blipFill>
        <p:spPr>
          <a:xfrm>
            <a:off x="7135115" y="1332639"/>
            <a:ext cx="788600" cy="10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ワンペア</a:t>
            </a:r>
            <a:r>
              <a:rPr lang="ja"/>
              <a:t>のチョップ（引き分け）</a:t>
            </a:r>
            <a:endParaRPr/>
          </a:p>
        </p:txBody>
      </p:sp>
      <p:sp>
        <p:nvSpPr>
          <p:cNvPr id="283" name="Google Shape;28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・・・チョップ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86" name="Google Shape;2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126" y="1706904"/>
            <a:ext cx="815641" cy="117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311" y="1706902"/>
            <a:ext cx="815641" cy="117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417" y="3196805"/>
            <a:ext cx="815641" cy="117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7770" y="3196803"/>
            <a:ext cx="815641" cy="117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7686" y="1713584"/>
            <a:ext cx="815641" cy="117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5498" y="1710060"/>
            <a:ext cx="815667" cy="1186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1133" y="3206654"/>
            <a:ext cx="815641" cy="117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55521" y="3189812"/>
            <a:ext cx="815635" cy="1186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8915" y="1706910"/>
            <a:ext cx="815635" cy="117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9391" y="3193310"/>
            <a:ext cx="815635" cy="117972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3"/>
          <p:cNvSpPr/>
          <p:nvPr/>
        </p:nvSpPr>
        <p:spPr>
          <a:xfrm>
            <a:off x="3214800" y="1520600"/>
            <a:ext cx="8847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ツーペア</a:t>
            </a:r>
            <a:r>
              <a:rPr lang="ja"/>
              <a:t>同士の場合</a:t>
            </a:r>
            <a:endParaRPr/>
          </a:p>
        </p:txBody>
      </p:sp>
      <p:sp>
        <p:nvSpPr>
          <p:cNvPr id="302" name="Google Shape;302;p24"/>
          <p:cNvSpPr txBox="1"/>
          <p:nvPr>
            <p:ph idx="1" type="body"/>
          </p:nvPr>
        </p:nvSpPr>
        <p:spPr>
          <a:xfrm>
            <a:off x="264650" y="809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6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14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8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01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80" y="370644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2651" y="2545623"/>
            <a:ext cx="636850" cy="92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0601" y="2548385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5863" y="3702673"/>
            <a:ext cx="636850" cy="92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0602" y="3700963"/>
            <a:ext cx="636850" cy="92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46393" y="2540923"/>
            <a:ext cx="636825" cy="926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76150" y="1382081"/>
            <a:ext cx="636825" cy="926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6401" y="3704685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51150" y="3703698"/>
            <a:ext cx="636825" cy="92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ツーペア同士の場合</a:t>
            </a:r>
            <a:endParaRPr/>
          </a:p>
        </p:txBody>
      </p:sp>
      <p:sp>
        <p:nvSpPr>
          <p:cNvPr id="323" name="Google Shape;32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6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14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8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01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80" y="370644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2651" y="2545623"/>
            <a:ext cx="636850" cy="92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0601" y="2548385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5863" y="3702673"/>
            <a:ext cx="636850" cy="92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0602" y="3700963"/>
            <a:ext cx="636850" cy="92658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5"/>
          <p:cNvSpPr txBox="1"/>
          <p:nvPr/>
        </p:nvSpPr>
        <p:spPr>
          <a:xfrm>
            <a:off x="4572000" y="16057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・・・JとTの</a:t>
            </a:r>
            <a:r>
              <a:rPr lang="ja" sz="2200">
                <a:solidFill>
                  <a:schemeClr val="dk1"/>
                </a:solidFill>
              </a:rPr>
              <a:t>ツーペア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45720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・・・Jと６の</a:t>
            </a:r>
            <a:r>
              <a:rPr lang="ja" sz="2200">
                <a:solidFill>
                  <a:schemeClr val="dk1"/>
                </a:solidFill>
              </a:rPr>
              <a:t>ツーペア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4576350" y="3932288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</a:t>
            </a:r>
            <a:r>
              <a:rPr lang="ja" sz="2200">
                <a:solidFill>
                  <a:schemeClr val="dk1"/>
                </a:solidFill>
              </a:rPr>
              <a:t>Jと6のツーペア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338" name="Google Shape;338;p25"/>
          <p:cNvPicPr preferRelativeResize="0"/>
          <p:nvPr/>
        </p:nvPicPr>
        <p:blipFill rotWithShape="1">
          <a:blip r:embed="rId9">
            <a:alphaModFix/>
          </a:blip>
          <a:srcRect b="0" l="0" r="66153" t="0"/>
          <a:stretch/>
        </p:blipFill>
        <p:spPr>
          <a:xfrm>
            <a:off x="7171425" y="1317749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5"/>
          <p:cNvPicPr preferRelativeResize="0"/>
          <p:nvPr/>
        </p:nvPicPr>
        <p:blipFill rotWithShape="1">
          <a:blip r:embed="rId9">
            <a:alphaModFix/>
          </a:blip>
          <a:srcRect b="0" l="33846" r="35013" t="0"/>
          <a:stretch/>
        </p:blipFill>
        <p:spPr>
          <a:xfrm>
            <a:off x="7205209" y="3632975"/>
            <a:ext cx="72555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5"/>
          <p:cNvPicPr preferRelativeResize="0"/>
          <p:nvPr/>
        </p:nvPicPr>
        <p:blipFill rotWithShape="1">
          <a:blip r:embed="rId9">
            <a:alphaModFix/>
          </a:blip>
          <a:srcRect b="0" l="66153" r="0" t="0"/>
          <a:stretch/>
        </p:blipFill>
        <p:spPr>
          <a:xfrm>
            <a:off x="7178765" y="2507257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6393" y="2540923"/>
            <a:ext cx="636825" cy="926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76150" y="1382081"/>
            <a:ext cx="636825" cy="926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6401" y="3704685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51150" y="3703698"/>
            <a:ext cx="636825" cy="92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ツーペア</a:t>
            </a:r>
            <a:r>
              <a:rPr lang="ja"/>
              <a:t>のチョップ（引き分け）</a:t>
            </a:r>
            <a:endParaRPr/>
          </a:p>
        </p:txBody>
      </p:sp>
      <p:sp>
        <p:nvSpPr>
          <p:cNvPr id="350" name="Google Shape;3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・・・チョップ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353" name="Google Shape;3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67" y="1672622"/>
            <a:ext cx="764683" cy="1198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3131" y="1672620"/>
            <a:ext cx="764683" cy="1198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49" y="3186045"/>
            <a:ext cx="764683" cy="1198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173" y="1675812"/>
            <a:ext cx="764707" cy="1205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7290" y="1679406"/>
            <a:ext cx="764677" cy="12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5716" y="1669697"/>
            <a:ext cx="764677" cy="120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6851" y="3183754"/>
            <a:ext cx="764677" cy="12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82017" y="3182470"/>
            <a:ext cx="764677" cy="1205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9031" y="3184682"/>
            <a:ext cx="764683" cy="1198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29499" y="3186050"/>
            <a:ext cx="764700" cy="11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6"/>
          <p:cNvSpPr/>
          <p:nvPr/>
        </p:nvSpPr>
        <p:spPr>
          <a:xfrm>
            <a:off x="2963825" y="1528200"/>
            <a:ext cx="8151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1308650" y="1528200"/>
            <a:ext cx="8151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スリーカード</a:t>
            </a:r>
            <a:r>
              <a:rPr lang="ja"/>
              <a:t>同士の場合</a:t>
            </a:r>
            <a:endParaRPr/>
          </a:p>
        </p:txBody>
      </p:sp>
      <p:sp>
        <p:nvSpPr>
          <p:cNvPr id="370" name="Google Shape;3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6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34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8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36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1802" y="25456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1820" y="3700986"/>
            <a:ext cx="636825" cy="926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0601" y="2548385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0602" y="3700963"/>
            <a:ext cx="636850" cy="92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60080" y="1377179"/>
            <a:ext cx="636850" cy="92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62950" y="2543175"/>
            <a:ext cx="636850" cy="9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55" y="369499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440" y="3694994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53025" y="3695000"/>
            <a:ext cx="636850" cy="9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スリーカード同士の場合</a:t>
            </a:r>
            <a:endParaRPr/>
          </a:p>
        </p:txBody>
      </p:sp>
      <p:sp>
        <p:nvSpPr>
          <p:cNvPr id="391" name="Google Shape;39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6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34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8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36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1802" y="25456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1820" y="3700986"/>
            <a:ext cx="636825" cy="926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0601" y="2548385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0602" y="3700963"/>
            <a:ext cx="636850" cy="92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60080" y="1377179"/>
            <a:ext cx="636850" cy="92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62950" y="2543175"/>
            <a:ext cx="636850" cy="9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55" y="369499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440" y="3694994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53025" y="3695000"/>
            <a:ext cx="636850" cy="9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8"/>
          <p:cNvSpPr txBox="1"/>
          <p:nvPr/>
        </p:nvSpPr>
        <p:spPr>
          <a:xfrm>
            <a:off x="4572000" y="16057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・・・Jの</a:t>
            </a:r>
            <a:r>
              <a:rPr lang="ja" sz="2200">
                <a:solidFill>
                  <a:schemeClr val="dk1"/>
                </a:solidFill>
              </a:rPr>
              <a:t>スリーカード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8" name="Google Shape;408;p28"/>
          <p:cNvSpPr txBox="1"/>
          <p:nvPr/>
        </p:nvSpPr>
        <p:spPr>
          <a:xfrm>
            <a:off x="45720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・・・Tの</a:t>
            </a:r>
            <a:r>
              <a:rPr lang="ja" sz="2200">
                <a:solidFill>
                  <a:schemeClr val="dk1"/>
                </a:solidFill>
              </a:rPr>
              <a:t>スリーカード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9" name="Google Shape;409;p28"/>
          <p:cNvSpPr txBox="1"/>
          <p:nvPr/>
        </p:nvSpPr>
        <p:spPr>
          <a:xfrm>
            <a:off x="4576350" y="3932288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・・・Tの</a:t>
            </a:r>
            <a:r>
              <a:rPr lang="ja" sz="2200">
                <a:solidFill>
                  <a:schemeClr val="dk1"/>
                </a:solidFill>
              </a:rPr>
              <a:t>スリーカード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410" name="Google Shape;410;p28"/>
          <p:cNvPicPr preferRelativeResize="0"/>
          <p:nvPr/>
        </p:nvPicPr>
        <p:blipFill rotWithShape="1">
          <a:blip r:embed="rId12">
            <a:alphaModFix/>
          </a:blip>
          <a:srcRect b="0" l="0" r="66153" t="0"/>
          <a:stretch/>
        </p:blipFill>
        <p:spPr>
          <a:xfrm>
            <a:off x="7171425" y="1317749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8"/>
          <p:cNvPicPr preferRelativeResize="0"/>
          <p:nvPr/>
        </p:nvPicPr>
        <p:blipFill rotWithShape="1">
          <a:blip r:embed="rId12">
            <a:alphaModFix/>
          </a:blip>
          <a:srcRect b="0" l="33846" r="35013" t="0"/>
          <a:stretch/>
        </p:blipFill>
        <p:spPr>
          <a:xfrm>
            <a:off x="7205209" y="3632975"/>
            <a:ext cx="72555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8"/>
          <p:cNvPicPr preferRelativeResize="0"/>
          <p:nvPr/>
        </p:nvPicPr>
        <p:blipFill rotWithShape="1">
          <a:blip r:embed="rId12">
            <a:alphaModFix/>
          </a:blip>
          <a:srcRect b="0" l="66153" r="0" t="0"/>
          <a:stretch/>
        </p:blipFill>
        <p:spPr>
          <a:xfrm>
            <a:off x="7178765" y="2507257"/>
            <a:ext cx="788600" cy="10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スリーカード</a:t>
            </a:r>
            <a:r>
              <a:rPr lang="ja"/>
              <a:t>のチョップ（引き分け）</a:t>
            </a:r>
            <a:endParaRPr/>
          </a:p>
        </p:txBody>
      </p:sp>
      <p:sp>
        <p:nvSpPr>
          <p:cNvPr id="418" name="Google Shape;41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0" name="Google Shape;420;p29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・・・チョップ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21" name="Google Shape;421;p29"/>
          <p:cNvSpPr/>
          <p:nvPr/>
        </p:nvSpPr>
        <p:spPr>
          <a:xfrm>
            <a:off x="3040025" y="1528200"/>
            <a:ext cx="18204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46" y="1630703"/>
            <a:ext cx="811507" cy="121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760" y="1630701"/>
            <a:ext cx="811507" cy="121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8356" y="1633965"/>
            <a:ext cx="811534" cy="122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8379" y="3162974"/>
            <a:ext cx="811502" cy="12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6088" y="1637604"/>
            <a:ext cx="811502" cy="1226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03299" y="1630709"/>
            <a:ext cx="811534" cy="122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99" y="3155046"/>
            <a:ext cx="811507" cy="121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113" y="3155044"/>
            <a:ext cx="811507" cy="121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90652" y="3155052"/>
            <a:ext cx="811534" cy="122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46075" y="3164500"/>
            <a:ext cx="842807" cy="12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ストレート</a:t>
            </a:r>
            <a:r>
              <a:rPr lang="ja"/>
              <a:t>同士の場合</a:t>
            </a:r>
            <a:endParaRPr/>
          </a:p>
        </p:txBody>
      </p:sp>
      <p:sp>
        <p:nvSpPr>
          <p:cNvPr id="437" name="Google Shape;43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8" y="1630278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311" y="1630278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65" y="1635928"/>
            <a:ext cx="825917" cy="120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1217" y="1640183"/>
            <a:ext cx="825949" cy="120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7979" y="1640167"/>
            <a:ext cx="825949" cy="120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25" y="3075799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0280" y="3081449"/>
            <a:ext cx="825917" cy="120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0731" y="3085705"/>
            <a:ext cx="825949" cy="120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7493" y="3085688"/>
            <a:ext cx="825949" cy="120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0883" y="3084988"/>
            <a:ext cx="825917" cy="1201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ストレート同士の場合</a:t>
            </a:r>
            <a:endParaRPr/>
          </a:p>
        </p:txBody>
      </p:sp>
      <p:sp>
        <p:nvSpPr>
          <p:cNvPr id="453" name="Google Shape;45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8" y="1630278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311" y="1630278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65" y="1635928"/>
            <a:ext cx="825917" cy="120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1217" y="1640183"/>
            <a:ext cx="825949" cy="120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7979" y="1640167"/>
            <a:ext cx="825949" cy="120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25" y="3075799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0280" y="3081449"/>
            <a:ext cx="825917" cy="120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0731" y="3085705"/>
            <a:ext cx="825949" cy="120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7493" y="3085688"/>
            <a:ext cx="825949" cy="120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0883" y="3084988"/>
            <a:ext cx="825917" cy="1201694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1"/>
          <p:cNvSpPr txBox="1"/>
          <p:nvPr/>
        </p:nvSpPr>
        <p:spPr>
          <a:xfrm>
            <a:off x="4761900" y="196270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・・・Tハイのストレート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65" name="Google Shape;465;p31"/>
          <p:cNvSpPr txBox="1"/>
          <p:nvPr/>
        </p:nvSpPr>
        <p:spPr>
          <a:xfrm>
            <a:off x="4793925" y="3382575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・・・Jハイのストレート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466" name="Google Shape;466;p31"/>
          <p:cNvPicPr preferRelativeResize="0"/>
          <p:nvPr/>
        </p:nvPicPr>
        <p:blipFill rotWithShape="1">
          <a:blip r:embed="rId9">
            <a:alphaModFix/>
          </a:blip>
          <a:srcRect b="0" l="0" r="66153" t="0"/>
          <a:stretch/>
        </p:blipFill>
        <p:spPr>
          <a:xfrm>
            <a:off x="7494425" y="3170086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1"/>
          <p:cNvPicPr preferRelativeResize="0"/>
          <p:nvPr/>
        </p:nvPicPr>
        <p:blipFill rotWithShape="1">
          <a:blip r:embed="rId9">
            <a:alphaModFix/>
          </a:blip>
          <a:srcRect b="0" l="33846" r="35013" t="0"/>
          <a:stretch/>
        </p:blipFill>
        <p:spPr>
          <a:xfrm>
            <a:off x="7506159" y="1640175"/>
            <a:ext cx="725550" cy="10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0">
                <a:solidFill>
                  <a:schemeClr val="dk1"/>
                </a:solidFill>
              </a:rPr>
              <a:t>同じ</a:t>
            </a:r>
            <a:r>
              <a:rPr lang="ja" sz="11000">
                <a:solidFill>
                  <a:schemeClr val="dk1"/>
                </a:solidFill>
              </a:rPr>
              <a:t>役</a:t>
            </a:r>
            <a:endParaRPr sz="1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1000">
                <a:solidFill>
                  <a:schemeClr val="dk1"/>
                </a:solidFill>
              </a:rPr>
              <a:t>同士</a:t>
            </a:r>
            <a:r>
              <a:rPr lang="ja" sz="11000">
                <a:solidFill>
                  <a:schemeClr val="dk1"/>
                </a:solidFill>
              </a:rPr>
              <a:t>の強さ</a:t>
            </a:r>
            <a:endParaRPr sz="11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ストレート</a:t>
            </a:r>
            <a:r>
              <a:rPr lang="ja"/>
              <a:t>のチョップ（引き分け）</a:t>
            </a:r>
            <a:endParaRPr/>
          </a:p>
        </p:txBody>
      </p:sp>
      <p:sp>
        <p:nvSpPr>
          <p:cNvPr id="473" name="Google Shape;4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74" name="Google Shape;4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8" y="1630278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311" y="1630278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65" y="1635928"/>
            <a:ext cx="825917" cy="120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1217" y="1640183"/>
            <a:ext cx="825949" cy="120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7979" y="1640167"/>
            <a:ext cx="825949" cy="1201716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2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0" name="Google Shape;480;p32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・・・チョップ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481" name="Google Shape;4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88" y="3013703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861" y="3013703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7767" y="3023608"/>
            <a:ext cx="825949" cy="120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4529" y="3023592"/>
            <a:ext cx="825949" cy="120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86450" y="3025173"/>
            <a:ext cx="825900" cy="1201646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2"/>
          <p:cNvSpPr/>
          <p:nvPr/>
        </p:nvSpPr>
        <p:spPr>
          <a:xfrm>
            <a:off x="2190775" y="1485225"/>
            <a:ext cx="8259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フラッシュ</a:t>
            </a:r>
            <a:r>
              <a:rPr lang="ja"/>
              <a:t>同士の場合</a:t>
            </a:r>
            <a:endParaRPr/>
          </a:p>
        </p:txBody>
      </p:sp>
      <p:sp>
        <p:nvSpPr>
          <p:cNvPr id="492" name="Google Shape;4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93" name="Google Shape;4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8" y="1630278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311" y="1630278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50" y="1630255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9367" y="1640173"/>
            <a:ext cx="825950" cy="120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7999" y="1640198"/>
            <a:ext cx="825900" cy="12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8" y="3080053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311" y="3080053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50" y="3080030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9367" y="3089948"/>
            <a:ext cx="825950" cy="120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8000" y="3089949"/>
            <a:ext cx="825950" cy="1201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フラッシュ同士の場合</a:t>
            </a:r>
            <a:endParaRPr/>
          </a:p>
        </p:txBody>
      </p:sp>
      <p:sp>
        <p:nvSpPr>
          <p:cNvPr id="508" name="Google Shape;50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8" y="1630278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311" y="1630278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50" y="1630255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9367" y="1640173"/>
            <a:ext cx="825950" cy="120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7999" y="1640198"/>
            <a:ext cx="825900" cy="12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38" y="3080053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311" y="3080053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50" y="3080030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9367" y="3089948"/>
            <a:ext cx="825950" cy="120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8000" y="3089949"/>
            <a:ext cx="825950" cy="120171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4"/>
          <p:cNvSpPr txBox="1"/>
          <p:nvPr/>
        </p:nvSpPr>
        <p:spPr>
          <a:xfrm>
            <a:off x="4761900" y="196270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・・・Aハイの</a:t>
            </a:r>
            <a:r>
              <a:rPr lang="ja" sz="2200">
                <a:solidFill>
                  <a:schemeClr val="dk1"/>
                </a:solidFill>
              </a:rPr>
              <a:t>フラッシュ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520" name="Google Shape;520;p34"/>
          <p:cNvSpPr txBox="1"/>
          <p:nvPr/>
        </p:nvSpPr>
        <p:spPr>
          <a:xfrm>
            <a:off x="4793925" y="3382575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・・・Kハイの</a:t>
            </a:r>
            <a:r>
              <a:rPr lang="ja" sz="2200">
                <a:solidFill>
                  <a:schemeClr val="dk1"/>
                </a:solidFill>
              </a:rPr>
              <a:t>フラッシュ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521" name="Google Shape;521;p34"/>
          <p:cNvPicPr preferRelativeResize="0"/>
          <p:nvPr/>
        </p:nvPicPr>
        <p:blipFill rotWithShape="1">
          <a:blip r:embed="rId9">
            <a:alphaModFix/>
          </a:blip>
          <a:srcRect b="0" l="0" r="66153" t="0"/>
          <a:stretch/>
        </p:blipFill>
        <p:spPr>
          <a:xfrm>
            <a:off x="7423675" y="1724549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34"/>
          <p:cNvPicPr preferRelativeResize="0"/>
          <p:nvPr/>
        </p:nvPicPr>
        <p:blipFill rotWithShape="1">
          <a:blip r:embed="rId9">
            <a:alphaModFix/>
          </a:blip>
          <a:srcRect b="0" l="33846" r="35013" t="0"/>
          <a:stretch/>
        </p:blipFill>
        <p:spPr>
          <a:xfrm>
            <a:off x="7455209" y="3160875"/>
            <a:ext cx="725550" cy="10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フラッシュ</a:t>
            </a:r>
            <a:r>
              <a:rPr lang="ja"/>
              <a:t>のチョップ（引き分け）</a:t>
            </a:r>
            <a:endParaRPr/>
          </a:p>
        </p:txBody>
      </p:sp>
      <p:sp>
        <p:nvSpPr>
          <p:cNvPr id="528" name="Google Shape;52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29" name="Google Shape;5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038" y="1630278"/>
            <a:ext cx="825923" cy="1194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511" y="1630278"/>
            <a:ext cx="825917" cy="120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8950" y="1630255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7567" y="1640173"/>
            <a:ext cx="825950" cy="120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550" y="1626730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7550" y="3197242"/>
            <a:ext cx="825950" cy="1201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68025" y="3197236"/>
            <a:ext cx="825950" cy="1201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48500" y="3197230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28975" y="3197247"/>
            <a:ext cx="825950" cy="1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909450" y="3197301"/>
            <a:ext cx="825900" cy="1201647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5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0" name="Google Shape;540;p35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・・・柄</a:t>
            </a:r>
            <a:r>
              <a:rPr lang="ja" sz="2200">
                <a:solidFill>
                  <a:schemeClr val="dk1"/>
                </a:solidFill>
              </a:rPr>
              <a:t>違いの</a:t>
            </a:r>
            <a:r>
              <a:rPr lang="ja" sz="2200">
                <a:solidFill>
                  <a:schemeClr val="dk1"/>
                </a:solidFill>
              </a:rPr>
              <a:t>チョップは</a:t>
            </a:r>
            <a:r>
              <a:rPr lang="ja" sz="2200">
                <a:solidFill>
                  <a:schemeClr val="dk1"/>
                </a:solidFill>
              </a:rPr>
              <a:t>なし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フルハウス</a:t>
            </a:r>
            <a:r>
              <a:rPr lang="ja"/>
              <a:t>同士の場合</a:t>
            </a:r>
            <a:endParaRPr/>
          </a:p>
        </p:txBody>
      </p:sp>
      <p:sp>
        <p:nvSpPr>
          <p:cNvPr id="546" name="Google Shape;54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47" name="Google Shape;5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34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36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777" y="25404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0080" y="1377179"/>
            <a:ext cx="636850" cy="92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313" y="3715450"/>
            <a:ext cx="645736" cy="9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600" y="1385875"/>
            <a:ext cx="636850" cy="9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65200" y="254325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49025" y="254042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32844" y="2541810"/>
            <a:ext cx="636825" cy="92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70600" y="371210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54425" y="370927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38244" y="3710660"/>
            <a:ext cx="636825" cy="92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3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76386" y="3712100"/>
            <a:ext cx="645726" cy="925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フルハウス同士の場合</a:t>
            </a:r>
            <a:endParaRPr/>
          </a:p>
        </p:txBody>
      </p:sp>
      <p:sp>
        <p:nvSpPr>
          <p:cNvPr id="567" name="Google Shape;56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8" name="Google Shape;5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34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36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777" y="25404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0080" y="1377179"/>
            <a:ext cx="636850" cy="92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313" y="3715450"/>
            <a:ext cx="645736" cy="9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600" y="1385875"/>
            <a:ext cx="636850" cy="9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65200" y="254325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49025" y="254042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3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32844" y="2541810"/>
            <a:ext cx="636825" cy="92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70600" y="371210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54425" y="370927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38244" y="3710660"/>
            <a:ext cx="636825" cy="92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3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76386" y="3712100"/>
            <a:ext cx="645726" cy="925292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7"/>
          <p:cNvSpPr txBox="1"/>
          <p:nvPr/>
        </p:nvSpPr>
        <p:spPr>
          <a:xfrm>
            <a:off x="4572000" y="16057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・・・Jのフルハウス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584" name="Google Shape;584;p37"/>
          <p:cNvSpPr txBox="1"/>
          <p:nvPr/>
        </p:nvSpPr>
        <p:spPr>
          <a:xfrm>
            <a:off x="45720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・・・Qのフルハウス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585" name="Google Shape;585;p37"/>
          <p:cNvSpPr txBox="1"/>
          <p:nvPr/>
        </p:nvSpPr>
        <p:spPr>
          <a:xfrm>
            <a:off x="4576350" y="3932288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・・・Qのフルハウス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586" name="Google Shape;586;p37"/>
          <p:cNvPicPr preferRelativeResize="0"/>
          <p:nvPr/>
        </p:nvPicPr>
        <p:blipFill rotWithShape="1">
          <a:blip r:embed="rId14">
            <a:alphaModFix/>
          </a:blip>
          <a:srcRect b="0" l="0" r="66153" t="0"/>
          <a:stretch/>
        </p:blipFill>
        <p:spPr>
          <a:xfrm>
            <a:off x="7535775" y="2471367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7"/>
          <p:cNvPicPr preferRelativeResize="0"/>
          <p:nvPr/>
        </p:nvPicPr>
        <p:blipFill rotWithShape="1">
          <a:blip r:embed="rId14">
            <a:alphaModFix/>
          </a:blip>
          <a:srcRect b="0" l="33846" r="35013" t="0"/>
          <a:stretch/>
        </p:blipFill>
        <p:spPr>
          <a:xfrm>
            <a:off x="7567309" y="3658888"/>
            <a:ext cx="72555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37"/>
          <p:cNvPicPr preferRelativeResize="0"/>
          <p:nvPr/>
        </p:nvPicPr>
        <p:blipFill rotWithShape="1">
          <a:blip r:embed="rId14">
            <a:alphaModFix/>
          </a:blip>
          <a:srcRect b="0" l="66153" r="0" t="0"/>
          <a:stretch/>
        </p:blipFill>
        <p:spPr>
          <a:xfrm>
            <a:off x="7535765" y="1321082"/>
            <a:ext cx="788600" cy="10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フルハウス</a:t>
            </a:r>
            <a:r>
              <a:rPr lang="ja"/>
              <a:t>のチョップ（引き分け）</a:t>
            </a:r>
            <a:endParaRPr/>
          </a:p>
        </p:txBody>
      </p:sp>
      <p:sp>
        <p:nvSpPr>
          <p:cNvPr id="594" name="Google Shape;59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8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6" name="Google Shape;596;p38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・・・チョップ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597" name="Google Shape;5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797" y="1634311"/>
            <a:ext cx="788022" cy="121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89" y="1630717"/>
            <a:ext cx="788048" cy="121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4985" y="1634423"/>
            <a:ext cx="788017" cy="1218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1160" y="1630702"/>
            <a:ext cx="788017" cy="1218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7329" y="1632524"/>
            <a:ext cx="788017" cy="121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1667" y="3171093"/>
            <a:ext cx="788017" cy="1218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7842" y="3167372"/>
            <a:ext cx="788017" cy="1218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4011" y="3169195"/>
            <a:ext cx="788017" cy="121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38825" y="3162100"/>
            <a:ext cx="788000" cy="12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5426" y="3162100"/>
            <a:ext cx="788000" cy="12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38"/>
          <p:cNvSpPr/>
          <p:nvPr/>
        </p:nvSpPr>
        <p:spPr>
          <a:xfrm>
            <a:off x="571512" y="1485225"/>
            <a:ext cx="16695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フォーカード</a:t>
            </a:r>
            <a:r>
              <a:rPr lang="ja"/>
              <a:t>同士の場合</a:t>
            </a:r>
            <a:endParaRPr/>
          </a:p>
        </p:txBody>
      </p:sp>
      <p:sp>
        <p:nvSpPr>
          <p:cNvPr id="613" name="Google Shape;61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4" name="Google Shape;6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77" y="25404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0080" y="1377179"/>
            <a:ext cx="636850" cy="92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313" y="3715450"/>
            <a:ext cx="645736" cy="9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600" y="1385776"/>
            <a:ext cx="628105" cy="91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65200" y="254325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9025" y="254042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32844" y="2541810"/>
            <a:ext cx="636825" cy="92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70600" y="371210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54425" y="370927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38244" y="3710660"/>
            <a:ext cx="636825" cy="92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74786" y="1379400"/>
            <a:ext cx="636858" cy="9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80283" y="2540423"/>
            <a:ext cx="645750" cy="939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79450" y="3714375"/>
            <a:ext cx="645750" cy="9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フォーカード同士の場合</a:t>
            </a:r>
            <a:endParaRPr/>
          </a:p>
        </p:txBody>
      </p:sp>
      <p:sp>
        <p:nvSpPr>
          <p:cNvPr id="634" name="Google Shape;63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5" name="Google Shape;6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77" y="25404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429" y="1377173"/>
            <a:ext cx="636825" cy="926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1026" y="1382647"/>
            <a:ext cx="636825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0080" y="1377179"/>
            <a:ext cx="636850" cy="926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313" y="3715450"/>
            <a:ext cx="645736" cy="9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600" y="1385776"/>
            <a:ext cx="628105" cy="91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65200" y="254325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9025" y="254042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32844" y="2541810"/>
            <a:ext cx="636825" cy="92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70600" y="3712104"/>
            <a:ext cx="636825" cy="926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54425" y="3709274"/>
            <a:ext cx="636825" cy="92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4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38244" y="3710660"/>
            <a:ext cx="636825" cy="926562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40"/>
          <p:cNvSpPr txBox="1"/>
          <p:nvPr/>
        </p:nvSpPr>
        <p:spPr>
          <a:xfrm>
            <a:off x="4572000" y="16057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・・・Jハイのフォーカード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648" name="Google Shape;648;p40"/>
          <p:cNvSpPr txBox="1"/>
          <p:nvPr/>
        </p:nvSpPr>
        <p:spPr>
          <a:xfrm>
            <a:off x="45720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・・・Qハイのフォーカード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649" name="Google Shape;649;p40"/>
          <p:cNvSpPr txBox="1"/>
          <p:nvPr/>
        </p:nvSpPr>
        <p:spPr>
          <a:xfrm>
            <a:off x="4576350" y="3932288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・・・Qハイのフォーカード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650" name="Google Shape;650;p40"/>
          <p:cNvPicPr preferRelativeResize="0"/>
          <p:nvPr/>
        </p:nvPicPr>
        <p:blipFill rotWithShape="1">
          <a:blip r:embed="rId12">
            <a:alphaModFix/>
          </a:blip>
          <a:srcRect b="0" l="0" r="66153" t="0"/>
          <a:stretch/>
        </p:blipFill>
        <p:spPr>
          <a:xfrm>
            <a:off x="7535775" y="2471367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40"/>
          <p:cNvPicPr preferRelativeResize="0"/>
          <p:nvPr/>
        </p:nvPicPr>
        <p:blipFill rotWithShape="1">
          <a:blip r:embed="rId12">
            <a:alphaModFix/>
          </a:blip>
          <a:srcRect b="0" l="33846" r="35013" t="0"/>
          <a:stretch/>
        </p:blipFill>
        <p:spPr>
          <a:xfrm>
            <a:off x="7567309" y="3658888"/>
            <a:ext cx="72555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40"/>
          <p:cNvPicPr preferRelativeResize="0"/>
          <p:nvPr/>
        </p:nvPicPr>
        <p:blipFill rotWithShape="1">
          <a:blip r:embed="rId12">
            <a:alphaModFix/>
          </a:blip>
          <a:srcRect b="0" l="66153" r="0" t="0"/>
          <a:stretch/>
        </p:blipFill>
        <p:spPr>
          <a:xfrm>
            <a:off x="7535765" y="1321082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4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74786" y="1379400"/>
            <a:ext cx="636858" cy="9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80283" y="2540423"/>
            <a:ext cx="645750" cy="939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79450" y="3714375"/>
            <a:ext cx="645750" cy="9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フォーカード</a:t>
            </a:r>
            <a:r>
              <a:rPr lang="ja"/>
              <a:t>のチョップ（引き分け）</a:t>
            </a:r>
            <a:endParaRPr/>
          </a:p>
        </p:txBody>
      </p:sp>
      <p:sp>
        <p:nvSpPr>
          <p:cNvPr id="661" name="Google Shape;66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1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3" name="Google Shape;663;p41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・・・チョップ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664" name="Google Shape;6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89" y="1630717"/>
            <a:ext cx="788048" cy="121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4985" y="1634423"/>
            <a:ext cx="788017" cy="1218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1160" y="1630702"/>
            <a:ext cx="788017" cy="1218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7329" y="1632524"/>
            <a:ext cx="788017" cy="121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667" y="3171093"/>
            <a:ext cx="788017" cy="1218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7842" y="3167372"/>
            <a:ext cx="788017" cy="1218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4011" y="3169195"/>
            <a:ext cx="788017" cy="121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426" y="3162100"/>
            <a:ext cx="788000" cy="12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41"/>
          <p:cNvSpPr/>
          <p:nvPr/>
        </p:nvSpPr>
        <p:spPr>
          <a:xfrm>
            <a:off x="571425" y="1513975"/>
            <a:ext cx="8673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3" name="Google Shape;673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38825" y="1630700"/>
            <a:ext cx="788000" cy="12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43550" y="3171100"/>
            <a:ext cx="788000" cy="12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0">
                <a:solidFill>
                  <a:schemeClr val="dk1"/>
                </a:solidFill>
              </a:rPr>
              <a:t>チョップ</a:t>
            </a:r>
            <a:endParaRPr sz="1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1000">
                <a:solidFill>
                  <a:schemeClr val="dk1"/>
                </a:solidFill>
              </a:rPr>
              <a:t>（引き分け）</a:t>
            </a:r>
            <a:endParaRPr sz="11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ストレートフラッシュ</a:t>
            </a:r>
            <a:r>
              <a:rPr lang="ja"/>
              <a:t>同士の場合</a:t>
            </a:r>
            <a:endParaRPr/>
          </a:p>
        </p:txBody>
      </p:sp>
      <p:sp>
        <p:nvSpPr>
          <p:cNvPr id="680" name="Google Shape;680;p42"/>
          <p:cNvSpPr txBox="1"/>
          <p:nvPr>
            <p:ph idx="1" type="body"/>
          </p:nvPr>
        </p:nvSpPr>
        <p:spPr>
          <a:xfrm>
            <a:off x="318844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031" y="1637150"/>
            <a:ext cx="750651" cy="114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02" y="1644996"/>
            <a:ext cx="740372" cy="113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3225" y="1636700"/>
            <a:ext cx="750675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8450" y="1636700"/>
            <a:ext cx="7611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24150" y="1636700"/>
            <a:ext cx="7506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100" y="3182575"/>
            <a:ext cx="750651" cy="114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171" y="3190421"/>
            <a:ext cx="740372" cy="113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5294" y="3182125"/>
            <a:ext cx="750675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519" y="3182125"/>
            <a:ext cx="7611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9975" y="3182125"/>
            <a:ext cx="750650" cy="11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ストレートフラッシュ同士の場合</a:t>
            </a:r>
            <a:endParaRPr/>
          </a:p>
        </p:txBody>
      </p:sp>
      <p:sp>
        <p:nvSpPr>
          <p:cNvPr id="696" name="Google Shape;696;p43"/>
          <p:cNvSpPr txBox="1"/>
          <p:nvPr>
            <p:ph idx="1" type="body"/>
          </p:nvPr>
        </p:nvSpPr>
        <p:spPr>
          <a:xfrm>
            <a:off x="318844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7" name="Google Shape;6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031" y="1637150"/>
            <a:ext cx="750651" cy="114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02" y="1644996"/>
            <a:ext cx="740372" cy="1130767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43"/>
          <p:cNvSpPr txBox="1"/>
          <p:nvPr/>
        </p:nvSpPr>
        <p:spPr>
          <a:xfrm>
            <a:off x="4572000" y="19105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・・・Aハイのストレートフラッシュ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700" name="Google Shape;700;p43"/>
          <p:cNvSpPr txBox="1"/>
          <p:nvPr/>
        </p:nvSpPr>
        <p:spPr>
          <a:xfrm>
            <a:off x="4572000" y="34548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・・・Kハイのストレート・フラッシュ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701" name="Google Shape;701;p43"/>
          <p:cNvPicPr preferRelativeResize="0"/>
          <p:nvPr/>
        </p:nvPicPr>
        <p:blipFill rotWithShape="1">
          <a:blip r:embed="rId5">
            <a:alphaModFix/>
          </a:blip>
          <a:srcRect b="0" l="0" r="66153" t="0"/>
          <a:stretch/>
        </p:blipFill>
        <p:spPr>
          <a:xfrm>
            <a:off x="8228575" y="1719792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43"/>
          <p:cNvPicPr preferRelativeResize="0"/>
          <p:nvPr/>
        </p:nvPicPr>
        <p:blipFill rotWithShape="1">
          <a:blip r:embed="rId5">
            <a:alphaModFix/>
          </a:blip>
          <a:srcRect b="0" l="33846" r="35013" t="0"/>
          <a:stretch/>
        </p:blipFill>
        <p:spPr>
          <a:xfrm>
            <a:off x="8260109" y="3333031"/>
            <a:ext cx="72555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3225" y="1636700"/>
            <a:ext cx="750675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08450" y="1636700"/>
            <a:ext cx="7611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24150" y="1636700"/>
            <a:ext cx="7506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100" y="3182575"/>
            <a:ext cx="750651" cy="114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5171" y="3190421"/>
            <a:ext cx="740372" cy="113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5294" y="3182125"/>
            <a:ext cx="750675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0519" y="3182125"/>
            <a:ext cx="7611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9975" y="3182125"/>
            <a:ext cx="750650" cy="11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ストレートフラッシュ同士の場合</a:t>
            </a:r>
            <a:endParaRPr/>
          </a:p>
        </p:txBody>
      </p:sp>
      <p:sp>
        <p:nvSpPr>
          <p:cNvPr id="716" name="Google Shape;716;p44"/>
          <p:cNvSpPr txBox="1"/>
          <p:nvPr>
            <p:ph idx="1" type="body"/>
          </p:nvPr>
        </p:nvSpPr>
        <p:spPr>
          <a:xfrm>
            <a:off x="318844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7" name="Google Shape;7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031" y="1637150"/>
            <a:ext cx="750651" cy="114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02" y="1644996"/>
            <a:ext cx="740372" cy="113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3225" y="1636700"/>
            <a:ext cx="750675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8450" y="1636700"/>
            <a:ext cx="7611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24150" y="1636700"/>
            <a:ext cx="7506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9950" y="3173825"/>
            <a:ext cx="7255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98025" y="3182100"/>
            <a:ext cx="750650" cy="11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03900" y="3182125"/>
            <a:ext cx="750650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09775" y="3182125"/>
            <a:ext cx="750675" cy="11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4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15675" y="3180900"/>
            <a:ext cx="750650" cy="11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44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" name="Google Shape;728;p44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</a:t>
            </a:r>
            <a:r>
              <a:rPr lang="ja" sz="2200">
                <a:solidFill>
                  <a:schemeClr val="dk1"/>
                </a:solidFill>
              </a:rPr>
              <a:t>柄違いの</a:t>
            </a:r>
            <a:r>
              <a:rPr lang="ja" sz="2200">
                <a:solidFill>
                  <a:schemeClr val="dk1"/>
                </a:solidFill>
              </a:rPr>
              <a:t>チョップは</a:t>
            </a:r>
            <a:r>
              <a:rPr lang="ja" sz="2200">
                <a:solidFill>
                  <a:schemeClr val="dk1"/>
                </a:solidFill>
              </a:rPr>
              <a:t>なし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</a:t>
            </a:r>
            <a:endParaRPr/>
          </a:p>
        </p:txBody>
      </p:sp>
      <p:sp>
        <p:nvSpPr>
          <p:cNvPr id="734" name="Google Shape;734;p45"/>
          <p:cNvSpPr txBox="1"/>
          <p:nvPr>
            <p:ph idx="1" type="body"/>
          </p:nvPr>
        </p:nvSpPr>
        <p:spPr>
          <a:xfrm>
            <a:off x="318844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・</a:t>
            </a:r>
            <a:r>
              <a:rPr lang="ja"/>
              <a:t>同じ役同士の強さ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　ポーカーでは、同じ役同士で争うことは頻繁にある。絶対に覚えてほしい。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・チョップ(引き分け)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　チョップを知らずに、降りてしまうと損をする。絶対に覚えてほしい。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前回のおさらい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・数字の強さ・・・Aが一番強く、２が一番弱い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・Aの特殊性・・・Aは1とAの役割を兼ね備える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・柄の強さ・・・柄に強さなし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625" y="1678741"/>
            <a:ext cx="576450" cy="8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6301" y="1678750"/>
            <a:ext cx="576450" cy="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8427" y="1678760"/>
            <a:ext cx="576450" cy="83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3350" y="1678738"/>
            <a:ext cx="576450" cy="8387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6217025" y="1152475"/>
            <a:ext cx="1127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数字の強さ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641075" y="18606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・・・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0" name="Google Shape;80;p16"/>
          <p:cNvCxnSpPr/>
          <p:nvPr/>
        </p:nvCxnSpPr>
        <p:spPr>
          <a:xfrm flipH="1" rot="10800000">
            <a:off x="5377575" y="1542825"/>
            <a:ext cx="2960700" cy="7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7338" y="3672040"/>
            <a:ext cx="588613" cy="85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07768" y="3672055"/>
            <a:ext cx="588613" cy="85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40820" y="3672047"/>
            <a:ext cx="588613" cy="85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66425" y="3672049"/>
            <a:ext cx="588613" cy="85640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813550" y="3901325"/>
            <a:ext cx="588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727950" y="3901325"/>
            <a:ext cx="588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566150" y="3901325"/>
            <a:ext cx="5886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＝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前回のおさらい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7939" y="3437864"/>
            <a:ext cx="343712" cy="50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0927" y="3437873"/>
            <a:ext cx="343712" cy="50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2681" y="3437864"/>
            <a:ext cx="343712" cy="50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4433" y="3437873"/>
            <a:ext cx="343712" cy="50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06186" y="3437873"/>
            <a:ext cx="343712" cy="50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2704" y="2860422"/>
            <a:ext cx="346800" cy="5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3075" y="2860419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7796" y="2860428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32889" y="2860418"/>
            <a:ext cx="346800" cy="5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07982" y="2860421"/>
            <a:ext cx="346800" cy="504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2704" y="2282969"/>
            <a:ext cx="346800" cy="5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3075" y="2282966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7796" y="2282976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32889" y="2282966"/>
            <a:ext cx="346800" cy="5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07982" y="2282969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2704" y="1705509"/>
            <a:ext cx="346800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57797" y="1705515"/>
            <a:ext cx="346800" cy="50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32890" y="1705515"/>
            <a:ext cx="346800" cy="50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982" y="1705506"/>
            <a:ext cx="346800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983075" y="1705509"/>
            <a:ext cx="346800" cy="5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075315" y="3983584"/>
            <a:ext cx="346800" cy="50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25133" y="3983581"/>
            <a:ext cx="346800" cy="5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700225" y="3983586"/>
            <a:ext cx="346800" cy="50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450408" y="3983578"/>
            <a:ext cx="346800" cy="50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825503" y="3983589"/>
            <a:ext cx="346800" cy="50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05116" y="3418157"/>
            <a:ext cx="343708" cy="500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20362" y="3418155"/>
            <a:ext cx="343708" cy="500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333367" y="3418153"/>
            <a:ext cx="343709" cy="50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3448610" y="3418154"/>
            <a:ext cx="343709" cy="500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076863" y="3418154"/>
            <a:ext cx="343709" cy="500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00217" y="2848240"/>
            <a:ext cx="346797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075308" y="2848239"/>
            <a:ext cx="346797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25491" y="2848237"/>
            <a:ext cx="346797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325125" y="2848236"/>
            <a:ext cx="346800" cy="504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3450397" y="2848237"/>
            <a:ext cx="346800" cy="5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05129" y="2282849"/>
            <a:ext cx="343692" cy="50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076861" y="2282848"/>
            <a:ext cx="343692" cy="50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448593" y="2282847"/>
            <a:ext cx="343692" cy="50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20326" y="2282846"/>
            <a:ext cx="343692" cy="50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333396" y="2282844"/>
            <a:ext cx="343694" cy="500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325129" y="1705500"/>
            <a:ext cx="346807" cy="50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00230" y="1705503"/>
            <a:ext cx="346807" cy="50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075331" y="1705502"/>
            <a:ext cx="346807" cy="50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450432" y="1705501"/>
            <a:ext cx="346807" cy="50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25534" y="1705500"/>
            <a:ext cx="346807" cy="5045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7"/>
          <p:cNvCxnSpPr/>
          <p:nvPr/>
        </p:nvCxnSpPr>
        <p:spPr>
          <a:xfrm flipH="1">
            <a:off x="4447725" y="1698425"/>
            <a:ext cx="7200" cy="2763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7"/>
          <p:cNvCxnSpPr/>
          <p:nvPr/>
        </p:nvCxnSpPr>
        <p:spPr>
          <a:xfrm flipH="1">
            <a:off x="8620000" y="1719625"/>
            <a:ext cx="7200" cy="2232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7"/>
          <p:cNvCxnSpPr/>
          <p:nvPr/>
        </p:nvCxnSpPr>
        <p:spPr>
          <a:xfrm flipH="1" rot="10800000">
            <a:off x="599125" y="1575675"/>
            <a:ext cx="1596900" cy="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7"/>
          <p:cNvCxnSpPr/>
          <p:nvPr/>
        </p:nvCxnSpPr>
        <p:spPr>
          <a:xfrm>
            <a:off x="2319267" y="1582875"/>
            <a:ext cx="1835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4294800" y="1582875"/>
            <a:ext cx="326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/>
          <p:nvPr/>
        </p:nvCxnSpPr>
        <p:spPr>
          <a:xfrm flipH="1" rot="10800000">
            <a:off x="4773900" y="1575675"/>
            <a:ext cx="1596900" cy="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6494042" y="1582875"/>
            <a:ext cx="1835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8469575" y="1582875"/>
            <a:ext cx="326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7"/>
          <p:cNvSpPr txBox="1"/>
          <p:nvPr/>
        </p:nvSpPr>
        <p:spPr>
          <a:xfrm>
            <a:off x="866125" y="1253826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役の名前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8" name="Google Shape;148;p17"/>
          <p:cNvCxnSpPr/>
          <p:nvPr/>
        </p:nvCxnSpPr>
        <p:spPr>
          <a:xfrm>
            <a:off x="4706400" y="1222500"/>
            <a:ext cx="0" cy="364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9" name="Google Shape;149;p17"/>
          <p:cNvSpPr txBox="1"/>
          <p:nvPr/>
        </p:nvSpPr>
        <p:spPr>
          <a:xfrm>
            <a:off x="2771125" y="1253826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役の例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4190307" y="1253826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強さ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5054983" y="1263368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役の名前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6959983" y="1263368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役の例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8379165" y="1263368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強さ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559925" y="1738276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ハイカード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559925" y="2300675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ワンペア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551325" y="2863075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ツーペア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541724" y="3987875"/>
            <a:ext cx="1179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ストレート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551325" y="3425475"/>
            <a:ext cx="1179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スリーカード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5018000" y="1765610"/>
            <a:ext cx="9867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フラッシュ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5018000" y="2328000"/>
            <a:ext cx="12633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フルハウス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5009400" y="2890400"/>
            <a:ext cx="11100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フォーカード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5009400" y="3452809"/>
            <a:ext cx="1179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ストレート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フラッシュ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ハイカード同士の場合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25" y="13826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21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99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0430" y="2536062"/>
            <a:ext cx="646645" cy="93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0564" y="13826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1813" y="2536062"/>
            <a:ext cx="646645" cy="940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27052" y="1372775"/>
            <a:ext cx="646645" cy="940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45" y="254316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23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301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95" y="37064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380" y="370644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3165" y="3706444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1825" y="3714125"/>
            <a:ext cx="636825" cy="92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40475" y="3703674"/>
            <a:ext cx="636825" cy="926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ハイカード同士の場合</a:t>
            </a:r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25" y="13826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21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99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0430" y="2536062"/>
            <a:ext cx="646645" cy="93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30564" y="13826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1813" y="2536062"/>
            <a:ext cx="646645" cy="940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27052" y="1372775"/>
            <a:ext cx="646645" cy="94084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 txBox="1"/>
          <p:nvPr/>
        </p:nvSpPr>
        <p:spPr>
          <a:xfrm>
            <a:off x="4572000" y="1605750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・・・Aハイ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45720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・・・Kハイ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45" y="254316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23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301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95" y="37064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380" y="370644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3165" y="3706444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41825" y="3714125"/>
            <a:ext cx="636825" cy="9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/>
        </p:nvSpPr>
        <p:spPr>
          <a:xfrm>
            <a:off x="4576350" y="3932288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・・・Kハイ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40475" y="3703674"/>
            <a:ext cx="636825" cy="926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 rotWithShape="1">
          <a:blip r:embed="rId12">
            <a:alphaModFix/>
          </a:blip>
          <a:srcRect b="0" l="0" r="66153" t="0"/>
          <a:stretch/>
        </p:blipFill>
        <p:spPr>
          <a:xfrm>
            <a:off x="6409425" y="1317749"/>
            <a:ext cx="78860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 rotWithShape="1">
          <a:blip r:embed="rId12">
            <a:alphaModFix/>
          </a:blip>
          <a:srcRect b="0" l="33846" r="35013" t="0"/>
          <a:stretch/>
        </p:blipFill>
        <p:spPr>
          <a:xfrm>
            <a:off x="6443209" y="3632975"/>
            <a:ext cx="725550" cy="10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9"/>
          <p:cNvPicPr preferRelativeResize="0"/>
          <p:nvPr/>
        </p:nvPicPr>
        <p:blipFill rotWithShape="1">
          <a:blip r:embed="rId12">
            <a:alphaModFix/>
          </a:blip>
          <a:srcRect b="0" l="66153" r="0" t="0"/>
          <a:stretch/>
        </p:blipFill>
        <p:spPr>
          <a:xfrm>
            <a:off x="6416765" y="2507257"/>
            <a:ext cx="788600" cy="10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ハイカードの</a:t>
            </a:r>
            <a:r>
              <a:rPr lang="ja"/>
              <a:t>チョップ（引き分け）</a:t>
            </a:r>
            <a:endParaRPr/>
          </a:p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037" y="1631973"/>
            <a:ext cx="854189" cy="123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194" y="1631974"/>
            <a:ext cx="854189" cy="1242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613" y="1641357"/>
            <a:ext cx="841223" cy="12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8467" y="1641364"/>
            <a:ext cx="841223" cy="12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8322" y="1641362"/>
            <a:ext cx="841223" cy="12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601" y="3177988"/>
            <a:ext cx="841223" cy="12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5456" y="3177994"/>
            <a:ext cx="841223" cy="12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85311" y="3177992"/>
            <a:ext cx="841223" cy="121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31096" y="3174334"/>
            <a:ext cx="841217" cy="1223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16701" y="3175006"/>
            <a:ext cx="841225" cy="122394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0"/>
          <p:cNvSpPr/>
          <p:nvPr/>
        </p:nvSpPr>
        <p:spPr>
          <a:xfrm>
            <a:off x="5193775" y="1630700"/>
            <a:ext cx="280200" cy="275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5562600" y="2769013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chemeClr val="dk1"/>
                </a:solidFill>
              </a:rPr>
              <a:t>・・・</a:t>
            </a:r>
            <a:r>
              <a:rPr lang="ja" sz="2200">
                <a:solidFill>
                  <a:schemeClr val="dk1"/>
                </a:solidFill>
              </a:rPr>
              <a:t>チョップ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3296925" y="1528200"/>
            <a:ext cx="1860600" cy="2978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ワンペア</a:t>
            </a:r>
            <a:r>
              <a:rPr lang="ja"/>
              <a:t>同士の場合</a:t>
            </a:r>
            <a:endParaRPr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210" y="1382641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795" y="138264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0564" y="13826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230" y="2543170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015" y="2543169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80" y="3706445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165" y="3706444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1498" y="1374398"/>
            <a:ext cx="636850" cy="926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0589" y="254838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1802" y="2545635"/>
            <a:ext cx="636850" cy="92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3281" y="3714136"/>
            <a:ext cx="636829" cy="92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1820" y="3700986"/>
            <a:ext cx="636825" cy="926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6925" y="1379900"/>
            <a:ext cx="636825" cy="9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5425" y="2543175"/>
            <a:ext cx="636825" cy="9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57041" y="3708657"/>
            <a:ext cx="636850" cy="926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