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653f6f7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653f6f7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653f6f75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653f6f75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653f6f7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653f6f7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53f6f75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53f6f75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653f6f7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5653f6f7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653f6f75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653f6f75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653f6f7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653f6f7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653f6f7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5653f6f7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5653f6f75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5653f6f75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5653f6f7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5653f6f7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5653f6f7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5653f6f7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653f6f7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653f6f7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5653f6f7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5653f6f7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5653f6f75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5653f6f75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5653f6f75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5653f6f75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5653f6f7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5653f6f7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5653f6f75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5653f6f75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56fdbdf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56fdbdf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5653f6f75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5653f6f75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5653f6f7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5653f6f7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56fdbdf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56fdbdf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5653f6f7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5653f6f7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53f6f7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53f6f7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5653f6f7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5653f6f7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56fdbdf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56fdbdf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5653f6f75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5653f6f75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5653f6f75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5653f6f75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653f6f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653f6f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6fdbdf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6fdbdf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653f6f7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653f6f7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653f6f75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653f6f7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653f6f7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653f6f7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653f6f7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653f6f7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39.jpg"/><Relationship Id="rId5" Type="http://schemas.openxmlformats.org/officeDocument/2006/relationships/image" Target="../media/image24.jpg"/><Relationship Id="rId6" Type="http://schemas.openxmlformats.org/officeDocument/2006/relationships/image" Target="../media/image42.jpg"/><Relationship Id="rId7" Type="http://schemas.openxmlformats.org/officeDocument/2006/relationships/image" Target="../media/image41.jpg"/><Relationship Id="rId8" Type="http://schemas.openxmlformats.org/officeDocument/2006/relationships/image" Target="../media/image37.jpg"/><Relationship Id="rId11" Type="http://schemas.openxmlformats.org/officeDocument/2006/relationships/image" Target="../media/image38.png"/><Relationship Id="rId10" Type="http://schemas.openxmlformats.org/officeDocument/2006/relationships/image" Target="../media/image4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5" Type="http://schemas.openxmlformats.org/officeDocument/2006/relationships/image" Target="../media/image24.jpg"/><Relationship Id="rId6" Type="http://schemas.openxmlformats.org/officeDocument/2006/relationships/image" Target="../media/image41.jpg"/><Relationship Id="rId7" Type="http://schemas.openxmlformats.org/officeDocument/2006/relationships/image" Target="../media/image37.jpg"/><Relationship Id="rId8" Type="http://schemas.openxmlformats.org/officeDocument/2006/relationships/image" Target="../media/image3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44.jpg"/><Relationship Id="rId5" Type="http://schemas.openxmlformats.org/officeDocument/2006/relationships/image" Target="../media/image43.jpg"/><Relationship Id="rId6" Type="http://schemas.openxmlformats.org/officeDocument/2006/relationships/image" Target="../media/image45.jpg"/><Relationship Id="rId7" Type="http://schemas.openxmlformats.org/officeDocument/2006/relationships/image" Target="../media/image50.jpg"/><Relationship Id="rId8" Type="http://schemas.openxmlformats.org/officeDocument/2006/relationships/image" Target="../media/image49.jpg"/><Relationship Id="rId11" Type="http://schemas.openxmlformats.org/officeDocument/2006/relationships/image" Target="../media/image48.jpg"/><Relationship Id="rId10" Type="http://schemas.openxmlformats.org/officeDocument/2006/relationships/image" Target="../media/image4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38.png"/><Relationship Id="rId5" Type="http://schemas.openxmlformats.org/officeDocument/2006/relationships/image" Target="../media/image43.jpg"/><Relationship Id="rId6" Type="http://schemas.openxmlformats.org/officeDocument/2006/relationships/image" Target="../media/image45.jpg"/><Relationship Id="rId7" Type="http://schemas.openxmlformats.org/officeDocument/2006/relationships/image" Target="../media/image50.jpg"/><Relationship Id="rId8" Type="http://schemas.openxmlformats.org/officeDocument/2006/relationships/image" Target="../media/image49.jpg"/><Relationship Id="rId11" Type="http://schemas.openxmlformats.org/officeDocument/2006/relationships/image" Target="../media/image47.jpg"/><Relationship Id="rId10" Type="http://schemas.openxmlformats.org/officeDocument/2006/relationships/image" Target="../media/image44.jpg"/><Relationship Id="rId12" Type="http://schemas.openxmlformats.org/officeDocument/2006/relationships/image" Target="../media/image4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51.jpg"/><Relationship Id="rId5" Type="http://schemas.openxmlformats.org/officeDocument/2006/relationships/image" Target="../media/image43.jpg"/><Relationship Id="rId6" Type="http://schemas.openxmlformats.org/officeDocument/2006/relationships/image" Target="../media/image50.jpg"/><Relationship Id="rId7" Type="http://schemas.openxmlformats.org/officeDocument/2006/relationships/image" Target="../media/image44.jpg"/><Relationship Id="rId8" Type="http://schemas.openxmlformats.org/officeDocument/2006/relationships/image" Target="../media/image4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49.jpg"/><Relationship Id="rId5" Type="http://schemas.openxmlformats.org/officeDocument/2006/relationships/image" Target="../media/image41.jpg"/><Relationship Id="rId6" Type="http://schemas.openxmlformats.org/officeDocument/2006/relationships/image" Target="../media/image37.jpg"/><Relationship Id="rId7" Type="http://schemas.openxmlformats.org/officeDocument/2006/relationships/image" Target="../media/image45.jpg"/><Relationship Id="rId8" Type="http://schemas.openxmlformats.org/officeDocument/2006/relationships/image" Target="../media/image50.jpg"/><Relationship Id="rId11" Type="http://schemas.openxmlformats.org/officeDocument/2006/relationships/image" Target="../media/image54.jpg"/><Relationship Id="rId10" Type="http://schemas.openxmlformats.org/officeDocument/2006/relationships/image" Target="../media/image5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49.jpg"/><Relationship Id="rId5" Type="http://schemas.openxmlformats.org/officeDocument/2006/relationships/image" Target="../media/image41.jpg"/><Relationship Id="rId6" Type="http://schemas.openxmlformats.org/officeDocument/2006/relationships/image" Target="../media/image37.jpg"/><Relationship Id="rId7" Type="http://schemas.openxmlformats.org/officeDocument/2006/relationships/image" Target="../media/image45.jpg"/><Relationship Id="rId8" Type="http://schemas.openxmlformats.org/officeDocument/2006/relationships/image" Target="../media/image50.jpg"/><Relationship Id="rId11" Type="http://schemas.openxmlformats.org/officeDocument/2006/relationships/image" Target="../media/image54.jpg"/><Relationship Id="rId10" Type="http://schemas.openxmlformats.org/officeDocument/2006/relationships/image" Target="../media/image52.jpg"/><Relationship Id="rId12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57.jpg"/><Relationship Id="rId5" Type="http://schemas.openxmlformats.org/officeDocument/2006/relationships/image" Target="../media/image41.jpg"/><Relationship Id="rId6" Type="http://schemas.openxmlformats.org/officeDocument/2006/relationships/image" Target="../media/image37.jpg"/><Relationship Id="rId7" Type="http://schemas.openxmlformats.org/officeDocument/2006/relationships/image" Target="../media/image50.jpg"/><Relationship Id="rId8" Type="http://schemas.openxmlformats.org/officeDocument/2006/relationships/image" Target="../media/image5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5" Type="http://schemas.openxmlformats.org/officeDocument/2006/relationships/image" Target="../media/image56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5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9" Type="http://schemas.openxmlformats.org/officeDocument/2006/relationships/image" Target="../media/image38.png"/><Relationship Id="rId5" Type="http://schemas.openxmlformats.org/officeDocument/2006/relationships/image" Target="../media/image56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5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5" Type="http://schemas.openxmlformats.org/officeDocument/2006/relationships/image" Target="../media/image56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6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5" Type="http://schemas.openxmlformats.org/officeDocument/2006/relationships/image" Target="../media/image67.jpg"/><Relationship Id="rId6" Type="http://schemas.openxmlformats.org/officeDocument/2006/relationships/image" Target="../media/image60.jpg"/><Relationship Id="rId7" Type="http://schemas.openxmlformats.org/officeDocument/2006/relationships/image" Target="../media/image64.jpg"/><Relationship Id="rId8" Type="http://schemas.openxmlformats.org/officeDocument/2006/relationships/image" Target="../media/image6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9" Type="http://schemas.openxmlformats.org/officeDocument/2006/relationships/image" Target="../media/image38.png"/><Relationship Id="rId5" Type="http://schemas.openxmlformats.org/officeDocument/2006/relationships/image" Target="../media/image67.jpg"/><Relationship Id="rId6" Type="http://schemas.openxmlformats.org/officeDocument/2006/relationships/image" Target="../media/image60.jpg"/><Relationship Id="rId7" Type="http://schemas.openxmlformats.org/officeDocument/2006/relationships/image" Target="../media/image64.jpg"/><Relationship Id="rId8" Type="http://schemas.openxmlformats.org/officeDocument/2006/relationships/image" Target="../media/image6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55.jpg"/><Relationship Id="rId9" Type="http://schemas.openxmlformats.org/officeDocument/2006/relationships/image" Target="../media/image65.jpg"/><Relationship Id="rId5" Type="http://schemas.openxmlformats.org/officeDocument/2006/relationships/image" Target="../media/image67.jpg"/><Relationship Id="rId6" Type="http://schemas.openxmlformats.org/officeDocument/2006/relationships/image" Target="../media/image60.jpg"/><Relationship Id="rId7" Type="http://schemas.openxmlformats.org/officeDocument/2006/relationships/image" Target="../media/image74.jpg"/><Relationship Id="rId8" Type="http://schemas.openxmlformats.org/officeDocument/2006/relationships/image" Target="../media/image69.jpg"/><Relationship Id="rId11" Type="http://schemas.openxmlformats.org/officeDocument/2006/relationships/image" Target="../media/image62.jpg"/><Relationship Id="rId10" Type="http://schemas.openxmlformats.org/officeDocument/2006/relationships/image" Target="../media/image66.jpg"/><Relationship Id="rId12" Type="http://schemas.openxmlformats.org/officeDocument/2006/relationships/image" Target="../media/image7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41.jpg"/><Relationship Id="rId9" Type="http://schemas.openxmlformats.org/officeDocument/2006/relationships/image" Target="../media/image54.jpg"/><Relationship Id="rId5" Type="http://schemas.openxmlformats.org/officeDocument/2006/relationships/image" Target="../media/image45.jpg"/><Relationship Id="rId6" Type="http://schemas.openxmlformats.org/officeDocument/2006/relationships/image" Target="../media/image50.jpg"/><Relationship Id="rId7" Type="http://schemas.openxmlformats.org/officeDocument/2006/relationships/image" Target="../media/image52.jpg"/><Relationship Id="rId8" Type="http://schemas.openxmlformats.org/officeDocument/2006/relationships/image" Target="../media/image22.jpg"/><Relationship Id="rId11" Type="http://schemas.openxmlformats.org/officeDocument/2006/relationships/image" Target="../media/image68.jpg"/><Relationship Id="rId10" Type="http://schemas.openxmlformats.org/officeDocument/2006/relationships/image" Target="../media/image73.jpg"/><Relationship Id="rId13" Type="http://schemas.openxmlformats.org/officeDocument/2006/relationships/image" Target="../media/image70.jpg"/><Relationship Id="rId12" Type="http://schemas.openxmlformats.org/officeDocument/2006/relationships/image" Target="../media/image7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image" Target="../media/image41.jpg"/><Relationship Id="rId9" Type="http://schemas.openxmlformats.org/officeDocument/2006/relationships/image" Target="../media/image54.jpg"/><Relationship Id="rId5" Type="http://schemas.openxmlformats.org/officeDocument/2006/relationships/image" Target="../media/image45.jpg"/><Relationship Id="rId6" Type="http://schemas.openxmlformats.org/officeDocument/2006/relationships/image" Target="../media/image50.jpg"/><Relationship Id="rId7" Type="http://schemas.openxmlformats.org/officeDocument/2006/relationships/image" Target="../media/image52.jpg"/><Relationship Id="rId8" Type="http://schemas.openxmlformats.org/officeDocument/2006/relationships/image" Target="../media/image22.jpg"/><Relationship Id="rId11" Type="http://schemas.openxmlformats.org/officeDocument/2006/relationships/image" Target="../media/image68.jpg"/><Relationship Id="rId10" Type="http://schemas.openxmlformats.org/officeDocument/2006/relationships/image" Target="../media/image73.jpg"/><Relationship Id="rId13" Type="http://schemas.openxmlformats.org/officeDocument/2006/relationships/image" Target="../media/image70.jpg"/><Relationship Id="rId12" Type="http://schemas.openxmlformats.org/officeDocument/2006/relationships/image" Target="../media/image77.jpg"/><Relationship Id="rId1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Relationship Id="rId4" Type="http://schemas.openxmlformats.org/officeDocument/2006/relationships/image" Target="../media/image41.jpg"/><Relationship Id="rId9" Type="http://schemas.openxmlformats.org/officeDocument/2006/relationships/image" Target="../media/image72.jpg"/><Relationship Id="rId5" Type="http://schemas.openxmlformats.org/officeDocument/2006/relationships/image" Target="../media/image73.jpg"/><Relationship Id="rId6" Type="http://schemas.openxmlformats.org/officeDocument/2006/relationships/image" Target="../media/image68.jpg"/><Relationship Id="rId7" Type="http://schemas.openxmlformats.org/officeDocument/2006/relationships/image" Target="../media/image77.jpg"/><Relationship Id="rId8" Type="http://schemas.openxmlformats.org/officeDocument/2006/relationships/image" Target="../media/image7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jpg"/><Relationship Id="rId4" Type="http://schemas.openxmlformats.org/officeDocument/2006/relationships/image" Target="../media/image45.jpg"/><Relationship Id="rId9" Type="http://schemas.openxmlformats.org/officeDocument/2006/relationships/image" Target="../media/image73.jpg"/><Relationship Id="rId5" Type="http://schemas.openxmlformats.org/officeDocument/2006/relationships/image" Target="../media/image50.jpg"/><Relationship Id="rId6" Type="http://schemas.openxmlformats.org/officeDocument/2006/relationships/image" Target="../media/image52.jpg"/><Relationship Id="rId7" Type="http://schemas.openxmlformats.org/officeDocument/2006/relationships/image" Target="../media/image22.jpg"/><Relationship Id="rId8" Type="http://schemas.openxmlformats.org/officeDocument/2006/relationships/image" Target="../media/image54.jpg"/><Relationship Id="rId11" Type="http://schemas.openxmlformats.org/officeDocument/2006/relationships/image" Target="../media/image77.jpg"/><Relationship Id="rId10" Type="http://schemas.openxmlformats.org/officeDocument/2006/relationships/image" Target="../media/image68.jpg"/><Relationship Id="rId13" Type="http://schemas.openxmlformats.org/officeDocument/2006/relationships/image" Target="../media/image80.jpg"/><Relationship Id="rId12" Type="http://schemas.openxmlformats.org/officeDocument/2006/relationships/image" Target="../media/image7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jpg"/><Relationship Id="rId4" Type="http://schemas.openxmlformats.org/officeDocument/2006/relationships/image" Target="../media/image45.jpg"/><Relationship Id="rId9" Type="http://schemas.openxmlformats.org/officeDocument/2006/relationships/image" Target="../media/image73.jpg"/><Relationship Id="rId5" Type="http://schemas.openxmlformats.org/officeDocument/2006/relationships/image" Target="../media/image50.jpg"/><Relationship Id="rId6" Type="http://schemas.openxmlformats.org/officeDocument/2006/relationships/image" Target="../media/image52.jpg"/><Relationship Id="rId7" Type="http://schemas.openxmlformats.org/officeDocument/2006/relationships/image" Target="../media/image22.jpg"/><Relationship Id="rId8" Type="http://schemas.openxmlformats.org/officeDocument/2006/relationships/image" Target="../media/image54.jpg"/><Relationship Id="rId11" Type="http://schemas.openxmlformats.org/officeDocument/2006/relationships/image" Target="../media/image77.jpg"/><Relationship Id="rId10" Type="http://schemas.openxmlformats.org/officeDocument/2006/relationships/image" Target="../media/image68.jpg"/><Relationship Id="rId13" Type="http://schemas.openxmlformats.org/officeDocument/2006/relationships/image" Target="../media/image76.jpg"/><Relationship Id="rId12" Type="http://schemas.openxmlformats.org/officeDocument/2006/relationships/image" Target="../media/image38.png"/><Relationship Id="rId14" Type="http://schemas.openxmlformats.org/officeDocument/2006/relationships/image" Target="../media/image8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jpg"/><Relationship Id="rId4" Type="http://schemas.openxmlformats.org/officeDocument/2006/relationships/image" Target="../media/image73.jpg"/><Relationship Id="rId5" Type="http://schemas.openxmlformats.org/officeDocument/2006/relationships/image" Target="../media/image68.jpg"/><Relationship Id="rId6" Type="http://schemas.openxmlformats.org/officeDocument/2006/relationships/image" Target="../media/image77.jpg"/><Relationship Id="rId7" Type="http://schemas.openxmlformats.org/officeDocument/2006/relationships/image" Target="../media/image72.jpg"/><Relationship Id="rId8" Type="http://schemas.openxmlformats.org/officeDocument/2006/relationships/image" Target="../media/image8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jpg"/><Relationship Id="rId4" Type="http://schemas.openxmlformats.org/officeDocument/2006/relationships/image" Target="../media/image54.jpg"/><Relationship Id="rId5" Type="http://schemas.openxmlformats.org/officeDocument/2006/relationships/image" Target="../media/image78.jpg"/><Relationship Id="rId6" Type="http://schemas.openxmlformats.org/officeDocument/2006/relationships/image" Target="../media/image79.jpg"/><Relationship Id="rId7" Type="http://schemas.openxmlformats.org/officeDocument/2006/relationships/image" Target="../media/image87.jpg"/><Relationship Id="rId8" Type="http://schemas.openxmlformats.org/officeDocument/2006/relationships/image" Target="../media/image8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jpg"/><Relationship Id="rId4" Type="http://schemas.openxmlformats.org/officeDocument/2006/relationships/image" Target="../media/image54.jpg"/><Relationship Id="rId9" Type="http://schemas.openxmlformats.org/officeDocument/2006/relationships/image" Target="../media/image84.jpg"/><Relationship Id="rId5" Type="http://schemas.openxmlformats.org/officeDocument/2006/relationships/image" Target="../media/image38.png"/><Relationship Id="rId6" Type="http://schemas.openxmlformats.org/officeDocument/2006/relationships/image" Target="../media/image78.jpg"/><Relationship Id="rId7" Type="http://schemas.openxmlformats.org/officeDocument/2006/relationships/image" Target="../media/image79.jpg"/><Relationship Id="rId8" Type="http://schemas.openxmlformats.org/officeDocument/2006/relationships/image" Target="../media/image8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jpg"/><Relationship Id="rId4" Type="http://schemas.openxmlformats.org/officeDocument/2006/relationships/image" Target="../media/image54.jpg"/><Relationship Id="rId9" Type="http://schemas.openxmlformats.org/officeDocument/2006/relationships/image" Target="../media/image88.jpg"/><Relationship Id="rId5" Type="http://schemas.openxmlformats.org/officeDocument/2006/relationships/image" Target="../media/image78.jpg"/><Relationship Id="rId6" Type="http://schemas.openxmlformats.org/officeDocument/2006/relationships/image" Target="../media/image79.jpg"/><Relationship Id="rId7" Type="http://schemas.openxmlformats.org/officeDocument/2006/relationships/image" Target="../media/image87.jpg"/><Relationship Id="rId8" Type="http://schemas.openxmlformats.org/officeDocument/2006/relationships/image" Target="../media/image82.jpg"/><Relationship Id="rId11" Type="http://schemas.openxmlformats.org/officeDocument/2006/relationships/image" Target="../media/image83.jpg"/><Relationship Id="rId10" Type="http://schemas.openxmlformats.org/officeDocument/2006/relationships/image" Target="../media/image86.jpg"/><Relationship Id="rId12" Type="http://schemas.openxmlformats.org/officeDocument/2006/relationships/image" Target="../media/image8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0" Type="http://schemas.openxmlformats.org/officeDocument/2006/relationships/image" Target="../media/image17.jpg"/><Relationship Id="rId9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27.jpg"/><Relationship Id="rId7" Type="http://schemas.openxmlformats.org/officeDocument/2006/relationships/image" Target="../media/image6.jpg"/><Relationship Id="rId8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jpg"/><Relationship Id="rId22" Type="http://schemas.openxmlformats.org/officeDocument/2006/relationships/image" Target="../media/image21.jpg"/><Relationship Id="rId21" Type="http://schemas.openxmlformats.org/officeDocument/2006/relationships/image" Target="../media/image24.jpg"/><Relationship Id="rId24" Type="http://schemas.openxmlformats.org/officeDocument/2006/relationships/image" Target="../media/image26.jpg"/><Relationship Id="rId23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9" Type="http://schemas.openxmlformats.org/officeDocument/2006/relationships/image" Target="../media/image12.jpg"/><Relationship Id="rId26" Type="http://schemas.openxmlformats.org/officeDocument/2006/relationships/image" Target="../media/image32.jpg"/><Relationship Id="rId25" Type="http://schemas.openxmlformats.org/officeDocument/2006/relationships/image" Target="../media/image36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Relationship Id="rId7" Type="http://schemas.openxmlformats.org/officeDocument/2006/relationships/image" Target="../media/image4.jpg"/><Relationship Id="rId8" Type="http://schemas.openxmlformats.org/officeDocument/2006/relationships/image" Target="../media/image7.jpg"/><Relationship Id="rId11" Type="http://schemas.openxmlformats.org/officeDocument/2006/relationships/image" Target="../media/image8.jpg"/><Relationship Id="rId10" Type="http://schemas.openxmlformats.org/officeDocument/2006/relationships/image" Target="../media/image9.jpg"/><Relationship Id="rId13" Type="http://schemas.openxmlformats.org/officeDocument/2006/relationships/image" Target="../media/image20.jpg"/><Relationship Id="rId12" Type="http://schemas.openxmlformats.org/officeDocument/2006/relationships/image" Target="../media/image28.jpg"/><Relationship Id="rId15" Type="http://schemas.openxmlformats.org/officeDocument/2006/relationships/image" Target="../media/image16.jpg"/><Relationship Id="rId14" Type="http://schemas.openxmlformats.org/officeDocument/2006/relationships/image" Target="../media/image25.jpg"/><Relationship Id="rId17" Type="http://schemas.openxmlformats.org/officeDocument/2006/relationships/image" Target="../media/image15.jpg"/><Relationship Id="rId16" Type="http://schemas.openxmlformats.org/officeDocument/2006/relationships/image" Target="../media/image23.jpg"/><Relationship Id="rId19" Type="http://schemas.openxmlformats.org/officeDocument/2006/relationships/image" Target="../media/image18.jpg"/><Relationship Id="rId18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Relationship Id="rId9" Type="http://schemas.openxmlformats.org/officeDocument/2006/relationships/image" Target="../media/image31.jpg"/><Relationship Id="rId5" Type="http://schemas.openxmlformats.org/officeDocument/2006/relationships/image" Target="../media/image26.jpg"/><Relationship Id="rId6" Type="http://schemas.openxmlformats.org/officeDocument/2006/relationships/image" Target="../media/image36.jpg"/><Relationship Id="rId7" Type="http://schemas.openxmlformats.org/officeDocument/2006/relationships/image" Target="../media/image24.jpg"/><Relationship Id="rId8" Type="http://schemas.openxmlformats.org/officeDocument/2006/relationships/image" Target="../media/image33.jpg"/><Relationship Id="rId11" Type="http://schemas.openxmlformats.org/officeDocument/2006/relationships/image" Target="../media/image35.jpg"/><Relationship Id="rId10" Type="http://schemas.openxmlformats.org/officeDocument/2006/relationships/image" Target="../media/image3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Relationship Id="rId9" Type="http://schemas.openxmlformats.org/officeDocument/2006/relationships/image" Target="../media/image31.jpg"/><Relationship Id="rId5" Type="http://schemas.openxmlformats.org/officeDocument/2006/relationships/image" Target="../media/image26.jpg"/><Relationship Id="rId6" Type="http://schemas.openxmlformats.org/officeDocument/2006/relationships/image" Target="../media/image36.jpg"/><Relationship Id="rId7" Type="http://schemas.openxmlformats.org/officeDocument/2006/relationships/image" Target="../media/image24.jpg"/><Relationship Id="rId8" Type="http://schemas.openxmlformats.org/officeDocument/2006/relationships/image" Target="../media/image33.jpg"/><Relationship Id="rId11" Type="http://schemas.openxmlformats.org/officeDocument/2006/relationships/image" Target="../media/image35.jpg"/><Relationship Id="rId10" Type="http://schemas.openxmlformats.org/officeDocument/2006/relationships/image" Target="../media/image34.jpg"/><Relationship Id="rId12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jpg"/><Relationship Id="rId4" Type="http://schemas.openxmlformats.org/officeDocument/2006/relationships/image" Target="../media/image33.jpg"/><Relationship Id="rId9" Type="http://schemas.openxmlformats.org/officeDocument/2006/relationships/image" Target="../media/image46.jpg"/><Relationship Id="rId5" Type="http://schemas.openxmlformats.org/officeDocument/2006/relationships/image" Target="../media/image32.jpg"/><Relationship Id="rId6" Type="http://schemas.openxmlformats.org/officeDocument/2006/relationships/image" Target="../media/image22.jpg"/><Relationship Id="rId7" Type="http://schemas.openxmlformats.org/officeDocument/2006/relationships/image" Target="../media/image26.jpg"/><Relationship Id="rId8" Type="http://schemas.openxmlformats.org/officeDocument/2006/relationships/image" Target="../media/image3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9" Type="http://schemas.openxmlformats.org/officeDocument/2006/relationships/image" Target="../media/image39.jpg"/><Relationship Id="rId5" Type="http://schemas.openxmlformats.org/officeDocument/2006/relationships/image" Target="../media/image24.jpg"/><Relationship Id="rId6" Type="http://schemas.openxmlformats.org/officeDocument/2006/relationships/image" Target="../media/image42.jpg"/><Relationship Id="rId7" Type="http://schemas.openxmlformats.org/officeDocument/2006/relationships/image" Target="../media/image41.jpg"/><Relationship Id="rId8" Type="http://schemas.openxmlformats.org/officeDocument/2006/relationships/image" Target="../media/image37.jpg"/><Relationship Id="rId10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ポーカーのルール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</a:t>
            </a:r>
            <a:r>
              <a:rPr lang="ja"/>
              <a:t>中級</a:t>
            </a:r>
            <a:r>
              <a:rPr lang="ja"/>
              <a:t>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ワンペア同士の場合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・・・6の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11">
            <a:alphaModFix/>
          </a:blip>
          <a:srcRect b="0" l="0" r="66153" t="0"/>
          <a:stretch/>
        </p:blipFill>
        <p:spPr>
          <a:xfrm>
            <a:off x="7119035" y="3637924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11">
            <a:alphaModFix/>
          </a:blip>
          <a:srcRect b="0" l="33846" r="35013" t="0"/>
          <a:stretch/>
        </p:blipFill>
        <p:spPr>
          <a:xfrm>
            <a:off x="7143385" y="252471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11">
            <a:alphaModFix/>
          </a:blip>
          <a:srcRect b="0" l="66153" r="0" t="0"/>
          <a:stretch/>
        </p:blipFill>
        <p:spPr>
          <a:xfrm>
            <a:off x="7135115" y="1332639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6" y="170690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311" y="1706902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17" y="3196805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770" y="3196803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686" y="171358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498" y="1710060"/>
            <a:ext cx="815667" cy="118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133" y="320665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5521" y="3189812"/>
            <a:ext cx="815635" cy="118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915" y="1706910"/>
            <a:ext cx="815635" cy="117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391" y="3193310"/>
            <a:ext cx="815635" cy="117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>
            <a:off x="3214800" y="1520600"/>
            <a:ext cx="8847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同士の場合</a:t>
            </a:r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264650" y="80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ツーペア同士の場合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・・・JとTの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・・・Jと６の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Jと6のツーペア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5"/>
          <p:cNvPicPr preferRelativeResize="0"/>
          <p:nvPr/>
        </p:nvPicPr>
        <p:blipFill rotWithShape="1">
          <a:blip r:embed="rId9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67" y="167262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131" y="1672620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9" y="3186045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73" y="1675812"/>
            <a:ext cx="764707" cy="120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7290" y="1679406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716" y="1669697"/>
            <a:ext cx="764677" cy="12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851" y="3183754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2017" y="3182470"/>
            <a:ext cx="764677" cy="120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031" y="318468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9499" y="3186050"/>
            <a:ext cx="764700" cy="1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2963825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308650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スリーカード同士の場合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3040025" y="1528200"/>
            <a:ext cx="18204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46" y="1630703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60" y="1630701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356" y="1633965"/>
            <a:ext cx="811534" cy="122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379" y="3162974"/>
            <a:ext cx="811502" cy="1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088" y="1637604"/>
            <a:ext cx="811502" cy="122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299" y="1630709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9" y="3155046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13" y="3155044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652" y="3155052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6075" y="3164500"/>
            <a:ext cx="842807" cy="1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同士の場合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ストレート同士の場合</a:t>
            </a:r>
            <a:endParaRPr/>
          </a:p>
        </p:txBody>
      </p:sp>
      <p:sp>
        <p:nvSpPr>
          <p:cNvPr id="453" name="Google Shape;4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・・・Tハイのストレート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・・・Jハイのストレート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66" name="Google Shape;466;p31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94425" y="3170086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1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506159" y="16401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同じ</a:t>
            </a:r>
            <a:r>
              <a:rPr lang="ja" sz="11000">
                <a:solidFill>
                  <a:schemeClr val="dk1"/>
                </a:solidFill>
              </a:rPr>
              <a:t>役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同士</a:t>
            </a:r>
            <a:r>
              <a:rPr lang="ja" sz="11000">
                <a:solidFill>
                  <a:schemeClr val="dk1"/>
                </a:solidFill>
              </a:rPr>
              <a:t>の強さ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88" y="301370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861" y="301370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767" y="3023608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529" y="3023592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450" y="3025173"/>
            <a:ext cx="825900" cy="120164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2"/>
          <p:cNvSpPr/>
          <p:nvPr/>
        </p:nvSpPr>
        <p:spPr>
          <a:xfrm>
            <a:off x="2190775" y="1485225"/>
            <a:ext cx="8259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フラッシュ同士の場合</a:t>
            </a:r>
            <a:endParaRPr/>
          </a:p>
        </p:txBody>
      </p:sp>
      <p:sp>
        <p:nvSpPr>
          <p:cNvPr id="508" name="Google Shape;5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4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21" name="Google Shape;521;p34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23675" y="17245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4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455209" y="31608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5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5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50" y="16267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550" y="3197242"/>
            <a:ext cx="825950" cy="120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8025" y="3197236"/>
            <a:ext cx="825950" cy="12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8500" y="31972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28975" y="3197247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09450" y="3197301"/>
            <a:ext cx="825900" cy="120164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・・・柄</a:t>
            </a:r>
            <a:r>
              <a:rPr lang="ja" sz="2200">
                <a:solidFill>
                  <a:schemeClr val="dk1"/>
                </a:solidFill>
              </a:rPr>
              <a:t>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同士の場合</a:t>
            </a:r>
            <a:endParaRPr/>
          </a:p>
        </p:txBody>
      </p:sp>
      <p:sp>
        <p:nvSpPr>
          <p:cNvPr id="546" name="Google Shape;5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フルハウス同士の場合</a:t>
            </a:r>
            <a:endParaRPr/>
          </a:p>
        </p:txBody>
      </p:sp>
      <p:sp>
        <p:nvSpPr>
          <p:cNvPr id="567" name="Google Shape;5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7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・・・Qのフルハウス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86" name="Google Shape;586;p37"/>
          <p:cNvPicPr preferRelativeResize="0"/>
          <p:nvPr/>
        </p:nvPicPr>
        <p:blipFill rotWithShape="1">
          <a:blip r:embed="rId14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 rotWithShape="1">
          <a:blip r:embed="rId14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7"/>
          <p:cNvPicPr preferRelativeResize="0"/>
          <p:nvPr/>
        </p:nvPicPr>
        <p:blipFill rotWithShape="1">
          <a:blip r:embed="rId14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94" name="Google Shape;5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7" y="1634311"/>
            <a:ext cx="788022" cy="121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8"/>
          <p:cNvSpPr/>
          <p:nvPr/>
        </p:nvSpPr>
        <p:spPr>
          <a:xfrm>
            <a:off x="571512" y="1485225"/>
            <a:ext cx="16695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613" name="Google Shape;6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フォーカード同士の場合</a:t>
            </a:r>
            <a:endParaRPr/>
          </a:p>
        </p:txBody>
      </p:sp>
      <p:sp>
        <p:nvSpPr>
          <p:cNvPr id="634" name="Google Shape;6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0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・・・Qのフォーカード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50" name="Google Shape;650;p40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0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0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661" name="Google Shape;6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64" name="Google Shape;6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1"/>
          <p:cNvSpPr/>
          <p:nvPr/>
        </p:nvSpPr>
        <p:spPr>
          <a:xfrm>
            <a:off x="571425" y="1513975"/>
            <a:ext cx="8673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1630700"/>
            <a:ext cx="788000" cy="12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3550" y="3171100"/>
            <a:ext cx="788000" cy="1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チョップ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（引き分け）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680" name="Google Shape;680;p42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696" name="Google Shape;696;p43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3"/>
          <p:cNvSpPr txBox="1"/>
          <p:nvPr/>
        </p:nvSpPr>
        <p:spPr>
          <a:xfrm>
            <a:off x="4572000" y="19105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・・・Aハイのストレートフラッシュ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4572000" y="34548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・・・Kハイのストレート・フラッシュ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01" name="Google Shape;701;p43"/>
          <p:cNvPicPr preferRelativeResize="0"/>
          <p:nvPr/>
        </p:nvPicPr>
        <p:blipFill rotWithShape="1">
          <a:blip r:embed="rId5">
            <a:alphaModFix/>
          </a:blip>
          <a:srcRect b="0" l="0" r="66153" t="0"/>
          <a:stretch/>
        </p:blipFill>
        <p:spPr>
          <a:xfrm>
            <a:off x="8228575" y="171979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3"/>
          <p:cNvPicPr preferRelativeResize="0"/>
          <p:nvPr/>
        </p:nvPicPr>
        <p:blipFill rotWithShape="1">
          <a:blip r:embed="rId5">
            <a:alphaModFix/>
          </a:blip>
          <a:srcRect b="0" l="33846" r="35013" t="0"/>
          <a:stretch/>
        </p:blipFill>
        <p:spPr>
          <a:xfrm>
            <a:off x="8260109" y="333303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716" name="Google Shape;716;p44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950" y="3173825"/>
            <a:ext cx="7255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8025" y="3182100"/>
            <a:ext cx="750650" cy="1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3900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9775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15675" y="3180900"/>
            <a:ext cx="750650" cy="1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4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柄違いの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同じ役同士の強さ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ポーカーでは、同じ役同士で争うことは頻繁にある。絶対に覚えてほしい。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・チョップ(引き分け)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チョップを知らずに、降りてしまうと損をする。絶対に覚えてほしい。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・数字の強さ・・・Aが一番強く、２が一番弱い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・Aの特殊性・・・Aは1とAの役割を兼ね備える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・柄の強さ・・・柄に強さなし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25" y="1678741"/>
            <a:ext cx="576450" cy="8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301" y="1678750"/>
            <a:ext cx="576450" cy="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427" y="1678760"/>
            <a:ext cx="576450" cy="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50" y="1678738"/>
            <a:ext cx="576450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217025" y="1152475"/>
            <a:ext cx="112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数字の強さ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41075" y="18606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・・・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5377575" y="1542825"/>
            <a:ext cx="2960700" cy="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7338" y="3672040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7768" y="3672055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820" y="3672047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6425" y="3672049"/>
            <a:ext cx="588613" cy="8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8135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7279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5661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39" y="3437864"/>
            <a:ext cx="343712" cy="5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27" y="3437873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681" y="3437864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33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6186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860422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86041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860428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86041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7982" y="2860421"/>
            <a:ext cx="346800" cy="50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282969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28296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28297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282966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07982" y="228296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1705509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7797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2890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982" y="1705506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3075" y="1705509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5315" y="3983584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133" y="3983581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00225" y="3983586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450408" y="398357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25503" y="3983589"/>
            <a:ext cx="346800" cy="5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16" y="3418157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62" y="3418155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67" y="3418153"/>
            <a:ext cx="343709" cy="5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48610" y="3418154"/>
            <a:ext cx="343709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6863" y="3418154"/>
            <a:ext cx="343709" cy="5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17" y="2848240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08" y="2848239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491" y="2848237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25125" y="2848236"/>
            <a:ext cx="346800" cy="50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50397" y="2848237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29" y="2282849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6861" y="2282848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48593" y="2282847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26" y="2282846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96" y="2282844"/>
            <a:ext cx="343694" cy="50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325129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30" y="1705503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31" y="1705502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50432" y="1705501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534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7"/>
          <p:cNvCxnSpPr/>
          <p:nvPr/>
        </p:nvCxnSpPr>
        <p:spPr>
          <a:xfrm flipH="1">
            <a:off x="4447725" y="1698425"/>
            <a:ext cx="7200" cy="276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8620000" y="1719625"/>
            <a:ext cx="7200" cy="223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599125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319267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4294800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4773900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494042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8469575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866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4706400" y="1222500"/>
            <a:ext cx="0" cy="36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2771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190307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54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959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379165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59925" y="173827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ハイカード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9925" y="23006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ワンペア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51325" y="28630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ツーペア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41724" y="39878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551325" y="34254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スリーカード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018000" y="1765610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18000" y="2328000"/>
            <a:ext cx="1263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フルハウス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009400" y="2890400"/>
            <a:ext cx="1110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フォーカード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009400" y="3452809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6409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6443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6416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ハイカードの</a:t>
            </a:r>
            <a:r>
              <a:rPr lang="ja"/>
              <a:t>チョップ（引き分け）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37" y="1631973"/>
            <a:ext cx="854189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94" y="1631974"/>
            <a:ext cx="854189" cy="124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13" y="1641357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8467" y="164136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322" y="164136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01" y="3177988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456" y="317799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5311" y="317799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1096" y="3174334"/>
            <a:ext cx="841217" cy="122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6701" y="3175006"/>
            <a:ext cx="841225" cy="122394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296925" y="1528200"/>
            <a:ext cx="18606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同士の場合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