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723F60-80B7-483D-9B77-BB2D2191C5EE}">
  <a:tblStyle styleId="{27723F60-80B7-483D-9B77-BB2D2191C5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6a248cec9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6a248cec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7c82744c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7c82744c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6e2767bfa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6e2767bfa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6a248cec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6a248cec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6a248cec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6a248cec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70c48b63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70c48b63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6a248cec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6a248cec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7c82744c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7c82744c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47c82744c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47c82744c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47c82744c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47c82744c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a248ce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a248ce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47c82744c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47c82744c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47c82744c2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47c82744c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470c48b63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470c48b63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47c82744c2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47c82744c2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47c82744c2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47c82744c2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47c82744c2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47c82744c2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47c82744c2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47c82744c2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470c48b63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470c48b63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47c82744c2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47c82744c2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47c82744c2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47c82744c2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a248ce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a248ce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46e2767bf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46e2767bf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46e2767bf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46e2767bf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46e2767bf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46e2767bf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46e2767bf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46e2767bf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46e2767bf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46e2767bf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46e2767bfa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46e2767bfa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46e2767bfa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46e2767bfa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46e2767bfa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46e2767bfa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470c48b6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470c48b6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493b460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493b460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a248cec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a248cec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470c48b6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470c48b6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470c48b6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470c48b6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c82744c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c82744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6a248cec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6a248cec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a248cec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a248cec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a248cec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a248cec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6a248cec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6a248cec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10" Type="http://schemas.openxmlformats.org/officeDocument/2006/relationships/image" Target="../media/image9.jpg"/><Relationship Id="rId9" Type="http://schemas.openxmlformats.org/officeDocument/2006/relationships/image" Target="../media/image11.jp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10" Type="http://schemas.openxmlformats.org/officeDocument/2006/relationships/image" Target="../media/image9.jpg"/><Relationship Id="rId9" Type="http://schemas.openxmlformats.org/officeDocument/2006/relationships/image" Target="../media/image11.jp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10" Type="http://schemas.openxmlformats.org/officeDocument/2006/relationships/image" Target="../media/image9.jpg"/><Relationship Id="rId9" Type="http://schemas.openxmlformats.org/officeDocument/2006/relationships/image" Target="../media/image11.jp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0" Type="http://schemas.openxmlformats.org/officeDocument/2006/relationships/image" Target="../media/image9.jpg"/><Relationship Id="rId9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14" Type="http://schemas.openxmlformats.org/officeDocument/2006/relationships/image" Target="../media/image6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14" Type="http://schemas.openxmlformats.org/officeDocument/2006/relationships/image" Target="../media/image6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14" Type="http://schemas.openxmlformats.org/officeDocument/2006/relationships/image" Target="../media/image6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14" Type="http://schemas.openxmlformats.org/officeDocument/2006/relationships/image" Target="../media/image6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14" Type="http://schemas.openxmlformats.org/officeDocument/2006/relationships/image" Target="../media/image6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15" Type="http://schemas.openxmlformats.org/officeDocument/2006/relationships/image" Target="../media/image3.jpg"/><Relationship Id="rId14" Type="http://schemas.openxmlformats.org/officeDocument/2006/relationships/image" Target="../media/image6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15" Type="http://schemas.openxmlformats.org/officeDocument/2006/relationships/image" Target="../media/image3.jpg"/><Relationship Id="rId14" Type="http://schemas.openxmlformats.org/officeDocument/2006/relationships/image" Target="../media/image6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15" Type="http://schemas.openxmlformats.org/officeDocument/2006/relationships/image" Target="../media/image3.jpg"/><Relationship Id="rId14" Type="http://schemas.openxmlformats.org/officeDocument/2006/relationships/image" Target="../media/image6.jpg"/><Relationship Id="rId16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15" Type="http://schemas.openxmlformats.org/officeDocument/2006/relationships/image" Target="../media/image3.jpg"/><Relationship Id="rId14" Type="http://schemas.openxmlformats.org/officeDocument/2006/relationships/image" Target="../media/image6.jpg"/><Relationship Id="rId16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1.jpg"/><Relationship Id="rId7" Type="http://schemas.openxmlformats.org/officeDocument/2006/relationships/image" Target="../media/image6.jpg"/><Relationship Id="rId8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11.jpg"/><Relationship Id="rId6" Type="http://schemas.openxmlformats.org/officeDocument/2006/relationships/image" Target="../media/image9.jpg"/><Relationship Id="rId7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15" Type="http://schemas.openxmlformats.org/officeDocument/2006/relationships/image" Target="../media/image3.jpg"/><Relationship Id="rId14" Type="http://schemas.openxmlformats.org/officeDocument/2006/relationships/image" Target="../media/image6.jpg"/><Relationship Id="rId17" Type="http://schemas.openxmlformats.org/officeDocument/2006/relationships/image" Target="../media/image20.jpg"/><Relationship Id="rId16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18" Type="http://schemas.openxmlformats.org/officeDocument/2006/relationships/image" Target="../media/image16.jp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9" Type="http://schemas.openxmlformats.org/officeDocument/2006/relationships/image" Target="../media/image20.jpg"/><Relationship Id="rId5" Type="http://schemas.openxmlformats.org/officeDocument/2006/relationships/image" Target="../media/image11.jpg"/><Relationship Id="rId6" Type="http://schemas.openxmlformats.org/officeDocument/2006/relationships/image" Target="../media/image9.jpg"/><Relationship Id="rId7" Type="http://schemas.openxmlformats.org/officeDocument/2006/relationships/image" Target="../media/image3.jpg"/><Relationship Id="rId8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jpg"/><Relationship Id="rId11" Type="http://schemas.openxmlformats.org/officeDocument/2006/relationships/image" Target="../media/image5.jpg"/><Relationship Id="rId10" Type="http://schemas.openxmlformats.org/officeDocument/2006/relationships/image" Target="../media/image9.jpg"/><Relationship Id="rId13" Type="http://schemas.openxmlformats.org/officeDocument/2006/relationships/image" Target="../media/image1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jpg"/><Relationship Id="rId15" Type="http://schemas.openxmlformats.org/officeDocument/2006/relationships/image" Target="../media/image3.jpg"/><Relationship Id="rId14" Type="http://schemas.openxmlformats.org/officeDocument/2006/relationships/image" Target="../media/image6.jpg"/><Relationship Id="rId17" Type="http://schemas.openxmlformats.org/officeDocument/2006/relationships/image" Target="../media/image20.jpg"/><Relationship Id="rId16" Type="http://schemas.openxmlformats.org/officeDocument/2006/relationships/image" Target="../media/image14.png"/><Relationship Id="rId5" Type="http://schemas.openxmlformats.org/officeDocument/2006/relationships/image" Target="../media/image13.png"/><Relationship Id="rId19" Type="http://schemas.openxmlformats.org/officeDocument/2006/relationships/image" Target="../media/image15.jpg"/><Relationship Id="rId6" Type="http://schemas.openxmlformats.org/officeDocument/2006/relationships/image" Target="../media/image2.png"/><Relationship Id="rId18" Type="http://schemas.openxmlformats.org/officeDocument/2006/relationships/image" Target="../media/image16.jp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jpg"/><Relationship Id="rId10" Type="http://schemas.openxmlformats.org/officeDocument/2006/relationships/image" Target="../media/image16.jpg"/><Relationship Id="rId1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9" Type="http://schemas.openxmlformats.org/officeDocument/2006/relationships/image" Target="../media/image20.jpg"/><Relationship Id="rId5" Type="http://schemas.openxmlformats.org/officeDocument/2006/relationships/image" Target="../media/image11.jpg"/><Relationship Id="rId6" Type="http://schemas.openxmlformats.org/officeDocument/2006/relationships/image" Target="../media/image9.jpg"/><Relationship Id="rId7" Type="http://schemas.openxmlformats.org/officeDocument/2006/relationships/image" Target="../media/image3.jpg"/><Relationship Id="rId8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jpg"/><Relationship Id="rId11" Type="http://schemas.openxmlformats.org/officeDocument/2006/relationships/image" Target="../media/image7.jpg"/><Relationship Id="rId10" Type="http://schemas.openxmlformats.org/officeDocument/2006/relationships/image" Target="../media/image5.jpg"/><Relationship Id="rId21" Type="http://schemas.openxmlformats.org/officeDocument/2006/relationships/image" Target="../media/image19.jpg"/><Relationship Id="rId13" Type="http://schemas.openxmlformats.org/officeDocument/2006/relationships/image" Target="../media/image6.jpg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9.jpg"/><Relationship Id="rId15" Type="http://schemas.openxmlformats.org/officeDocument/2006/relationships/image" Target="../media/image14.png"/><Relationship Id="rId14" Type="http://schemas.openxmlformats.org/officeDocument/2006/relationships/image" Target="../media/image3.jpg"/><Relationship Id="rId17" Type="http://schemas.openxmlformats.org/officeDocument/2006/relationships/image" Target="../media/image16.jpg"/><Relationship Id="rId16" Type="http://schemas.openxmlformats.org/officeDocument/2006/relationships/image" Target="../media/image20.jpg"/><Relationship Id="rId5" Type="http://schemas.openxmlformats.org/officeDocument/2006/relationships/image" Target="../media/image2.png"/><Relationship Id="rId19" Type="http://schemas.openxmlformats.org/officeDocument/2006/relationships/image" Target="../media/image18.jpg"/><Relationship Id="rId6" Type="http://schemas.openxmlformats.org/officeDocument/2006/relationships/image" Target="../media/image10.png"/><Relationship Id="rId18" Type="http://schemas.openxmlformats.org/officeDocument/2006/relationships/image" Target="../media/image15.jpg"/><Relationship Id="rId7" Type="http://schemas.openxmlformats.org/officeDocument/2006/relationships/image" Target="../media/image8.png"/><Relationship Id="rId8" Type="http://schemas.openxmlformats.org/officeDocument/2006/relationships/image" Target="../media/image11.jp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jpg"/><Relationship Id="rId10" Type="http://schemas.openxmlformats.org/officeDocument/2006/relationships/image" Target="../media/image20.jpg"/><Relationship Id="rId13" Type="http://schemas.openxmlformats.org/officeDocument/2006/relationships/image" Target="../media/image6.jpg"/><Relationship Id="rId1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jpg"/><Relationship Id="rId4" Type="http://schemas.openxmlformats.org/officeDocument/2006/relationships/image" Target="../media/image7.jpg"/><Relationship Id="rId9" Type="http://schemas.openxmlformats.org/officeDocument/2006/relationships/image" Target="../media/image5.jpg"/><Relationship Id="rId15" Type="http://schemas.openxmlformats.org/officeDocument/2006/relationships/image" Target="../media/image17.jpg"/><Relationship Id="rId14" Type="http://schemas.openxmlformats.org/officeDocument/2006/relationships/image" Target="../media/image19.jpg"/><Relationship Id="rId5" Type="http://schemas.openxmlformats.org/officeDocument/2006/relationships/image" Target="../media/image1.jpg"/><Relationship Id="rId6" Type="http://schemas.openxmlformats.org/officeDocument/2006/relationships/image" Target="../media/image11.jpg"/><Relationship Id="rId7" Type="http://schemas.openxmlformats.org/officeDocument/2006/relationships/image" Target="../media/image9.jpg"/><Relationship Id="rId8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jpg"/><Relationship Id="rId11" Type="http://schemas.openxmlformats.org/officeDocument/2006/relationships/image" Target="../media/image7.jpg"/><Relationship Id="rId10" Type="http://schemas.openxmlformats.org/officeDocument/2006/relationships/image" Target="../media/image5.jpg"/><Relationship Id="rId21" Type="http://schemas.openxmlformats.org/officeDocument/2006/relationships/image" Target="../media/image19.jpg"/><Relationship Id="rId13" Type="http://schemas.openxmlformats.org/officeDocument/2006/relationships/image" Target="../media/image6.jpg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9.jpg"/><Relationship Id="rId15" Type="http://schemas.openxmlformats.org/officeDocument/2006/relationships/image" Target="../media/image14.png"/><Relationship Id="rId14" Type="http://schemas.openxmlformats.org/officeDocument/2006/relationships/image" Target="../media/image3.jpg"/><Relationship Id="rId17" Type="http://schemas.openxmlformats.org/officeDocument/2006/relationships/image" Target="../media/image16.jpg"/><Relationship Id="rId16" Type="http://schemas.openxmlformats.org/officeDocument/2006/relationships/image" Target="../media/image20.jpg"/><Relationship Id="rId5" Type="http://schemas.openxmlformats.org/officeDocument/2006/relationships/image" Target="../media/image2.png"/><Relationship Id="rId19" Type="http://schemas.openxmlformats.org/officeDocument/2006/relationships/image" Target="../media/image18.jpg"/><Relationship Id="rId6" Type="http://schemas.openxmlformats.org/officeDocument/2006/relationships/image" Target="../media/image10.png"/><Relationship Id="rId18" Type="http://schemas.openxmlformats.org/officeDocument/2006/relationships/image" Target="../media/image15.jpg"/><Relationship Id="rId7" Type="http://schemas.openxmlformats.org/officeDocument/2006/relationships/image" Target="../media/image8.png"/><Relationship Id="rId8" Type="http://schemas.openxmlformats.org/officeDocument/2006/relationships/image" Target="../media/image1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jpg"/><Relationship Id="rId7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1.jpg"/><Relationship Id="rId8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10" Type="http://schemas.openxmlformats.org/officeDocument/2006/relationships/image" Target="../media/image9.jpg"/><Relationship Id="rId9" Type="http://schemas.openxmlformats.org/officeDocument/2006/relationships/image" Target="../media/image11.jp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10" Type="http://schemas.openxmlformats.org/officeDocument/2006/relationships/image" Target="../media/image9.jpg"/><Relationship Id="rId9" Type="http://schemas.openxmlformats.org/officeDocument/2006/relationships/image" Target="../media/image11.jp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ポーカーのルール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テキサスホールデム【入門編】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Bさんコール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241375" y="108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</a:t>
            </a:r>
            <a:r>
              <a:rPr lang="ja">
                <a:solidFill>
                  <a:srgbClr val="FFFFFF"/>
                </a:solidFill>
              </a:rPr>
              <a:t>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/>
          <p:nvPr/>
        </p:nvSpPr>
        <p:spPr>
          <a:xfrm>
            <a:off x="7314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886" y="30495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/>
          <p:nvPr/>
        </p:nvSpPr>
        <p:spPr>
          <a:xfrm>
            <a:off x="1370943" y="30963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323" y="3608050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/>
          <p:nvPr/>
        </p:nvSpPr>
        <p:spPr>
          <a:xfrm>
            <a:off x="4808279" y="37090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286" y="19065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/>
          <p:nvPr/>
        </p:nvSpPr>
        <p:spPr>
          <a:xfrm>
            <a:off x="3809343" y="19533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3770400" y="7165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</a:t>
            </a:r>
            <a:r>
              <a:rPr lang="ja"/>
              <a:t>さん</a:t>
            </a:r>
            <a:r>
              <a:rPr lang="ja"/>
              <a:t>コール</a:t>
            </a:r>
            <a:endParaRPr/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241375" y="108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0" name="Google Shape;2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3"/>
          <p:cNvSpPr/>
          <p:nvPr/>
        </p:nvSpPr>
        <p:spPr>
          <a:xfrm>
            <a:off x="7314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62" name="Google Shape;2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886" y="30495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/>
          <p:nvPr/>
        </p:nvSpPr>
        <p:spPr>
          <a:xfrm>
            <a:off x="1370943" y="30963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64" name="Google Shape;2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323" y="3608050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3"/>
          <p:cNvSpPr/>
          <p:nvPr/>
        </p:nvSpPr>
        <p:spPr>
          <a:xfrm>
            <a:off x="4808279" y="37090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9" name="Google Shape;2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286" y="19065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3"/>
          <p:cNvSpPr/>
          <p:nvPr/>
        </p:nvSpPr>
        <p:spPr>
          <a:xfrm>
            <a:off x="3809343" y="19533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71" name="Google Shape;2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9086" y="24399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3"/>
          <p:cNvSpPr/>
          <p:nvPr/>
        </p:nvSpPr>
        <p:spPr>
          <a:xfrm>
            <a:off x="7162143" y="24867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73" name="Google Shape;27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7580400" y="2316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コール</a:t>
            </a:r>
            <a:r>
              <a:rPr lang="ja"/>
              <a:t>（あなた）</a:t>
            </a:r>
            <a:endParaRPr/>
          </a:p>
        </p:txBody>
      </p:sp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241375" y="108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4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8" name="Google Shape;2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/>
          <p:nvPr/>
        </p:nvSpPr>
        <p:spPr>
          <a:xfrm>
            <a:off x="7314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00" name="Google Shape;3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886" y="30495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4"/>
          <p:cNvSpPr/>
          <p:nvPr/>
        </p:nvSpPr>
        <p:spPr>
          <a:xfrm>
            <a:off x="1370943" y="30963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02" name="Google Shape;3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323" y="3608050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/>
          <p:nvPr/>
        </p:nvSpPr>
        <p:spPr>
          <a:xfrm>
            <a:off x="4808279" y="37090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5723" y="3531850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4"/>
          <p:cNvSpPr/>
          <p:nvPr/>
        </p:nvSpPr>
        <p:spPr>
          <a:xfrm>
            <a:off x="4960679" y="36328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9" name="Google Shape;3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286" y="19065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4"/>
          <p:cNvSpPr/>
          <p:nvPr/>
        </p:nvSpPr>
        <p:spPr>
          <a:xfrm>
            <a:off x="3809343" y="19533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11" name="Google Shape;3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9086" y="24399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/>
          <p:nvPr/>
        </p:nvSpPr>
        <p:spPr>
          <a:xfrm>
            <a:off x="7162143" y="24867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13" name="Google Shape;31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4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3770400" y="39169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チップの回収</a:t>
            </a:r>
            <a:endParaRPr/>
          </a:p>
        </p:txBody>
      </p:sp>
      <p:sp>
        <p:nvSpPr>
          <p:cNvPr id="325" name="Google Shape;3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5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</a:t>
            </a:r>
            <a:r>
              <a:rPr lang="ja">
                <a:solidFill>
                  <a:srgbClr val="FFFFFF"/>
                </a:solidFill>
              </a:rPr>
              <a:t>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8" name="Google Shape;3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873" y="2614850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5"/>
          <p:cNvSpPr/>
          <p:nvPr/>
        </p:nvSpPr>
        <p:spPr>
          <a:xfrm>
            <a:off x="5643829" y="27158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0" name="Google Shape;3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2686" y="28209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5"/>
          <p:cNvSpPr/>
          <p:nvPr/>
        </p:nvSpPr>
        <p:spPr>
          <a:xfrm>
            <a:off x="5485743" y="28677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42" name="Google Shape;3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273" y="2708265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5"/>
          <p:cNvSpPr/>
          <p:nvPr/>
        </p:nvSpPr>
        <p:spPr>
          <a:xfrm>
            <a:off x="5796229" y="280926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4" name="Google Shape;3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086" y="29733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5"/>
          <p:cNvSpPr/>
          <p:nvPr/>
        </p:nvSpPr>
        <p:spPr>
          <a:xfrm>
            <a:off x="5638143" y="30201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46" name="Google Shape;3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086" y="28209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5"/>
          <p:cNvSpPr/>
          <p:nvPr/>
        </p:nvSpPr>
        <p:spPr>
          <a:xfrm>
            <a:off x="5638143" y="28677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sp>
        <p:nvSpPr>
          <p:cNvPr id="348" name="Google Shape;348;p25"/>
          <p:cNvSpPr/>
          <p:nvPr/>
        </p:nvSpPr>
        <p:spPr>
          <a:xfrm>
            <a:off x="5518975" y="24018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9" name="Google Shape;34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5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カード3枚がオープン</a:t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6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</a:t>
            </a:r>
            <a:r>
              <a:rPr lang="ja">
                <a:solidFill>
                  <a:srgbClr val="FFFFFF"/>
                </a:solidFill>
              </a:rPr>
              <a:t>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76" name="Google Shape;376;p26"/>
          <p:cNvGrpSpPr/>
          <p:nvPr/>
        </p:nvGrpSpPr>
        <p:grpSpPr>
          <a:xfrm>
            <a:off x="5485743" y="2614850"/>
            <a:ext cx="758686" cy="698462"/>
            <a:chOff x="5485743" y="2614850"/>
            <a:chExt cx="758686" cy="698462"/>
          </a:xfrm>
        </p:grpSpPr>
        <p:pic>
          <p:nvPicPr>
            <p:cNvPr id="377" name="Google Shape;37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26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379" name="Google Shape;379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26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381" name="Google Shape;381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6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383" name="Google Shape;38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26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385" name="Google Shape;385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26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387" name="Google Shape;387;p26"/>
          <p:cNvSpPr/>
          <p:nvPr/>
        </p:nvSpPr>
        <p:spPr>
          <a:xfrm>
            <a:off x="5518975" y="24018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88" name="Google Shape;38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6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アクション</a:t>
            </a:r>
            <a:endParaRPr/>
          </a:p>
        </p:txBody>
      </p:sp>
      <p:sp>
        <p:nvSpPr>
          <p:cNvPr id="405" name="Google Shape;40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7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18" name="Google Shape;418;p27"/>
          <p:cNvGrpSpPr/>
          <p:nvPr/>
        </p:nvGrpSpPr>
        <p:grpSpPr>
          <a:xfrm>
            <a:off x="5485743" y="2614850"/>
            <a:ext cx="758686" cy="698462"/>
            <a:chOff x="5485743" y="2614850"/>
            <a:chExt cx="758686" cy="698462"/>
          </a:xfrm>
        </p:grpSpPr>
        <p:pic>
          <p:nvPicPr>
            <p:cNvPr id="419" name="Google Shape;41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27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421" name="Google Shape;421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27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423" name="Google Shape;42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Google Shape;424;p27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425" name="Google Shape;425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" name="Google Shape;426;p27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427" name="Google Shape;427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Google Shape;428;p27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429" name="Google Shape;429;p27"/>
          <p:cNvSpPr/>
          <p:nvPr/>
        </p:nvSpPr>
        <p:spPr>
          <a:xfrm>
            <a:off x="5518975" y="24018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0" name="Google Shape;43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7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>
            <a:off x="3770400" y="39169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チェック（あなた）</a:t>
            </a:r>
            <a:endParaRPr/>
          </a:p>
        </p:txBody>
      </p:sp>
      <p:sp>
        <p:nvSpPr>
          <p:cNvPr id="448" name="Google Shape;4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8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8" name="Google Shape;458;p28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</a:t>
            </a:r>
            <a:r>
              <a:rPr lang="ja">
                <a:solidFill>
                  <a:srgbClr val="FFFFFF"/>
                </a:solidFill>
              </a:rPr>
              <a:t>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28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0" name="Google Shape;460;p28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61" name="Google Shape;461;p28"/>
          <p:cNvGrpSpPr/>
          <p:nvPr/>
        </p:nvGrpSpPr>
        <p:grpSpPr>
          <a:xfrm>
            <a:off x="5485743" y="2614850"/>
            <a:ext cx="758686" cy="698462"/>
            <a:chOff x="5485743" y="2614850"/>
            <a:chExt cx="758686" cy="698462"/>
          </a:xfrm>
        </p:grpSpPr>
        <p:pic>
          <p:nvPicPr>
            <p:cNvPr id="462" name="Google Shape;46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Google Shape;463;p28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464" name="Google Shape;46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5" name="Google Shape;465;p28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466" name="Google Shape;466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" name="Google Shape;467;p28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468" name="Google Shape;468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9" name="Google Shape;469;p28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470" name="Google Shape;470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" name="Google Shape;471;p28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472" name="Google Shape;472;p28"/>
          <p:cNvSpPr/>
          <p:nvPr/>
        </p:nvSpPr>
        <p:spPr>
          <a:xfrm>
            <a:off x="5518975" y="24018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3" name="Google Shape;47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8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484" name="Google Shape;484;p28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485" name="Google Shape;485;p28"/>
          <p:cNvSpPr/>
          <p:nvPr/>
        </p:nvSpPr>
        <p:spPr>
          <a:xfrm>
            <a:off x="3770400" y="39169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</a:t>
            </a:r>
            <a:r>
              <a:rPr lang="ja"/>
              <a:t>さんベット</a:t>
            </a:r>
            <a:endParaRPr/>
          </a:p>
        </p:txBody>
      </p:sp>
      <p:sp>
        <p:nvSpPr>
          <p:cNvPr id="491" name="Google Shape;4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9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29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29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3" name="Google Shape;503;p29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04" name="Google Shape;504;p29"/>
          <p:cNvGrpSpPr/>
          <p:nvPr/>
        </p:nvGrpSpPr>
        <p:grpSpPr>
          <a:xfrm>
            <a:off x="5485743" y="2614850"/>
            <a:ext cx="758686" cy="698462"/>
            <a:chOff x="5485743" y="2614850"/>
            <a:chExt cx="758686" cy="698462"/>
          </a:xfrm>
        </p:grpSpPr>
        <p:pic>
          <p:nvPicPr>
            <p:cNvPr id="505" name="Google Shape;50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29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507" name="Google Shape;507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9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509" name="Google Shape;509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29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511" name="Google Shape;511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29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513" name="Google Shape;51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Google Shape;514;p29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515" name="Google Shape;515;p29"/>
          <p:cNvSpPr/>
          <p:nvPr/>
        </p:nvSpPr>
        <p:spPr>
          <a:xfrm>
            <a:off x="5518975" y="24018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16" name="Google Shape;51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886" y="30495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9"/>
          <p:cNvSpPr/>
          <p:nvPr/>
        </p:nvSpPr>
        <p:spPr>
          <a:xfrm>
            <a:off x="1370943" y="30963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sp>
        <p:nvSpPr>
          <p:cNvPr id="526" name="Google Shape;526;p29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36600" y="2316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Bさん</a:t>
            </a:r>
            <a:r>
              <a:rPr lang="ja"/>
              <a:t>、Jさんコール</a:t>
            </a:r>
            <a:endParaRPr/>
          </a:p>
        </p:txBody>
      </p:sp>
      <p:sp>
        <p:nvSpPr>
          <p:cNvPr id="536" name="Google Shape;53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0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30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30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30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49" name="Google Shape;549;p30"/>
          <p:cNvGrpSpPr/>
          <p:nvPr/>
        </p:nvGrpSpPr>
        <p:grpSpPr>
          <a:xfrm>
            <a:off x="5485743" y="2614850"/>
            <a:ext cx="758686" cy="698462"/>
            <a:chOff x="5485743" y="2614850"/>
            <a:chExt cx="758686" cy="698462"/>
          </a:xfrm>
        </p:grpSpPr>
        <p:pic>
          <p:nvPicPr>
            <p:cNvPr id="550" name="Google Shape;55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1" name="Google Shape;551;p30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552" name="Google Shape;55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3" name="Google Shape;553;p30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554" name="Google Shape;554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5" name="Google Shape;555;p30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556" name="Google Shape;55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7" name="Google Shape;557;p30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558" name="Google Shape;558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9" name="Google Shape;559;p30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560" name="Google Shape;560;p30"/>
          <p:cNvSpPr/>
          <p:nvPr/>
        </p:nvSpPr>
        <p:spPr>
          <a:xfrm>
            <a:off x="5518975" y="24018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61" name="Google Shape;56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886" y="30495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30"/>
          <p:cNvSpPr/>
          <p:nvPr/>
        </p:nvSpPr>
        <p:spPr>
          <a:xfrm>
            <a:off x="1370943" y="30963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grpSp>
        <p:nvGrpSpPr>
          <p:cNvPr id="571" name="Google Shape;571;p30"/>
          <p:cNvGrpSpPr/>
          <p:nvPr/>
        </p:nvGrpSpPr>
        <p:grpSpPr>
          <a:xfrm>
            <a:off x="3733143" y="1906537"/>
            <a:ext cx="448200" cy="339975"/>
            <a:chOff x="3733143" y="1906537"/>
            <a:chExt cx="448200" cy="339975"/>
          </a:xfrm>
        </p:grpSpPr>
        <p:pic>
          <p:nvPicPr>
            <p:cNvPr id="572" name="Google Shape;57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3" name="Google Shape;573;p30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574" name="Google Shape;574;p30"/>
          <p:cNvGrpSpPr/>
          <p:nvPr/>
        </p:nvGrpSpPr>
        <p:grpSpPr>
          <a:xfrm>
            <a:off x="7238343" y="2439937"/>
            <a:ext cx="448200" cy="339975"/>
            <a:chOff x="3733143" y="1906537"/>
            <a:chExt cx="448200" cy="339975"/>
          </a:xfrm>
        </p:grpSpPr>
        <p:pic>
          <p:nvPicPr>
            <p:cNvPr id="575" name="Google Shape;575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6" name="Google Shape;576;p30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577" name="Google Shape;577;p30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585" name="Google Shape;585;p30"/>
          <p:cNvSpPr/>
          <p:nvPr/>
        </p:nvSpPr>
        <p:spPr>
          <a:xfrm>
            <a:off x="3770400" y="7165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0"/>
          <p:cNvSpPr/>
          <p:nvPr/>
        </p:nvSpPr>
        <p:spPr>
          <a:xfrm>
            <a:off x="7580400" y="2316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コール</a:t>
            </a:r>
            <a:r>
              <a:rPr lang="ja"/>
              <a:t>（あなた）</a:t>
            </a:r>
            <a:endParaRPr/>
          </a:p>
        </p:txBody>
      </p:sp>
      <p:sp>
        <p:nvSpPr>
          <p:cNvPr id="592" name="Google Shape;5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1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1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5" name="Google Shape;5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31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31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3" name="Google Shape;603;p31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31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05" name="Google Shape;605;p31"/>
          <p:cNvGrpSpPr/>
          <p:nvPr/>
        </p:nvGrpSpPr>
        <p:grpSpPr>
          <a:xfrm>
            <a:off x="5485743" y="2614850"/>
            <a:ext cx="758686" cy="698462"/>
            <a:chOff x="5485743" y="2614850"/>
            <a:chExt cx="758686" cy="698462"/>
          </a:xfrm>
        </p:grpSpPr>
        <p:pic>
          <p:nvPicPr>
            <p:cNvPr id="606" name="Google Shape;606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7" name="Google Shape;607;p31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608" name="Google Shape;608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9" name="Google Shape;609;p31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610" name="Google Shape;61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1" name="Google Shape;611;p31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612" name="Google Shape;61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3" name="Google Shape;613;p31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614" name="Google Shape;614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p31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616" name="Google Shape;616;p31"/>
          <p:cNvSpPr/>
          <p:nvPr/>
        </p:nvSpPr>
        <p:spPr>
          <a:xfrm>
            <a:off x="5518975" y="24018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7" name="Google Shape;61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886" y="30495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1"/>
          <p:cNvSpPr/>
          <p:nvPr/>
        </p:nvSpPr>
        <p:spPr>
          <a:xfrm>
            <a:off x="1370943" y="30963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grpSp>
        <p:nvGrpSpPr>
          <p:cNvPr id="627" name="Google Shape;627;p31"/>
          <p:cNvGrpSpPr/>
          <p:nvPr/>
        </p:nvGrpSpPr>
        <p:grpSpPr>
          <a:xfrm>
            <a:off x="3733143" y="1906537"/>
            <a:ext cx="448200" cy="339975"/>
            <a:chOff x="3733143" y="1906537"/>
            <a:chExt cx="448200" cy="339975"/>
          </a:xfrm>
        </p:grpSpPr>
        <p:pic>
          <p:nvPicPr>
            <p:cNvPr id="628" name="Google Shape;628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Google Shape;629;p31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630" name="Google Shape;630;p31"/>
          <p:cNvGrpSpPr/>
          <p:nvPr/>
        </p:nvGrpSpPr>
        <p:grpSpPr>
          <a:xfrm>
            <a:off x="7238343" y="2439937"/>
            <a:ext cx="448200" cy="339975"/>
            <a:chOff x="3733143" y="1906537"/>
            <a:chExt cx="448200" cy="339975"/>
          </a:xfrm>
        </p:grpSpPr>
        <p:pic>
          <p:nvPicPr>
            <p:cNvPr id="631" name="Google Shape;631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" name="Google Shape;632;p31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633" name="Google Shape;633;p31"/>
          <p:cNvGrpSpPr/>
          <p:nvPr/>
        </p:nvGrpSpPr>
        <p:grpSpPr>
          <a:xfrm>
            <a:off x="4725818" y="3658874"/>
            <a:ext cx="448200" cy="339975"/>
            <a:chOff x="3733143" y="1906537"/>
            <a:chExt cx="448200" cy="339975"/>
          </a:xfrm>
        </p:grpSpPr>
        <p:pic>
          <p:nvPicPr>
            <p:cNvPr id="634" name="Google Shape;634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31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636" name="Google Shape;636;p31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637" name="Google Shape;637;p31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638" name="Google Shape;638;p31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639" name="Google Shape;639;p31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640" name="Google Shape;640;p31"/>
          <p:cNvSpPr/>
          <p:nvPr/>
        </p:nvSpPr>
        <p:spPr>
          <a:xfrm>
            <a:off x="3770400" y="39169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0300">
                <a:solidFill>
                  <a:srgbClr val="FFFFFF"/>
                </a:solidFill>
              </a:rPr>
              <a:t>ゲームの手順</a:t>
            </a:r>
            <a:endParaRPr sz="10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チップの回収</a:t>
            </a:r>
            <a:endParaRPr/>
          </a:p>
        </p:txBody>
      </p:sp>
      <p:sp>
        <p:nvSpPr>
          <p:cNvPr id="646" name="Google Shape;64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2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2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9" name="Google Shape;6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2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32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7" name="Google Shape;657;p32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32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59" name="Google Shape;659;p32"/>
          <p:cNvGrpSpPr/>
          <p:nvPr/>
        </p:nvGrpSpPr>
        <p:grpSpPr>
          <a:xfrm>
            <a:off x="5485743" y="2614850"/>
            <a:ext cx="758686" cy="698462"/>
            <a:chOff x="5485743" y="2614850"/>
            <a:chExt cx="758686" cy="698462"/>
          </a:xfrm>
        </p:grpSpPr>
        <p:pic>
          <p:nvPicPr>
            <p:cNvPr id="660" name="Google Shape;660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1" name="Google Shape;661;p32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662" name="Google Shape;662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3" name="Google Shape;663;p32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664" name="Google Shape;66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5" name="Google Shape;665;p32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666" name="Google Shape;666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7" name="Google Shape;667;p32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668" name="Google Shape;668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p32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670" name="Google Shape;670;p32"/>
          <p:cNvSpPr/>
          <p:nvPr/>
        </p:nvSpPr>
        <p:spPr>
          <a:xfrm>
            <a:off x="5518975" y="24018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71" name="Google Shape;67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3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9" name="Google Shape;679;p32"/>
          <p:cNvGrpSpPr/>
          <p:nvPr/>
        </p:nvGrpSpPr>
        <p:grpSpPr>
          <a:xfrm>
            <a:off x="5942943" y="2973337"/>
            <a:ext cx="448200" cy="339975"/>
            <a:chOff x="1370943" y="3049537"/>
            <a:chExt cx="448200" cy="339975"/>
          </a:xfrm>
        </p:grpSpPr>
        <p:pic>
          <p:nvPicPr>
            <p:cNvPr id="680" name="Google Shape;680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1" name="Google Shape;681;p32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682" name="Google Shape;682;p32"/>
          <p:cNvGrpSpPr/>
          <p:nvPr/>
        </p:nvGrpSpPr>
        <p:grpSpPr>
          <a:xfrm>
            <a:off x="5561943" y="2668537"/>
            <a:ext cx="448200" cy="339975"/>
            <a:chOff x="3733143" y="1906537"/>
            <a:chExt cx="448200" cy="339975"/>
          </a:xfrm>
        </p:grpSpPr>
        <p:pic>
          <p:nvPicPr>
            <p:cNvPr id="683" name="Google Shape;683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4" name="Google Shape;684;p32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685" name="Google Shape;685;p32"/>
          <p:cNvGrpSpPr/>
          <p:nvPr/>
        </p:nvGrpSpPr>
        <p:grpSpPr>
          <a:xfrm>
            <a:off x="5790543" y="2668537"/>
            <a:ext cx="448200" cy="339975"/>
            <a:chOff x="3733143" y="1906537"/>
            <a:chExt cx="448200" cy="339975"/>
          </a:xfrm>
        </p:grpSpPr>
        <p:pic>
          <p:nvPicPr>
            <p:cNvPr id="686" name="Google Shape;686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7" name="Google Shape;687;p32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688" name="Google Shape;688;p32"/>
          <p:cNvGrpSpPr/>
          <p:nvPr/>
        </p:nvGrpSpPr>
        <p:grpSpPr>
          <a:xfrm>
            <a:off x="5792618" y="2896874"/>
            <a:ext cx="448200" cy="339975"/>
            <a:chOff x="3733143" y="1906537"/>
            <a:chExt cx="448200" cy="339975"/>
          </a:xfrm>
        </p:grpSpPr>
        <p:pic>
          <p:nvPicPr>
            <p:cNvPr id="689" name="Google Shape;689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0" name="Google Shape;690;p32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691" name="Google Shape;691;p32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４</a:t>
            </a:r>
            <a:r>
              <a:rPr lang="ja"/>
              <a:t>枚目がオープン</a:t>
            </a:r>
            <a:endParaRPr/>
          </a:p>
        </p:txBody>
      </p:sp>
      <p:sp>
        <p:nvSpPr>
          <p:cNvPr id="700" name="Google Shape;7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3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3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3" name="Google Shape;7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33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0" name="Google Shape;710;p33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1" name="Google Shape;711;p33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2" name="Google Shape;712;p33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13" name="Google Shape;713;p33"/>
          <p:cNvGrpSpPr/>
          <p:nvPr/>
        </p:nvGrpSpPr>
        <p:grpSpPr>
          <a:xfrm>
            <a:off x="5866743" y="2614850"/>
            <a:ext cx="758686" cy="698462"/>
            <a:chOff x="5485743" y="2614850"/>
            <a:chExt cx="758686" cy="698462"/>
          </a:xfrm>
        </p:grpSpPr>
        <p:pic>
          <p:nvPicPr>
            <p:cNvPr id="714" name="Google Shape;714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5" name="Google Shape;715;p33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716" name="Google Shape;716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7" name="Google Shape;717;p33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718" name="Google Shape;718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9" name="Google Shape;719;p33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720" name="Google Shape;72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1" name="Google Shape;721;p33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722" name="Google Shape;722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3" name="Google Shape;723;p33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724" name="Google Shape;724;p33"/>
          <p:cNvSpPr/>
          <p:nvPr/>
        </p:nvSpPr>
        <p:spPr>
          <a:xfrm>
            <a:off x="5899975" y="24018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5" name="Google Shape;72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3" name="Google Shape;733;p33"/>
          <p:cNvGrpSpPr/>
          <p:nvPr/>
        </p:nvGrpSpPr>
        <p:grpSpPr>
          <a:xfrm>
            <a:off x="6323943" y="2973337"/>
            <a:ext cx="448200" cy="339975"/>
            <a:chOff x="1370943" y="3049537"/>
            <a:chExt cx="448200" cy="339975"/>
          </a:xfrm>
        </p:grpSpPr>
        <p:pic>
          <p:nvPicPr>
            <p:cNvPr id="734" name="Google Shape;73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5" name="Google Shape;735;p33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736" name="Google Shape;736;p33"/>
          <p:cNvGrpSpPr/>
          <p:nvPr/>
        </p:nvGrpSpPr>
        <p:grpSpPr>
          <a:xfrm>
            <a:off x="5942943" y="2668537"/>
            <a:ext cx="448200" cy="339975"/>
            <a:chOff x="3733143" y="1906537"/>
            <a:chExt cx="448200" cy="339975"/>
          </a:xfrm>
        </p:grpSpPr>
        <p:pic>
          <p:nvPicPr>
            <p:cNvPr id="737" name="Google Shape;73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8" name="Google Shape;738;p33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739" name="Google Shape;739;p33"/>
          <p:cNvGrpSpPr/>
          <p:nvPr/>
        </p:nvGrpSpPr>
        <p:grpSpPr>
          <a:xfrm>
            <a:off x="6171543" y="2668537"/>
            <a:ext cx="448200" cy="339975"/>
            <a:chOff x="3733143" y="1906537"/>
            <a:chExt cx="448200" cy="339975"/>
          </a:xfrm>
        </p:grpSpPr>
        <p:pic>
          <p:nvPicPr>
            <p:cNvPr id="740" name="Google Shape;74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1" name="Google Shape;741;p33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742" name="Google Shape;742;p33"/>
          <p:cNvGrpSpPr/>
          <p:nvPr/>
        </p:nvGrpSpPr>
        <p:grpSpPr>
          <a:xfrm>
            <a:off x="6173618" y="2896874"/>
            <a:ext cx="448200" cy="339975"/>
            <a:chOff x="3733143" y="1906537"/>
            <a:chExt cx="448200" cy="339975"/>
          </a:xfrm>
        </p:grpSpPr>
        <p:pic>
          <p:nvPicPr>
            <p:cNvPr id="743" name="Google Shape;74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4" name="Google Shape;744;p33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745" name="Google Shape;745;p3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3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747" name="Google Shape;747;p33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748" name="Google Shape;748;p33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749" name="Google Shape;749;p33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アクション</a:t>
            </a:r>
            <a:endParaRPr/>
          </a:p>
        </p:txBody>
      </p:sp>
      <p:sp>
        <p:nvSpPr>
          <p:cNvPr id="755" name="Google Shape;75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8" name="Google Shape;7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34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68" name="Google Shape;768;p34"/>
          <p:cNvGrpSpPr/>
          <p:nvPr/>
        </p:nvGrpSpPr>
        <p:grpSpPr>
          <a:xfrm>
            <a:off x="5866743" y="2614850"/>
            <a:ext cx="758686" cy="698462"/>
            <a:chOff x="5485743" y="2614850"/>
            <a:chExt cx="758686" cy="698462"/>
          </a:xfrm>
        </p:grpSpPr>
        <p:pic>
          <p:nvPicPr>
            <p:cNvPr id="769" name="Google Shape;769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0" name="Google Shape;770;p34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771" name="Google Shape;771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2" name="Google Shape;772;p34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773" name="Google Shape;773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4" name="Google Shape;774;p34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775" name="Google Shape;775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6" name="Google Shape;776;p34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777" name="Google Shape;777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8" name="Google Shape;778;p34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779" name="Google Shape;779;p34"/>
          <p:cNvSpPr/>
          <p:nvPr/>
        </p:nvSpPr>
        <p:spPr>
          <a:xfrm>
            <a:off x="5899975" y="24018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80" name="Google Shape;78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8" name="Google Shape;788;p34"/>
          <p:cNvGrpSpPr/>
          <p:nvPr/>
        </p:nvGrpSpPr>
        <p:grpSpPr>
          <a:xfrm>
            <a:off x="6323943" y="2973337"/>
            <a:ext cx="448200" cy="339975"/>
            <a:chOff x="1370943" y="3049537"/>
            <a:chExt cx="448200" cy="339975"/>
          </a:xfrm>
        </p:grpSpPr>
        <p:pic>
          <p:nvPicPr>
            <p:cNvPr id="789" name="Google Shape;78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0" name="Google Shape;790;p34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791" name="Google Shape;791;p34"/>
          <p:cNvGrpSpPr/>
          <p:nvPr/>
        </p:nvGrpSpPr>
        <p:grpSpPr>
          <a:xfrm>
            <a:off x="5942943" y="2668537"/>
            <a:ext cx="448200" cy="339975"/>
            <a:chOff x="3733143" y="1906537"/>
            <a:chExt cx="448200" cy="339975"/>
          </a:xfrm>
        </p:grpSpPr>
        <p:pic>
          <p:nvPicPr>
            <p:cNvPr id="792" name="Google Shape;792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3" name="Google Shape;793;p34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794" name="Google Shape;794;p34"/>
          <p:cNvGrpSpPr/>
          <p:nvPr/>
        </p:nvGrpSpPr>
        <p:grpSpPr>
          <a:xfrm>
            <a:off x="6171543" y="2668537"/>
            <a:ext cx="448200" cy="339975"/>
            <a:chOff x="3733143" y="1906537"/>
            <a:chExt cx="448200" cy="339975"/>
          </a:xfrm>
        </p:grpSpPr>
        <p:pic>
          <p:nvPicPr>
            <p:cNvPr id="795" name="Google Shape;795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6" name="Google Shape;796;p34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797" name="Google Shape;797;p34"/>
          <p:cNvGrpSpPr/>
          <p:nvPr/>
        </p:nvGrpSpPr>
        <p:grpSpPr>
          <a:xfrm>
            <a:off x="6173618" y="2896874"/>
            <a:ext cx="448200" cy="339975"/>
            <a:chOff x="3733143" y="1906537"/>
            <a:chExt cx="448200" cy="339975"/>
          </a:xfrm>
        </p:grpSpPr>
        <p:pic>
          <p:nvPicPr>
            <p:cNvPr id="798" name="Google Shape;798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9" name="Google Shape;799;p34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800" name="Google Shape;800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4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3770400" y="39169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ベット（あなた）</a:t>
            </a:r>
            <a:endParaRPr/>
          </a:p>
        </p:txBody>
      </p:sp>
      <p:sp>
        <p:nvSpPr>
          <p:cNvPr id="811" name="Google Shape;8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5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5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4" name="Google Shape;8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35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35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2" name="Google Shape;822;p35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3" name="Google Shape;823;p35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24" name="Google Shape;824;p35"/>
          <p:cNvGrpSpPr/>
          <p:nvPr/>
        </p:nvGrpSpPr>
        <p:grpSpPr>
          <a:xfrm>
            <a:off x="5866743" y="2614850"/>
            <a:ext cx="758686" cy="698462"/>
            <a:chOff x="5485743" y="2614850"/>
            <a:chExt cx="758686" cy="698462"/>
          </a:xfrm>
        </p:grpSpPr>
        <p:pic>
          <p:nvPicPr>
            <p:cNvPr id="825" name="Google Shape;82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6" name="Google Shape;826;p35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27" name="Google Shape;827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8" name="Google Shape;828;p35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829" name="Google Shape;829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0" name="Google Shape;830;p35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31" name="Google Shape;831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2" name="Google Shape;832;p35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833" name="Google Shape;83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4" name="Google Shape;834;p35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835" name="Google Shape;835;p35"/>
          <p:cNvSpPr/>
          <p:nvPr/>
        </p:nvSpPr>
        <p:spPr>
          <a:xfrm>
            <a:off x="5899975" y="24018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36" name="Google Shape;83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4" name="Google Shape;844;p35"/>
          <p:cNvGrpSpPr/>
          <p:nvPr/>
        </p:nvGrpSpPr>
        <p:grpSpPr>
          <a:xfrm>
            <a:off x="6323943" y="2973337"/>
            <a:ext cx="448200" cy="339975"/>
            <a:chOff x="1370943" y="3049537"/>
            <a:chExt cx="448200" cy="339975"/>
          </a:xfrm>
        </p:grpSpPr>
        <p:pic>
          <p:nvPicPr>
            <p:cNvPr id="845" name="Google Shape;845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6" name="Google Shape;846;p35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847" name="Google Shape;847;p35"/>
          <p:cNvGrpSpPr/>
          <p:nvPr/>
        </p:nvGrpSpPr>
        <p:grpSpPr>
          <a:xfrm>
            <a:off x="5942943" y="2668537"/>
            <a:ext cx="448200" cy="339975"/>
            <a:chOff x="3733143" y="1906537"/>
            <a:chExt cx="448200" cy="339975"/>
          </a:xfrm>
        </p:grpSpPr>
        <p:pic>
          <p:nvPicPr>
            <p:cNvPr id="848" name="Google Shape;84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9" name="Google Shape;849;p35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850" name="Google Shape;850;p35"/>
          <p:cNvGrpSpPr/>
          <p:nvPr/>
        </p:nvGrpSpPr>
        <p:grpSpPr>
          <a:xfrm>
            <a:off x="6171543" y="2668537"/>
            <a:ext cx="448200" cy="339975"/>
            <a:chOff x="3733143" y="1906537"/>
            <a:chExt cx="448200" cy="339975"/>
          </a:xfrm>
        </p:grpSpPr>
        <p:pic>
          <p:nvPicPr>
            <p:cNvPr id="851" name="Google Shape;851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2" name="Google Shape;852;p35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853" name="Google Shape;853;p35"/>
          <p:cNvGrpSpPr/>
          <p:nvPr/>
        </p:nvGrpSpPr>
        <p:grpSpPr>
          <a:xfrm>
            <a:off x="4725818" y="3658874"/>
            <a:ext cx="448200" cy="339975"/>
            <a:chOff x="3733143" y="1906537"/>
            <a:chExt cx="448200" cy="339975"/>
          </a:xfrm>
        </p:grpSpPr>
        <p:pic>
          <p:nvPicPr>
            <p:cNvPr id="854" name="Google Shape;854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5" name="Google Shape;855;p35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856" name="Google Shape;856;p3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7" name="Google Shape;857;p35"/>
          <p:cNvGrpSpPr/>
          <p:nvPr/>
        </p:nvGrpSpPr>
        <p:grpSpPr>
          <a:xfrm>
            <a:off x="6173618" y="2896874"/>
            <a:ext cx="448200" cy="339975"/>
            <a:chOff x="3733143" y="1906537"/>
            <a:chExt cx="448200" cy="339975"/>
          </a:xfrm>
        </p:grpSpPr>
        <p:pic>
          <p:nvPicPr>
            <p:cNvPr id="858" name="Google Shape;85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9" name="Google Shape;859;p35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860" name="Google Shape;860;p35"/>
          <p:cNvGrpSpPr/>
          <p:nvPr/>
        </p:nvGrpSpPr>
        <p:grpSpPr>
          <a:xfrm>
            <a:off x="4802018" y="3658874"/>
            <a:ext cx="448200" cy="339975"/>
            <a:chOff x="3733143" y="1906537"/>
            <a:chExt cx="448200" cy="339975"/>
          </a:xfrm>
        </p:grpSpPr>
        <p:pic>
          <p:nvPicPr>
            <p:cNvPr id="861" name="Google Shape;861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2" name="Google Shape;862;p35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863" name="Google Shape;863;p35"/>
          <p:cNvGrpSpPr/>
          <p:nvPr/>
        </p:nvGrpSpPr>
        <p:grpSpPr>
          <a:xfrm>
            <a:off x="4878218" y="3658874"/>
            <a:ext cx="448200" cy="339975"/>
            <a:chOff x="3733143" y="1906537"/>
            <a:chExt cx="448200" cy="339975"/>
          </a:xfrm>
        </p:grpSpPr>
        <p:pic>
          <p:nvPicPr>
            <p:cNvPr id="864" name="Google Shape;864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5" name="Google Shape;865;p35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866" name="Google Shape;866;p35"/>
          <p:cNvGrpSpPr/>
          <p:nvPr/>
        </p:nvGrpSpPr>
        <p:grpSpPr>
          <a:xfrm>
            <a:off x="4954418" y="3658874"/>
            <a:ext cx="448200" cy="339975"/>
            <a:chOff x="3733143" y="1906537"/>
            <a:chExt cx="448200" cy="339975"/>
          </a:xfrm>
        </p:grpSpPr>
        <p:pic>
          <p:nvPicPr>
            <p:cNvPr id="867" name="Google Shape;867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8" name="Google Shape;868;p35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869" name="Google Shape;869;p35"/>
          <p:cNvGrpSpPr/>
          <p:nvPr/>
        </p:nvGrpSpPr>
        <p:grpSpPr>
          <a:xfrm>
            <a:off x="5030618" y="3658874"/>
            <a:ext cx="448200" cy="339975"/>
            <a:chOff x="3733143" y="1906537"/>
            <a:chExt cx="448200" cy="339975"/>
          </a:xfrm>
        </p:grpSpPr>
        <p:pic>
          <p:nvPicPr>
            <p:cNvPr id="870" name="Google Shape;87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1" name="Google Shape;871;p35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872" name="Google Shape;872;p35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873" name="Google Shape;873;p35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874" name="Google Shape;874;p35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875" name="Google Shape;875;p35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876" name="Google Shape;876;p35"/>
          <p:cNvSpPr/>
          <p:nvPr/>
        </p:nvSpPr>
        <p:spPr>
          <a:xfrm>
            <a:off x="3770400" y="39169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A、B、Jさんコール</a:t>
            </a:r>
            <a:endParaRPr/>
          </a:p>
        </p:txBody>
      </p:sp>
      <p:sp>
        <p:nvSpPr>
          <p:cNvPr id="882" name="Google Shape;88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5" name="Google Shape;8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36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2" name="Google Shape;892;p36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3" name="Google Shape;893;p36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4" name="Google Shape;894;p36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95" name="Google Shape;895;p36"/>
          <p:cNvGrpSpPr/>
          <p:nvPr/>
        </p:nvGrpSpPr>
        <p:grpSpPr>
          <a:xfrm>
            <a:off x="5866743" y="2614850"/>
            <a:ext cx="758686" cy="698462"/>
            <a:chOff x="5485743" y="2614850"/>
            <a:chExt cx="758686" cy="698462"/>
          </a:xfrm>
        </p:grpSpPr>
        <p:pic>
          <p:nvPicPr>
            <p:cNvPr id="896" name="Google Shape;896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7" name="Google Shape;897;p36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98" name="Google Shape;89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9" name="Google Shape;899;p36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900" name="Google Shape;900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1" name="Google Shape;901;p36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902" name="Google Shape;902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3" name="Google Shape;903;p36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904" name="Google Shape;90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5" name="Google Shape;905;p36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906" name="Google Shape;906;p36"/>
          <p:cNvSpPr/>
          <p:nvPr/>
        </p:nvSpPr>
        <p:spPr>
          <a:xfrm>
            <a:off x="5899975" y="24018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07" name="Google Shape;90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5" name="Google Shape;915;p36"/>
          <p:cNvGrpSpPr/>
          <p:nvPr/>
        </p:nvGrpSpPr>
        <p:grpSpPr>
          <a:xfrm>
            <a:off x="6323943" y="2973337"/>
            <a:ext cx="448200" cy="339975"/>
            <a:chOff x="1370943" y="3049537"/>
            <a:chExt cx="448200" cy="339975"/>
          </a:xfrm>
        </p:grpSpPr>
        <p:pic>
          <p:nvPicPr>
            <p:cNvPr id="916" name="Google Shape;91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7" name="Google Shape;917;p36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18" name="Google Shape;918;p36"/>
          <p:cNvGrpSpPr/>
          <p:nvPr/>
        </p:nvGrpSpPr>
        <p:grpSpPr>
          <a:xfrm>
            <a:off x="5942943" y="2668537"/>
            <a:ext cx="448200" cy="339975"/>
            <a:chOff x="3733143" y="1906537"/>
            <a:chExt cx="448200" cy="339975"/>
          </a:xfrm>
        </p:grpSpPr>
        <p:pic>
          <p:nvPicPr>
            <p:cNvPr id="919" name="Google Shape;91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0" name="Google Shape;920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21" name="Google Shape;921;p36"/>
          <p:cNvGrpSpPr/>
          <p:nvPr/>
        </p:nvGrpSpPr>
        <p:grpSpPr>
          <a:xfrm>
            <a:off x="6171543" y="2668537"/>
            <a:ext cx="448200" cy="339975"/>
            <a:chOff x="3733143" y="1906537"/>
            <a:chExt cx="448200" cy="339975"/>
          </a:xfrm>
        </p:grpSpPr>
        <p:pic>
          <p:nvPicPr>
            <p:cNvPr id="922" name="Google Shape;922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3" name="Google Shape;923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24" name="Google Shape;924;p36"/>
          <p:cNvGrpSpPr/>
          <p:nvPr/>
        </p:nvGrpSpPr>
        <p:grpSpPr>
          <a:xfrm>
            <a:off x="4725818" y="3658874"/>
            <a:ext cx="448200" cy="339975"/>
            <a:chOff x="3733143" y="1906537"/>
            <a:chExt cx="448200" cy="339975"/>
          </a:xfrm>
        </p:grpSpPr>
        <p:pic>
          <p:nvPicPr>
            <p:cNvPr id="925" name="Google Shape;925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6" name="Google Shape;926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927" name="Google Shape;927;p3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8" name="Google Shape;928;p36"/>
          <p:cNvGrpSpPr/>
          <p:nvPr/>
        </p:nvGrpSpPr>
        <p:grpSpPr>
          <a:xfrm>
            <a:off x="6173618" y="2896874"/>
            <a:ext cx="448200" cy="339975"/>
            <a:chOff x="3733143" y="1906537"/>
            <a:chExt cx="448200" cy="339975"/>
          </a:xfrm>
        </p:grpSpPr>
        <p:pic>
          <p:nvPicPr>
            <p:cNvPr id="929" name="Google Shape;92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0" name="Google Shape;930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31" name="Google Shape;931;p36"/>
          <p:cNvGrpSpPr/>
          <p:nvPr/>
        </p:nvGrpSpPr>
        <p:grpSpPr>
          <a:xfrm>
            <a:off x="4802018" y="3658874"/>
            <a:ext cx="448200" cy="339975"/>
            <a:chOff x="3733143" y="1906537"/>
            <a:chExt cx="448200" cy="339975"/>
          </a:xfrm>
        </p:grpSpPr>
        <p:pic>
          <p:nvPicPr>
            <p:cNvPr id="932" name="Google Shape;932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3" name="Google Shape;933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34" name="Google Shape;934;p36"/>
          <p:cNvGrpSpPr/>
          <p:nvPr/>
        </p:nvGrpSpPr>
        <p:grpSpPr>
          <a:xfrm>
            <a:off x="4878218" y="3658874"/>
            <a:ext cx="448200" cy="339975"/>
            <a:chOff x="3733143" y="1906537"/>
            <a:chExt cx="448200" cy="339975"/>
          </a:xfrm>
        </p:grpSpPr>
        <p:pic>
          <p:nvPicPr>
            <p:cNvPr id="935" name="Google Shape;935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6" name="Google Shape;936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37" name="Google Shape;937;p36"/>
          <p:cNvGrpSpPr/>
          <p:nvPr/>
        </p:nvGrpSpPr>
        <p:grpSpPr>
          <a:xfrm>
            <a:off x="4954418" y="3658874"/>
            <a:ext cx="448200" cy="339975"/>
            <a:chOff x="3733143" y="1906537"/>
            <a:chExt cx="448200" cy="339975"/>
          </a:xfrm>
        </p:grpSpPr>
        <p:pic>
          <p:nvPicPr>
            <p:cNvPr id="938" name="Google Shape;93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9" name="Google Shape;939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40" name="Google Shape;940;p36"/>
          <p:cNvGrpSpPr/>
          <p:nvPr/>
        </p:nvGrpSpPr>
        <p:grpSpPr>
          <a:xfrm>
            <a:off x="5030618" y="3658874"/>
            <a:ext cx="448200" cy="339975"/>
            <a:chOff x="3733143" y="1906537"/>
            <a:chExt cx="448200" cy="339975"/>
          </a:xfrm>
        </p:grpSpPr>
        <p:pic>
          <p:nvPicPr>
            <p:cNvPr id="941" name="Google Shape;941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2" name="Google Shape;942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43" name="Google Shape;943;p36"/>
          <p:cNvGrpSpPr/>
          <p:nvPr/>
        </p:nvGrpSpPr>
        <p:grpSpPr>
          <a:xfrm>
            <a:off x="1393880" y="2831737"/>
            <a:ext cx="448200" cy="339975"/>
            <a:chOff x="3733143" y="1906537"/>
            <a:chExt cx="448200" cy="339975"/>
          </a:xfrm>
        </p:grpSpPr>
        <p:pic>
          <p:nvPicPr>
            <p:cNvPr id="944" name="Google Shape;94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5" name="Google Shape;945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46" name="Google Shape;946;p36"/>
          <p:cNvGrpSpPr/>
          <p:nvPr/>
        </p:nvGrpSpPr>
        <p:grpSpPr>
          <a:xfrm>
            <a:off x="1393880" y="2896874"/>
            <a:ext cx="448200" cy="339975"/>
            <a:chOff x="3733143" y="1906537"/>
            <a:chExt cx="448200" cy="339975"/>
          </a:xfrm>
        </p:grpSpPr>
        <p:pic>
          <p:nvPicPr>
            <p:cNvPr id="947" name="Google Shape;947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8" name="Google Shape;948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49" name="Google Shape;949;p36"/>
          <p:cNvGrpSpPr/>
          <p:nvPr/>
        </p:nvGrpSpPr>
        <p:grpSpPr>
          <a:xfrm>
            <a:off x="1393880" y="2973074"/>
            <a:ext cx="448200" cy="339975"/>
            <a:chOff x="3733143" y="1906537"/>
            <a:chExt cx="448200" cy="339975"/>
          </a:xfrm>
        </p:grpSpPr>
        <p:pic>
          <p:nvPicPr>
            <p:cNvPr id="950" name="Google Shape;950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1" name="Google Shape;951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52" name="Google Shape;952;p36"/>
          <p:cNvGrpSpPr/>
          <p:nvPr/>
        </p:nvGrpSpPr>
        <p:grpSpPr>
          <a:xfrm>
            <a:off x="1393880" y="3049274"/>
            <a:ext cx="448200" cy="339975"/>
            <a:chOff x="3733143" y="1906537"/>
            <a:chExt cx="448200" cy="339975"/>
          </a:xfrm>
        </p:grpSpPr>
        <p:pic>
          <p:nvPicPr>
            <p:cNvPr id="953" name="Google Shape;95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4" name="Google Shape;954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55" name="Google Shape;955;p36"/>
          <p:cNvGrpSpPr/>
          <p:nvPr/>
        </p:nvGrpSpPr>
        <p:grpSpPr>
          <a:xfrm>
            <a:off x="4649618" y="1906274"/>
            <a:ext cx="448200" cy="339975"/>
            <a:chOff x="3733143" y="1906537"/>
            <a:chExt cx="448200" cy="339975"/>
          </a:xfrm>
        </p:grpSpPr>
        <p:pic>
          <p:nvPicPr>
            <p:cNvPr id="956" name="Google Shape;95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7" name="Google Shape;957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58" name="Google Shape;958;p36"/>
          <p:cNvGrpSpPr/>
          <p:nvPr/>
        </p:nvGrpSpPr>
        <p:grpSpPr>
          <a:xfrm>
            <a:off x="4725818" y="1906274"/>
            <a:ext cx="448200" cy="339975"/>
            <a:chOff x="3733143" y="1906537"/>
            <a:chExt cx="448200" cy="339975"/>
          </a:xfrm>
        </p:grpSpPr>
        <p:pic>
          <p:nvPicPr>
            <p:cNvPr id="959" name="Google Shape;95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0" name="Google Shape;960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61" name="Google Shape;961;p36"/>
          <p:cNvGrpSpPr/>
          <p:nvPr/>
        </p:nvGrpSpPr>
        <p:grpSpPr>
          <a:xfrm>
            <a:off x="4802018" y="1906274"/>
            <a:ext cx="448200" cy="339975"/>
            <a:chOff x="3733143" y="1906537"/>
            <a:chExt cx="448200" cy="339975"/>
          </a:xfrm>
        </p:grpSpPr>
        <p:pic>
          <p:nvPicPr>
            <p:cNvPr id="962" name="Google Shape;962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3" name="Google Shape;963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64" name="Google Shape;964;p36"/>
          <p:cNvGrpSpPr/>
          <p:nvPr/>
        </p:nvGrpSpPr>
        <p:grpSpPr>
          <a:xfrm>
            <a:off x="4878218" y="1906274"/>
            <a:ext cx="448200" cy="339975"/>
            <a:chOff x="3733143" y="1906537"/>
            <a:chExt cx="448200" cy="339975"/>
          </a:xfrm>
        </p:grpSpPr>
        <p:pic>
          <p:nvPicPr>
            <p:cNvPr id="965" name="Google Shape;965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6" name="Google Shape;966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4954418" y="1906274"/>
            <a:ext cx="448200" cy="339975"/>
            <a:chOff x="3733143" y="1906537"/>
            <a:chExt cx="448200" cy="339975"/>
          </a:xfrm>
        </p:grpSpPr>
        <p:pic>
          <p:nvPicPr>
            <p:cNvPr id="968" name="Google Shape;96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9" name="Google Shape;969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70" name="Google Shape;970;p36"/>
          <p:cNvGrpSpPr/>
          <p:nvPr/>
        </p:nvGrpSpPr>
        <p:grpSpPr>
          <a:xfrm>
            <a:off x="7337480" y="2222137"/>
            <a:ext cx="448200" cy="339975"/>
            <a:chOff x="3733143" y="1906537"/>
            <a:chExt cx="448200" cy="339975"/>
          </a:xfrm>
        </p:grpSpPr>
        <p:pic>
          <p:nvPicPr>
            <p:cNvPr id="971" name="Google Shape;971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2" name="Google Shape;972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73" name="Google Shape;973;p36"/>
          <p:cNvGrpSpPr/>
          <p:nvPr/>
        </p:nvGrpSpPr>
        <p:grpSpPr>
          <a:xfrm>
            <a:off x="7337480" y="2287274"/>
            <a:ext cx="448200" cy="339975"/>
            <a:chOff x="3733143" y="1906537"/>
            <a:chExt cx="448200" cy="339975"/>
          </a:xfrm>
        </p:grpSpPr>
        <p:pic>
          <p:nvPicPr>
            <p:cNvPr id="974" name="Google Shape;97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5" name="Google Shape;975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76" name="Google Shape;976;p36"/>
          <p:cNvGrpSpPr/>
          <p:nvPr/>
        </p:nvGrpSpPr>
        <p:grpSpPr>
          <a:xfrm>
            <a:off x="7337480" y="2363474"/>
            <a:ext cx="448200" cy="339975"/>
            <a:chOff x="3733143" y="1906537"/>
            <a:chExt cx="448200" cy="339975"/>
          </a:xfrm>
        </p:grpSpPr>
        <p:pic>
          <p:nvPicPr>
            <p:cNvPr id="977" name="Google Shape;977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8" name="Google Shape;978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979" name="Google Shape;979;p36"/>
          <p:cNvGrpSpPr/>
          <p:nvPr/>
        </p:nvGrpSpPr>
        <p:grpSpPr>
          <a:xfrm>
            <a:off x="7337480" y="2439674"/>
            <a:ext cx="448200" cy="339975"/>
            <a:chOff x="3733143" y="1906537"/>
            <a:chExt cx="448200" cy="339975"/>
          </a:xfrm>
        </p:grpSpPr>
        <p:pic>
          <p:nvPicPr>
            <p:cNvPr id="980" name="Google Shape;980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1" name="Google Shape;981;p3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982" name="Google Shape;982;p36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36600" y="2316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3922800" y="7165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7580400" y="2316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チップの回収</a:t>
            </a:r>
            <a:endParaRPr/>
          </a:p>
        </p:txBody>
      </p:sp>
      <p:sp>
        <p:nvSpPr>
          <p:cNvPr id="994" name="Google Shape;99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7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7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7" name="Google Shape;9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37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4" name="Google Shape;1004;p37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5" name="Google Shape;1005;p37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6" name="Google Shape;1006;p37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07" name="Google Shape;1007;p37"/>
          <p:cNvGrpSpPr/>
          <p:nvPr/>
        </p:nvGrpSpPr>
        <p:grpSpPr>
          <a:xfrm>
            <a:off x="5866743" y="2614850"/>
            <a:ext cx="758686" cy="698462"/>
            <a:chOff x="5485743" y="2614850"/>
            <a:chExt cx="758686" cy="698462"/>
          </a:xfrm>
        </p:grpSpPr>
        <p:pic>
          <p:nvPicPr>
            <p:cNvPr id="1008" name="Google Shape;1008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9" name="Google Shape;1009;p37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010" name="Google Shape;1010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1" name="Google Shape;1011;p37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012" name="Google Shape;1012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3" name="Google Shape;1013;p37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014" name="Google Shape;1014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5" name="Google Shape;1015;p37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016" name="Google Shape;1016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7" name="Google Shape;1017;p37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1018" name="Google Shape;1018;p37"/>
          <p:cNvSpPr/>
          <p:nvPr/>
        </p:nvSpPr>
        <p:spPr>
          <a:xfrm>
            <a:off x="5899975" y="24018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9" name="Google Shape;101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p3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7" name="Google Shape;1027;p37"/>
          <p:cNvGrpSpPr/>
          <p:nvPr/>
        </p:nvGrpSpPr>
        <p:grpSpPr>
          <a:xfrm>
            <a:off x="6323943" y="2973337"/>
            <a:ext cx="448200" cy="339975"/>
            <a:chOff x="1370943" y="3049537"/>
            <a:chExt cx="448200" cy="339975"/>
          </a:xfrm>
        </p:grpSpPr>
        <p:pic>
          <p:nvPicPr>
            <p:cNvPr id="1028" name="Google Shape;1028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9" name="Google Shape;1029;p37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030" name="Google Shape;1030;p37"/>
          <p:cNvGrpSpPr/>
          <p:nvPr/>
        </p:nvGrpSpPr>
        <p:grpSpPr>
          <a:xfrm>
            <a:off x="5942943" y="2668537"/>
            <a:ext cx="448200" cy="339975"/>
            <a:chOff x="3733143" y="1906537"/>
            <a:chExt cx="448200" cy="339975"/>
          </a:xfrm>
        </p:grpSpPr>
        <p:pic>
          <p:nvPicPr>
            <p:cNvPr id="1031" name="Google Shape;1031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2" name="Google Shape;1032;p37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033" name="Google Shape;1033;p37"/>
          <p:cNvGrpSpPr/>
          <p:nvPr/>
        </p:nvGrpSpPr>
        <p:grpSpPr>
          <a:xfrm>
            <a:off x="6171543" y="2668537"/>
            <a:ext cx="448200" cy="339975"/>
            <a:chOff x="3733143" y="1906537"/>
            <a:chExt cx="448200" cy="339975"/>
          </a:xfrm>
        </p:grpSpPr>
        <p:pic>
          <p:nvPicPr>
            <p:cNvPr id="1034" name="Google Shape;1034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5" name="Google Shape;1035;p37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036" name="Google Shape;1036;p3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37"/>
          <p:cNvGrpSpPr/>
          <p:nvPr/>
        </p:nvGrpSpPr>
        <p:grpSpPr>
          <a:xfrm>
            <a:off x="6173618" y="2896874"/>
            <a:ext cx="448200" cy="339975"/>
            <a:chOff x="3733143" y="1906537"/>
            <a:chExt cx="448200" cy="339975"/>
          </a:xfrm>
        </p:grpSpPr>
        <p:pic>
          <p:nvPicPr>
            <p:cNvPr id="1038" name="Google Shape;1038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9" name="Google Shape;1039;p37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1040" name="Google Shape;1040;p37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1041" name="Google Shape;1041;p37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1042" name="Google Shape;1042;p37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1043" name="Google Shape;1043;p37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５</a:t>
            </a:r>
            <a:r>
              <a:rPr lang="ja"/>
              <a:t>枚目がオープン</a:t>
            </a:r>
            <a:endParaRPr/>
          </a:p>
        </p:txBody>
      </p:sp>
      <p:sp>
        <p:nvSpPr>
          <p:cNvPr id="1049" name="Google Shape;104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8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8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2" name="Google Shape;10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38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9" name="Google Shape;1059;p38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0" name="Google Shape;1060;p38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1" name="Google Shape;1061;p38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62" name="Google Shape;1062;p38"/>
          <p:cNvGrpSpPr/>
          <p:nvPr/>
        </p:nvGrpSpPr>
        <p:grpSpPr>
          <a:xfrm>
            <a:off x="6400143" y="1624250"/>
            <a:ext cx="758686" cy="698462"/>
            <a:chOff x="5485743" y="2614850"/>
            <a:chExt cx="758686" cy="698462"/>
          </a:xfrm>
        </p:grpSpPr>
        <p:pic>
          <p:nvPicPr>
            <p:cNvPr id="1063" name="Google Shape;1063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" name="Google Shape;1064;p38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065" name="Google Shape;1065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6" name="Google Shape;1066;p38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067" name="Google Shape;1067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8" name="Google Shape;1068;p38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069" name="Google Shape;1069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0" name="Google Shape;1070;p38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071" name="Google Shape;1071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2" name="Google Shape;1072;p38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1073" name="Google Shape;1073;p38"/>
          <p:cNvSpPr/>
          <p:nvPr/>
        </p:nvSpPr>
        <p:spPr>
          <a:xfrm>
            <a:off x="6433375" y="14112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74" name="Google Shape;107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2" name="Google Shape;1082;p38"/>
          <p:cNvGrpSpPr/>
          <p:nvPr/>
        </p:nvGrpSpPr>
        <p:grpSpPr>
          <a:xfrm>
            <a:off x="6857343" y="1982737"/>
            <a:ext cx="448200" cy="339975"/>
            <a:chOff x="1370943" y="3049537"/>
            <a:chExt cx="448200" cy="339975"/>
          </a:xfrm>
        </p:grpSpPr>
        <p:pic>
          <p:nvPicPr>
            <p:cNvPr id="1083" name="Google Shape;1083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4" name="Google Shape;1084;p38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085" name="Google Shape;1085;p38"/>
          <p:cNvGrpSpPr/>
          <p:nvPr/>
        </p:nvGrpSpPr>
        <p:grpSpPr>
          <a:xfrm>
            <a:off x="6476343" y="1677937"/>
            <a:ext cx="448200" cy="339975"/>
            <a:chOff x="3733143" y="1906537"/>
            <a:chExt cx="448200" cy="339975"/>
          </a:xfrm>
        </p:grpSpPr>
        <p:pic>
          <p:nvPicPr>
            <p:cNvPr id="1086" name="Google Shape;1086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7" name="Google Shape;1087;p38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6704943" y="1677937"/>
            <a:ext cx="448200" cy="339975"/>
            <a:chOff x="3733143" y="1906537"/>
            <a:chExt cx="448200" cy="339975"/>
          </a:xfrm>
        </p:grpSpPr>
        <p:pic>
          <p:nvPicPr>
            <p:cNvPr id="1089" name="Google Shape;1089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0" name="Google Shape;1090;p38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091" name="Google Shape;1091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2" name="Google Shape;1092;p38"/>
          <p:cNvGrpSpPr/>
          <p:nvPr/>
        </p:nvGrpSpPr>
        <p:grpSpPr>
          <a:xfrm>
            <a:off x="6707018" y="1906274"/>
            <a:ext cx="448200" cy="339975"/>
            <a:chOff x="3733143" y="1906537"/>
            <a:chExt cx="448200" cy="339975"/>
          </a:xfrm>
        </p:grpSpPr>
        <p:pic>
          <p:nvPicPr>
            <p:cNvPr id="1093" name="Google Shape;1093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4" name="Google Shape;1094;p38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095" name="Google Shape;1095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14875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38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1097" name="Google Shape;1097;p38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1098" name="Google Shape;1098;p38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1099" name="Google Shape;1099;p38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アクション</a:t>
            </a:r>
            <a:endParaRPr/>
          </a:p>
        </p:txBody>
      </p:sp>
      <p:sp>
        <p:nvSpPr>
          <p:cNvPr id="1105" name="Google Shape;110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9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9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8" name="Google Shape;11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39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5" name="Google Shape;1115;p39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6" name="Google Shape;1116;p39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7" name="Google Shape;1117;p39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18" name="Google Shape;1118;p39"/>
          <p:cNvGrpSpPr/>
          <p:nvPr/>
        </p:nvGrpSpPr>
        <p:grpSpPr>
          <a:xfrm>
            <a:off x="6400143" y="1624250"/>
            <a:ext cx="758686" cy="698462"/>
            <a:chOff x="5485743" y="2614850"/>
            <a:chExt cx="758686" cy="698462"/>
          </a:xfrm>
        </p:grpSpPr>
        <p:pic>
          <p:nvPicPr>
            <p:cNvPr id="1119" name="Google Shape;1119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0" name="Google Shape;1120;p39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121" name="Google Shape;1121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2" name="Google Shape;1122;p39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123" name="Google Shape;1123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4" name="Google Shape;1124;p39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125" name="Google Shape;1125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6" name="Google Shape;1126;p39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127" name="Google Shape;1127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8" name="Google Shape;1128;p39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1129" name="Google Shape;1129;p39"/>
          <p:cNvSpPr/>
          <p:nvPr/>
        </p:nvSpPr>
        <p:spPr>
          <a:xfrm>
            <a:off x="6433375" y="14112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30" name="Google Shape;113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8" name="Google Shape;1138;p39"/>
          <p:cNvGrpSpPr/>
          <p:nvPr/>
        </p:nvGrpSpPr>
        <p:grpSpPr>
          <a:xfrm>
            <a:off x="6857343" y="1982737"/>
            <a:ext cx="448200" cy="339975"/>
            <a:chOff x="1370943" y="3049537"/>
            <a:chExt cx="448200" cy="339975"/>
          </a:xfrm>
        </p:grpSpPr>
        <p:pic>
          <p:nvPicPr>
            <p:cNvPr id="1139" name="Google Shape;1139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39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6476343" y="1677937"/>
            <a:ext cx="448200" cy="339975"/>
            <a:chOff x="3733143" y="1906537"/>
            <a:chExt cx="448200" cy="339975"/>
          </a:xfrm>
        </p:grpSpPr>
        <p:pic>
          <p:nvPicPr>
            <p:cNvPr id="1142" name="Google Shape;1142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3" name="Google Shape;1143;p39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144" name="Google Shape;1144;p39"/>
          <p:cNvGrpSpPr/>
          <p:nvPr/>
        </p:nvGrpSpPr>
        <p:grpSpPr>
          <a:xfrm>
            <a:off x="6704943" y="1677937"/>
            <a:ext cx="448200" cy="339975"/>
            <a:chOff x="3733143" y="1906537"/>
            <a:chExt cx="448200" cy="339975"/>
          </a:xfrm>
        </p:grpSpPr>
        <p:pic>
          <p:nvPicPr>
            <p:cNvPr id="1145" name="Google Shape;1145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6" name="Google Shape;1146;p39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147" name="Google Shape;114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8" name="Google Shape;1148;p39"/>
          <p:cNvGrpSpPr/>
          <p:nvPr/>
        </p:nvGrpSpPr>
        <p:grpSpPr>
          <a:xfrm>
            <a:off x="6707018" y="1906274"/>
            <a:ext cx="448200" cy="339975"/>
            <a:chOff x="3733143" y="1906537"/>
            <a:chExt cx="448200" cy="339975"/>
          </a:xfrm>
        </p:grpSpPr>
        <p:pic>
          <p:nvPicPr>
            <p:cNvPr id="1149" name="Google Shape;1149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0" name="Google Shape;1150;p39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151" name="Google Shape;1151;p3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14875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39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1153" name="Google Shape;1153;p39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1154" name="Google Shape;1154;p39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1155" name="Google Shape;1155;p39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1156" name="Google Shape;1156;p39"/>
          <p:cNvSpPr/>
          <p:nvPr/>
        </p:nvSpPr>
        <p:spPr>
          <a:xfrm>
            <a:off x="3770400" y="39169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オール・イン（あなた）</a:t>
            </a:r>
            <a:endParaRPr/>
          </a:p>
        </p:txBody>
      </p:sp>
      <p:sp>
        <p:nvSpPr>
          <p:cNvPr id="1162" name="Google Shape;116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0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0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5" name="Google Shape;11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Google Shape;11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40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2" name="Google Shape;1172;p40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3" name="Google Shape;1173;p40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4" name="Google Shape;1174;p40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75" name="Google Shape;1175;p40"/>
          <p:cNvGrpSpPr/>
          <p:nvPr/>
        </p:nvGrpSpPr>
        <p:grpSpPr>
          <a:xfrm>
            <a:off x="6400143" y="1624250"/>
            <a:ext cx="758686" cy="698462"/>
            <a:chOff x="5485743" y="2614850"/>
            <a:chExt cx="758686" cy="698462"/>
          </a:xfrm>
        </p:grpSpPr>
        <p:pic>
          <p:nvPicPr>
            <p:cNvPr id="1176" name="Google Shape;1176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7" name="Google Shape;1177;p40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178" name="Google Shape;1178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9" name="Google Shape;1179;p40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180" name="Google Shape;118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1" name="Google Shape;1181;p40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182" name="Google Shape;1182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3" name="Google Shape;1183;p40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184" name="Google Shape;1184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5" name="Google Shape;1185;p40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1186" name="Google Shape;1186;p40"/>
          <p:cNvSpPr/>
          <p:nvPr/>
        </p:nvSpPr>
        <p:spPr>
          <a:xfrm>
            <a:off x="6433375" y="14112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87" name="Google Shape;118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p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p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5" name="Google Shape;1195;p40"/>
          <p:cNvGrpSpPr/>
          <p:nvPr/>
        </p:nvGrpSpPr>
        <p:grpSpPr>
          <a:xfrm>
            <a:off x="6857343" y="1982737"/>
            <a:ext cx="448200" cy="339975"/>
            <a:chOff x="1370943" y="3049537"/>
            <a:chExt cx="448200" cy="339975"/>
          </a:xfrm>
        </p:grpSpPr>
        <p:pic>
          <p:nvPicPr>
            <p:cNvPr id="1196" name="Google Shape;1196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7" name="Google Shape;1197;p40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198" name="Google Shape;1198;p40"/>
          <p:cNvGrpSpPr/>
          <p:nvPr/>
        </p:nvGrpSpPr>
        <p:grpSpPr>
          <a:xfrm>
            <a:off x="6476343" y="1677937"/>
            <a:ext cx="448200" cy="339975"/>
            <a:chOff x="3733143" y="1906537"/>
            <a:chExt cx="448200" cy="339975"/>
          </a:xfrm>
        </p:grpSpPr>
        <p:pic>
          <p:nvPicPr>
            <p:cNvPr id="1199" name="Google Shape;1199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0" name="Google Shape;1200;p40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201" name="Google Shape;1201;p40"/>
          <p:cNvGrpSpPr/>
          <p:nvPr/>
        </p:nvGrpSpPr>
        <p:grpSpPr>
          <a:xfrm>
            <a:off x="6704943" y="1677937"/>
            <a:ext cx="448200" cy="339975"/>
            <a:chOff x="3733143" y="1906537"/>
            <a:chExt cx="448200" cy="339975"/>
          </a:xfrm>
        </p:grpSpPr>
        <p:pic>
          <p:nvPicPr>
            <p:cNvPr id="1202" name="Google Shape;1202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3" name="Google Shape;1203;p40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204" name="Google Shape;1204;p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5" name="Google Shape;1205;p40"/>
          <p:cNvGrpSpPr/>
          <p:nvPr/>
        </p:nvGrpSpPr>
        <p:grpSpPr>
          <a:xfrm>
            <a:off x="6707018" y="1906274"/>
            <a:ext cx="448200" cy="339975"/>
            <a:chOff x="3733143" y="1906537"/>
            <a:chExt cx="448200" cy="339975"/>
          </a:xfrm>
        </p:grpSpPr>
        <p:pic>
          <p:nvPicPr>
            <p:cNvPr id="1206" name="Google Shape;1206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7" name="Google Shape;1207;p40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208" name="Google Shape;1208;p4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14875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9" name="Google Shape;1209;p40"/>
          <p:cNvGrpSpPr/>
          <p:nvPr/>
        </p:nvGrpSpPr>
        <p:grpSpPr>
          <a:xfrm>
            <a:off x="4784838" y="3658862"/>
            <a:ext cx="448200" cy="339975"/>
            <a:chOff x="4784838" y="3658862"/>
            <a:chExt cx="448200" cy="339975"/>
          </a:xfrm>
        </p:grpSpPr>
        <p:pic>
          <p:nvPicPr>
            <p:cNvPr id="1210" name="Google Shape;1210;p4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1" name="Google Shape;1211;p4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212" name="Google Shape;1212;p40"/>
          <p:cNvGrpSpPr/>
          <p:nvPr/>
        </p:nvGrpSpPr>
        <p:grpSpPr>
          <a:xfrm>
            <a:off x="5013438" y="3658862"/>
            <a:ext cx="448200" cy="339975"/>
            <a:chOff x="4784838" y="3658862"/>
            <a:chExt cx="448200" cy="339975"/>
          </a:xfrm>
        </p:grpSpPr>
        <p:pic>
          <p:nvPicPr>
            <p:cNvPr id="1213" name="Google Shape;1213;p4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4" name="Google Shape;1214;p4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5242038" y="3658862"/>
            <a:ext cx="448200" cy="339975"/>
            <a:chOff x="4784838" y="3658862"/>
            <a:chExt cx="448200" cy="339975"/>
          </a:xfrm>
        </p:grpSpPr>
        <p:pic>
          <p:nvPicPr>
            <p:cNvPr id="1216" name="Google Shape;1216;p4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7" name="Google Shape;1217;p4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sp>
        <p:nvSpPr>
          <p:cNvPr id="1218" name="Google Shape;1218;p40"/>
          <p:cNvSpPr/>
          <p:nvPr/>
        </p:nvSpPr>
        <p:spPr>
          <a:xfrm>
            <a:off x="3629450" y="35716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19" name="Google Shape;1219;p40"/>
          <p:cNvSpPr txBox="1"/>
          <p:nvPr/>
        </p:nvSpPr>
        <p:spPr>
          <a:xfrm>
            <a:off x="3633435" y="36384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20" name="Google Shape;1220;p40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1221" name="Google Shape;1221;p40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1222" name="Google Shape;1222;p40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1223" name="Google Shape;1223;p40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1224" name="Google Shape;1224;p40"/>
          <p:cNvSpPr/>
          <p:nvPr/>
        </p:nvSpPr>
        <p:spPr>
          <a:xfrm>
            <a:off x="3770400" y="39169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A、B、Jさん</a:t>
            </a:r>
            <a:r>
              <a:rPr lang="ja"/>
              <a:t>オール・イン</a:t>
            </a:r>
            <a:endParaRPr/>
          </a:p>
        </p:txBody>
      </p:sp>
      <p:sp>
        <p:nvSpPr>
          <p:cNvPr id="1230" name="Google Shape;123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1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1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3" name="Google Shape;1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Google Shape;1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Google Shape;1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41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0" name="Google Shape;1240;p41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1" name="Google Shape;1241;p41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2" name="Google Shape;1242;p41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43" name="Google Shape;1243;p41"/>
          <p:cNvGrpSpPr/>
          <p:nvPr/>
        </p:nvGrpSpPr>
        <p:grpSpPr>
          <a:xfrm>
            <a:off x="6400143" y="1624250"/>
            <a:ext cx="758686" cy="698462"/>
            <a:chOff x="5485743" y="2614850"/>
            <a:chExt cx="758686" cy="698462"/>
          </a:xfrm>
        </p:grpSpPr>
        <p:pic>
          <p:nvPicPr>
            <p:cNvPr id="1244" name="Google Shape;1244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5" name="Google Shape;1245;p41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246" name="Google Shape;1246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7" name="Google Shape;1247;p41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248" name="Google Shape;1248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9" name="Google Shape;1249;p41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250" name="Google Shape;1250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1" name="Google Shape;1251;p41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252" name="Google Shape;1252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3" name="Google Shape;1253;p41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1254" name="Google Shape;1254;p41"/>
          <p:cNvSpPr/>
          <p:nvPr/>
        </p:nvSpPr>
        <p:spPr>
          <a:xfrm>
            <a:off x="6433375" y="14112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55" name="Google Shape;125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Google Shape;1259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0" name="Google Shape;1260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3" name="Google Shape;1263;p41"/>
          <p:cNvGrpSpPr/>
          <p:nvPr/>
        </p:nvGrpSpPr>
        <p:grpSpPr>
          <a:xfrm>
            <a:off x="6857343" y="1982737"/>
            <a:ext cx="448200" cy="339975"/>
            <a:chOff x="1370943" y="3049537"/>
            <a:chExt cx="448200" cy="339975"/>
          </a:xfrm>
        </p:grpSpPr>
        <p:pic>
          <p:nvPicPr>
            <p:cNvPr id="1264" name="Google Shape;1264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5" name="Google Shape;1265;p41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266" name="Google Shape;1266;p41"/>
          <p:cNvGrpSpPr/>
          <p:nvPr/>
        </p:nvGrpSpPr>
        <p:grpSpPr>
          <a:xfrm>
            <a:off x="6476343" y="1677937"/>
            <a:ext cx="448200" cy="339975"/>
            <a:chOff x="3733143" y="1906537"/>
            <a:chExt cx="448200" cy="339975"/>
          </a:xfrm>
        </p:grpSpPr>
        <p:pic>
          <p:nvPicPr>
            <p:cNvPr id="1267" name="Google Shape;1267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8" name="Google Shape;1268;p41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269" name="Google Shape;1269;p41"/>
          <p:cNvGrpSpPr/>
          <p:nvPr/>
        </p:nvGrpSpPr>
        <p:grpSpPr>
          <a:xfrm>
            <a:off x="6704943" y="1677937"/>
            <a:ext cx="448200" cy="339975"/>
            <a:chOff x="3733143" y="1906537"/>
            <a:chExt cx="448200" cy="339975"/>
          </a:xfrm>
        </p:grpSpPr>
        <p:pic>
          <p:nvPicPr>
            <p:cNvPr id="1270" name="Google Shape;1270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1" name="Google Shape;1271;p41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272" name="Google Shape;1272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3" name="Google Shape;1273;p41"/>
          <p:cNvGrpSpPr/>
          <p:nvPr/>
        </p:nvGrpSpPr>
        <p:grpSpPr>
          <a:xfrm>
            <a:off x="6707018" y="1906274"/>
            <a:ext cx="448200" cy="339975"/>
            <a:chOff x="3733143" y="1906537"/>
            <a:chExt cx="448200" cy="339975"/>
          </a:xfrm>
        </p:grpSpPr>
        <p:pic>
          <p:nvPicPr>
            <p:cNvPr id="1274" name="Google Shape;1274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5" name="Google Shape;1275;p41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276" name="Google Shape;1276;p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14875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7" name="Google Shape;1277;p41"/>
          <p:cNvGrpSpPr/>
          <p:nvPr/>
        </p:nvGrpSpPr>
        <p:grpSpPr>
          <a:xfrm>
            <a:off x="4784838" y="3658862"/>
            <a:ext cx="448200" cy="339975"/>
            <a:chOff x="4784838" y="3658862"/>
            <a:chExt cx="448200" cy="339975"/>
          </a:xfrm>
        </p:grpSpPr>
        <p:pic>
          <p:nvPicPr>
            <p:cNvPr id="1278" name="Google Shape;1278;p4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9" name="Google Shape;1279;p41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280" name="Google Shape;1280;p41"/>
          <p:cNvGrpSpPr/>
          <p:nvPr/>
        </p:nvGrpSpPr>
        <p:grpSpPr>
          <a:xfrm>
            <a:off x="5013438" y="3658862"/>
            <a:ext cx="448200" cy="339975"/>
            <a:chOff x="4784838" y="3658862"/>
            <a:chExt cx="448200" cy="339975"/>
          </a:xfrm>
        </p:grpSpPr>
        <p:pic>
          <p:nvPicPr>
            <p:cNvPr id="1281" name="Google Shape;1281;p4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2" name="Google Shape;1282;p41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283" name="Google Shape;1283;p41"/>
          <p:cNvGrpSpPr/>
          <p:nvPr/>
        </p:nvGrpSpPr>
        <p:grpSpPr>
          <a:xfrm>
            <a:off x="5242038" y="3658862"/>
            <a:ext cx="448200" cy="339975"/>
            <a:chOff x="4784838" y="3658862"/>
            <a:chExt cx="448200" cy="339975"/>
          </a:xfrm>
        </p:grpSpPr>
        <p:pic>
          <p:nvPicPr>
            <p:cNvPr id="1284" name="Google Shape;1284;p4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5" name="Google Shape;1285;p41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sp>
        <p:nvSpPr>
          <p:cNvPr id="1286" name="Google Shape;1286;p41"/>
          <p:cNvSpPr/>
          <p:nvPr/>
        </p:nvSpPr>
        <p:spPr>
          <a:xfrm>
            <a:off x="3629450" y="35716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87" name="Google Shape;1287;p41"/>
          <p:cNvSpPr txBox="1"/>
          <p:nvPr/>
        </p:nvSpPr>
        <p:spPr>
          <a:xfrm>
            <a:off x="3633435" y="36384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1288" name="Google Shape;1288;p41"/>
          <p:cNvGrpSpPr/>
          <p:nvPr/>
        </p:nvGrpSpPr>
        <p:grpSpPr>
          <a:xfrm>
            <a:off x="4784838" y="1906262"/>
            <a:ext cx="448200" cy="339975"/>
            <a:chOff x="4784838" y="3658862"/>
            <a:chExt cx="448200" cy="339975"/>
          </a:xfrm>
        </p:grpSpPr>
        <p:pic>
          <p:nvPicPr>
            <p:cNvPr id="1289" name="Google Shape;1289;p4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0" name="Google Shape;1290;p41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291" name="Google Shape;1291;p41"/>
          <p:cNvGrpSpPr/>
          <p:nvPr/>
        </p:nvGrpSpPr>
        <p:grpSpPr>
          <a:xfrm>
            <a:off x="5013438" y="1906262"/>
            <a:ext cx="448200" cy="339975"/>
            <a:chOff x="4784838" y="3658862"/>
            <a:chExt cx="448200" cy="339975"/>
          </a:xfrm>
        </p:grpSpPr>
        <p:pic>
          <p:nvPicPr>
            <p:cNvPr id="1292" name="Google Shape;1292;p4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3" name="Google Shape;1293;p41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294" name="Google Shape;1294;p41"/>
          <p:cNvGrpSpPr/>
          <p:nvPr/>
        </p:nvGrpSpPr>
        <p:grpSpPr>
          <a:xfrm>
            <a:off x="5242038" y="1906262"/>
            <a:ext cx="448200" cy="339975"/>
            <a:chOff x="4784838" y="3658862"/>
            <a:chExt cx="448200" cy="339975"/>
          </a:xfrm>
        </p:grpSpPr>
        <p:pic>
          <p:nvPicPr>
            <p:cNvPr id="1295" name="Google Shape;1295;p4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6" name="Google Shape;1296;p41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297" name="Google Shape;1297;p41"/>
          <p:cNvGrpSpPr/>
          <p:nvPr/>
        </p:nvGrpSpPr>
        <p:grpSpPr>
          <a:xfrm>
            <a:off x="1279638" y="2820662"/>
            <a:ext cx="448200" cy="339975"/>
            <a:chOff x="4784838" y="3658862"/>
            <a:chExt cx="448200" cy="339975"/>
          </a:xfrm>
        </p:grpSpPr>
        <p:pic>
          <p:nvPicPr>
            <p:cNvPr id="1298" name="Google Shape;1298;p4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9" name="Google Shape;1299;p41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300" name="Google Shape;1300;p41"/>
          <p:cNvGrpSpPr/>
          <p:nvPr/>
        </p:nvGrpSpPr>
        <p:grpSpPr>
          <a:xfrm>
            <a:off x="1508238" y="2820662"/>
            <a:ext cx="448200" cy="339975"/>
            <a:chOff x="4784838" y="3658862"/>
            <a:chExt cx="448200" cy="339975"/>
          </a:xfrm>
        </p:grpSpPr>
        <p:pic>
          <p:nvPicPr>
            <p:cNvPr id="1301" name="Google Shape;1301;p4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2" name="Google Shape;1302;p41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303" name="Google Shape;1303;p41"/>
          <p:cNvGrpSpPr/>
          <p:nvPr/>
        </p:nvGrpSpPr>
        <p:grpSpPr>
          <a:xfrm>
            <a:off x="1736838" y="2820662"/>
            <a:ext cx="448200" cy="339975"/>
            <a:chOff x="4784838" y="3658862"/>
            <a:chExt cx="448200" cy="339975"/>
          </a:xfrm>
        </p:grpSpPr>
        <p:pic>
          <p:nvPicPr>
            <p:cNvPr id="1304" name="Google Shape;1304;p4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5" name="Google Shape;1305;p41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306" name="Google Shape;1306;p41"/>
          <p:cNvGrpSpPr/>
          <p:nvPr/>
        </p:nvGrpSpPr>
        <p:grpSpPr>
          <a:xfrm>
            <a:off x="6918438" y="3277862"/>
            <a:ext cx="448200" cy="339975"/>
            <a:chOff x="4784838" y="3658862"/>
            <a:chExt cx="448200" cy="339975"/>
          </a:xfrm>
        </p:grpSpPr>
        <p:pic>
          <p:nvPicPr>
            <p:cNvPr id="1307" name="Google Shape;1307;p4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8" name="Google Shape;1308;p41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309" name="Google Shape;1309;p41"/>
          <p:cNvGrpSpPr/>
          <p:nvPr/>
        </p:nvGrpSpPr>
        <p:grpSpPr>
          <a:xfrm>
            <a:off x="7147038" y="3277862"/>
            <a:ext cx="448200" cy="339975"/>
            <a:chOff x="4784838" y="3658862"/>
            <a:chExt cx="448200" cy="339975"/>
          </a:xfrm>
        </p:grpSpPr>
        <p:pic>
          <p:nvPicPr>
            <p:cNvPr id="1310" name="Google Shape;1310;p4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1" name="Google Shape;1311;p41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312" name="Google Shape;1312;p41"/>
          <p:cNvGrpSpPr/>
          <p:nvPr/>
        </p:nvGrpSpPr>
        <p:grpSpPr>
          <a:xfrm>
            <a:off x="7375638" y="3277862"/>
            <a:ext cx="448200" cy="339975"/>
            <a:chOff x="4784838" y="3658862"/>
            <a:chExt cx="448200" cy="339975"/>
          </a:xfrm>
        </p:grpSpPr>
        <p:pic>
          <p:nvPicPr>
            <p:cNvPr id="1313" name="Google Shape;1313;p4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4" name="Google Shape;1314;p41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sp>
        <p:nvSpPr>
          <p:cNvPr id="1315" name="Google Shape;1315;p41"/>
          <p:cNvSpPr/>
          <p:nvPr/>
        </p:nvSpPr>
        <p:spPr>
          <a:xfrm>
            <a:off x="1495850" y="31906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16" name="Google Shape;1316;p41"/>
          <p:cNvSpPr txBox="1"/>
          <p:nvPr/>
        </p:nvSpPr>
        <p:spPr>
          <a:xfrm>
            <a:off x="1499835" y="32574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17" name="Google Shape;1317;p41"/>
          <p:cNvSpPr/>
          <p:nvPr/>
        </p:nvSpPr>
        <p:spPr>
          <a:xfrm>
            <a:off x="4162850" y="18190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18" name="Google Shape;1318;p41"/>
          <p:cNvSpPr txBox="1"/>
          <p:nvPr/>
        </p:nvSpPr>
        <p:spPr>
          <a:xfrm>
            <a:off x="4166835" y="18858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19" name="Google Shape;1319;p41"/>
          <p:cNvSpPr/>
          <p:nvPr/>
        </p:nvSpPr>
        <p:spPr>
          <a:xfrm>
            <a:off x="7134650" y="23524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20" name="Google Shape;1320;p41"/>
          <p:cNvSpPr txBox="1"/>
          <p:nvPr/>
        </p:nvSpPr>
        <p:spPr>
          <a:xfrm>
            <a:off x="7138635" y="24192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21" name="Google Shape;1321;p41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1322" name="Google Shape;1322;p41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1323" name="Google Shape;1323;p41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1324" name="Google Shape;1324;p41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1325" name="Google Shape;1325;p41"/>
          <p:cNvSpPr/>
          <p:nvPr/>
        </p:nvSpPr>
        <p:spPr>
          <a:xfrm>
            <a:off x="36600" y="2316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1"/>
          <p:cNvSpPr/>
          <p:nvPr/>
        </p:nvSpPr>
        <p:spPr>
          <a:xfrm>
            <a:off x="3770400" y="7165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1"/>
          <p:cNvSpPr/>
          <p:nvPr/>
        </p:nvSpPr>
        <p:spPr>
          <a:xfrm>
            <a:off x="7580400" y="2316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ハンドとボード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503875" y="2119550"/>
            <a:ext cx="213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ボード(コミュニティカード)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</a:t>
            </a:r>
            <a:r>
              <a:rPr lang="ja">
                <a:solidFill>
                  <a:srgbClr val="FFFFFF"/>
                </a:solidFill>
              </a:rPr>
              <a:t>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</a:t>
            </a:r>
            <a:r>
              <a:rPr lang="ja">
                <a:solidFill>
                  <a:srgbClr val="FFFFFF"/>
                </a:solidFill>
              </a:rPr>
              <a:t>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842575" y="40782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</a:t>
            </a:r>
            <a:r>
              <a:rPr lang="ja">
                <a:solidFill>
                  <a:srgbClr val="FFFFFF"/>
                </a:solidFill>
              </a:rPr>
              <a:t>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18462" y="438087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36587" y="438087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4875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600">
                <a:solidFill>
                  <a:srgbClr val="FFFFFF"/>
                </a:solidFill>
              </a:rPr>
              <a:t>　　　　　　　　　　　　　　</a:t>
            </a:r>
            <a:r>
              <a:rPr lang="ja" sz="10800">
                <a:solidFill>
                  <a:srgbClr val="FFFFFF"/>
                </a:solidFill>
              </a:rPr>
              <a:t>ショーダウン</a:t>
            </a:r>
            <a:endParaRPr sz="10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ショーダウン</a:t>
            </a:r>
            <a:endParaRPr/>
          </a:p>
        </p:txBody>
      </p:sp>
      <p:pic>
        <p:nvPicPr>
          <p:cNvPr id="1339" name="Google Shape;13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199" y="1234200"/>
            <a:ext cx="547600" cy="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574" y="1234204"/>
            <a:ext cx="547600" cy="7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43"/>
          <p:cNvSpPr/>
          <p:nvPr/>
        </p:nvSpPr>
        <p:spPr>
          <a:xfrm>
            <a:off x="441400" y="15094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あなた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342" name="Google Shape;134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483" y="1234200"/>
            <a:ext cx="547619" cy="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1823" y="1234200"/>
            <a:ext cx="547619" cy="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9113" y="1234203"/>
            <a:ext cx="547600" cy="796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p43"/>
          <p:cNvSpPr/>
          <p:nvPr/>
        </p:nvSpPr>
        <p:spPr>
          <a:xfrm>
            <a:off x="4880050" y="1509425"/>
            <a:ext cx="205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Aハイのフラッシュ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ショーダウン</a:t>
            </a:r>
            <a:endParaRPr/>
          </a:p>
        </p:txBody>
      </p:sp>
      <p:sp>
        <p:nvSpPr>
          <p:cNvPr id="1351" name="Google Shape;135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4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4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4" name="Google Shape;1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44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9" name="Google Shape;1359;p44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0" name="Google Shape;1360;p44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1" name="Google Shape;1361;p44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362" name="Google Shape;1362;p44"/>
          <p:cNvGrpSpPr/>
          <p:nvPr/>
        </p:nvGrpSpPr>
        <p:grpSpPr>
          <a:xfrm>
            <a:off x="6400143" y="1624250"/>
            <a:ext cx="758686" cy="698462"/>
            <a:chOff x="5485743" y="2614850"/>
            <a:chExt cx="758686" cy="698462"/>
          </a:xfrm>
        </p:grpSpPr>
        <p:pic>
          <p:nvPicPr>
            <p:cNvPr id="1363" name="Google Shape;1363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4" name="Google Shape;1364;p44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365" name="Google Shape;1365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6" name="Google Shape;1366;p44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367" name="Google Shape;1367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8" name="Google Shape;1368;p44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369" name="Google Shape;1369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0" name="Google Shape;1370;p44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371" name="Google Shape;1371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2" name="Google Shape;1372;p44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1373" name="Google Shape;1373;p44"/>
          <p:cNvSpPr/>
          <p:nvPr/>
        </p:nvSpPr>
        <p:spPr>
          <a:xfrm>
            <a:off x="6433375" y="14112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74" name="Google Shape;137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6" name="Google Shape;1376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8" name="Google Shape;1378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p4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" name="Google Shape;1381;p4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2" name="Google Shape;1382;p44"/>
          <p:cNvGrpSpPr/>
          <p:nvPr/>
        </p:nvGrpSpPr>
        <p:grpSpPr>
          <a:xfrm>
            <a:off x="6857343" y="1982737"/>
            <a:ext cx="448200" cy="339975"/>
            <a:chOff x="1370943" y="3049537"/>
            <a:chExt cx="448200" cy="339975"/>
          </a:xfrm>
        </p:grpSpPr>
        <p:pic>
          <p:nvPicPr>
            <p:cNvPr id="1383" name="Google Shape;1383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4" name="Google Shape;1384;p44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385" name="Google Shape;1385;p44"/>
          <p:cNvGrpSpPr/>
          <p:nvPr/>
        </p:nvGrpSpPr>
        <p:grpSpPr>
          <a:xfrm>
            <a:off x="6476343" y="1677937"/>
            <a:ext cx="448200" cy="339975"/>
            <a:chOff x="3733143" y="1906537"/>
            <a:chExt cx="448200" cy="339975"/>
          </a:xfrm>
        </p:grpSpPr>
        <p:pic>
          <p:nvPicPr>
            <p:cNvPr id="1386" name="Google Shape;1386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7" name="Google Shape;1387;p44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388" name="Google Shape;1388;p44"/>
          <p:cNvGrpSpPr/>
          <p:nvPr/>
        </p:nvGrpSpPr>
        <p:grpSpPr>
          <a:xfrm>
            <a:off x="6704943" y="1677937"/>
            <a:ext cx="448200" cy="339975"/>
            <a:chOff x="3733143" y="1906537"/>
            <a:chExt cx="448200" cy="339975"/>
          </a:xfrm>
        </p:grpSpPr>
        <p:pic>
          <p:nvPicPr>
            <p:cNvPr id="1389" name="Google Shape;1389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44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391" name="Google Shape;1391;p4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2" name="Google Shape;1392;p44"/>
          <p:cNvGrpSpPr/>
          <p:nvPr/>
        </p:nvGrpSpPr>
        <p:grpSpPr>
          <a:xfrm>
            <a:off x="6707018" y="1906274"/>
            <a:ext cx="448200" cy="339975"/>
            <a:chOff x="3733143" y="1906537"/>
            <a:chExt cx="448200" cy="339975"/>
          </a:xfrm>
        </p:grpSpPr>
        <p:pic>
          <p:nvPicPr>
            <p:cNvPr id="1393" name="Google Shape;1393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4" name="Google Shape;1394;p44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395" name="Google Shape;1395;p4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14875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44"/>
          <p:cNvSpPr/>
          <p:nvPr/>
        </p:nvSpPr>
        <p:spPr>
          <a:xfrm>
            <a:off x="3629450" y="35716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97" name="Google Shape;1397;p44"/>
          <p:cNvSpPr txBox="1"/>
          <p:nvPr/>
        </p:nvSpPr>
        <p:spPr>
          <a:xfrm>
            <a:off x="3633435" y="36384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1398" name="Google Shape;1398;p44"/>
          <p:cNvGrpSpPr/>
          <p:nvPr/>
        </p:nvGrpSpPr>
        <p:grpSpPr>
          <a:xfrm>
            <a:off x="6461238" y="1753862"/>
            <a:ext cx="448200" cy="339975"/>
            <a:chOff x="4784838" y="3658862"/>
            <a:chExt cx="448200" cy="339975"/>
          </a:xfrm>
        </p:grpSpPr>
        <p:pic>
          <p:nvPicPr>
            <p:cNvPr id="1399" name="Google Shape;1399;p4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0" name="Google Shape;1400;p44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401" name="Google Shape;1401;p44"/>
          <p:cNvGrpSpPr/>
          <p:nvPr/>
        </p:nvGrpSpPr>
        <p:grpSpPr>
          <a:xfrm>
            <a:off x="6689838" y="1753862"/>
            <a:ext cx="448200" cy="339975"/>
            <a:chOff x="4784838" y="3658862"/>
            <a:chExt cx="448200" cy="339975"/>
          </a:xfrm>
        </p:grpSpPr>
        <p:pic>
          <p:nvPicPr>
            <p:cNvPr id="1402" name="Google Shape;1402;p4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3" name="Google Shape;1403;p44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404" name="Google Shape;1404;p44"/>
          <p:cNvGrpSpPr/>
          <p:nvPr/>
        </p:nvGrpSpPr>
        <p:grpSpPr>
          <a:xfrm>
            <a:off x="6918438" y="1753862"/>
            <a:ext cx="448200" cy="339975"/>
            <a:chOff x="4784838" y="3658862"/>
            <a:chExt cx="448200" cy="339975"/>
          </a:xfrm>
        </p:grpSpPr>
        <p:pic>
          <p:nvPicPr>
            <p:cNvPr id="1405" name="Google Shape;1405;p4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6" name="Google Shape;1406;p44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sp>
        <p:nvSpPr>
          <p:cNvPr id="1407" name="Google Shape;1407;p44"/>
          <p:cNvSpPr/>
          <p:nvPr/>
        </p:nvSpPr>
        <p:spPr>
          <a:xfrm>
            <a:off x="1495850" y="31906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08" name="Google Shape;1408;p44"/>
          <p:cNvSpPr txBox="1"/>
          <p:nvPr/>
        </p:nvSpPr>
        <p:spPr>
          <a:xfrm>
            <a:off x="1499835" y="32574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09" name="Google Shape;1409;p44"/>
          <p:cNvSpPr/>
          <p:nvPr/>
        </p:nvSpPr>
        <p:spPr>
          <a:xfrm>
            <a:off x="4162850" y="18190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10" name="Google Shape;1410;p44"/>
          <p:cNvSpPr txBox="1"/>
          <p:nvPr/>
        </p:nvSpPr>
        <p:spPr>
          <a:xfrm>
            <a:off x="4166835" y="18858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11" name="Google Shape;1411;p44"/>
          <p:cNvSpPr/>
          <p:nvPr/>
        </p:nvSpPr>
        <p:spPr>
          <a:xfrm>
            <a:off x="7134650" y="23524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12" name="Google Shape;1412;p44"/>
          <p:cNvSpPr txBox="1"/>
          <p:nvPr/>
        </p:nvSpPr>
        <p:spPr>
          <a:xfrm>
            <a:off x="7138635" y="24192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1413" name="Google Shape;1413;p44"/>
          <p:cNvGrpSpPr/>
          <p:nvPr/>
        </p:nvGrpSpPr>
        <p:grpSpPr>
          <a:xfrm>
            <a:off x="6461238" y="1906262"/>
            <a:ext cx="448200" cy="339975"/>
            <a:chOff x="4784838" y="3658862"/>
            <a:chExt cx="448200" cy="339975"/>
          </a:xfrm>
        </p:grpSpPr>
        <p:pic>
          <p:nvPicPr>
            <p:cNvPr id="1414" name="Google Shape;1414;p4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5" name="Google Shape;1415;p44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416" name="Google Shape;1416;p44"/>
          <p:cNvGrpSpPr/>
          <p:nvPr/>
        </p:nvGrpSpPr>
        <p:grpSpPr>
          <a:xfrm>
            <a:off x="6689838" y="1906262"/>
            <a:ext cx="448200" cy="339975"/>
            <a:chOff x="4784838" y="3658862"/>
            <a:chExt cx="448200" cy="339975"/>
          </a:xfrm>
        </p:grpSpPr>
        <p:pic>
          <p:nvPicPr>
            <p:cNvPr id="1417" name="Google Shape;1417;p4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8" name="Google Shape;1418;p44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419" name="Google Shape;1419;p44"/>
          <p:cNvGrpSpPr/>
          <p:nvPr/>
        </p:nvGrpSpPr>
        <p:grpSpPr>
          <a:xfrm>
            <a:off x="6918438" y="1906262"/>
            <a:ext cx="448200" cy="339975"/>
            <a:chOff x="4784838" y="3658862"/>
            <a:chExt cx="448200" cy="339975"/>
          </a:xfrm>
        </p:grpSpPr>
        <p:pic>
          <p:nvPicPr>
            <p:cNvPr id="1420" name="Google Shape;1420;p4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1" name="Google Shape;1421;p44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422" name="Google Shape;1422;p44"/>
          <p:cNvGrpSpPr/>
          <p:nvPr/>
        </p:nvGrpSpPr>
        <p:grpSpPr>
          <a:xfrm>
            <a:off x="6461238" y="2058662"/>
            <a:ext cx="448200" cy="339975"/>
            <a:chOff x="4784838" y="3658862"/>
            <a:chExt cx="448200" cy="339975"/>
          </a:xfrm>
        </p:grpSpPr>
        <p:pic>
          <p:nvPicPr>
            <p:cNvPr id="1423" name="Google Shape;1423;p4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4" name="Google Shape;1424;p44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425" name="Google Shape;1425;p44"/>
          <p:cNvGrpSpPr/>
          <p:nvPr/>
        </p:nvGrpSpPr>
        <p:grpSpPr>
          <a:xfrm>
            <a:off x="6689838" y="2058662"/>
            <a:ext cx="448200" cy="339975"/>
            <a:chOff x="4784838" y="3658862"/>
            <a:chExt cx="448200" cy="339975"/>
          </a:xfrm>
        </p:grpSpPr>
        <p:pic>
          <p:nvPicPr>
            <p:cNvPr id="1426" name="Google Shape;1426;p4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7" name="Google Shape;1427;p44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428" name="Google Shape;1428;p44"/>
          <p:cNvGrpSpPr/>
          <p:nvPr/>
        </p:nvGrpSpPr>
        <p:grpSpPr>
          <a:xfrm>
            <a:off x="6918438" y="2058662"/>
            <a:ext cx="448200" cy="339975"/>
            <a:chOff x="4784838" y="3658862"/>
            <a:chExt cx="448200" cy="339975"/>
          </a:xfrm>
        </p:grpSpPr>
        <p:pic>
          <p:nvPicPr>
            <p:cNvPr id="1429" name="Google Shape;1429;p4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0" name="Google Shape;1430;p44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431" name="Google Shape;1431;p44"/>
          <p:cNvGrpSpPr/>
          <p:nvPr/>
        </p:nvGrpSpPr>
        <p:grpSpPr>
          <a:xfrm>
            <a:off x="6613638" y="1906262"/>
            <a:ext cx="448200" cy="339975"/>
            <a:chOff x="4784838" y="3658862"/>
            <a:chExt cx="448200" cy="339975"/>
          </a:xfrm>
        </p:grpSpPr>
        <p:pic>
          <p:nvPicPr>
            <p:cNvPr id="1432" name="Google Shape;1432;p4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3" name="Google Shape;1433;p44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434" name="Google Shape;1434;p44"/>
          <p:cNvGrpSpPr/>
          <p:nvPr/>
        </p:nvGrpSpPr>
        <p:grpSpPr>
          <a:xfrm>
            <a:off x="6842238" y="1906262"/>
            <a:ext cx="448200" cy="339975"/>
            <a:chOff x="4784838" y="3658862"/>
            <a:chExt cx="448200" cy="339975"/>
          </a:xfrm>
        </p:grpSpPr>
        <p:pic>
          <p:nvPicPr>
            <p:cNvPr id="1435" name="Google Shape;1435;p4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6" name="Google Shape;1436;p44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437" name="Google Shape;1437;p44"/>
          <p:cNvGrpSpPr/>
          <p:nvPr/>
        </p:nvGrpSpPr>
        <p:grpSpPr>
          <a:xfrm>
            <a:off x="7070838" y="1906262"/>
            <a:ext cx="448200" cy="339975"/>
            <a:chOff x="4784838" y="3658862"/>
            <a:chExt cx="448200" cy="339975"/>
          </a:xfrm>
        </p:grpSpPr>
        <p:pic>
          <p:nvPicPr>
            <p:cNvPr id="1438" name="Google Shape;1438;p4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9" name="Google Shape;1439;p44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pic>
        <p:nvPicPr>
          <p:cNvPr id="1440" name="Google Shape;1440;p4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9900" y="2456128"/>
            <a:ext cx="467100" cy="679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Google Shape;1441;p4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41711" y="2456133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Google Shape;1442;p44"/>
          <p:cNvSpPr/>
          <p:nvPr/>
        </p:nvSpPr>
        <p:spPr>
          <a:xfrm>
            <a:off x="36600" y="2316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ショーダウン</a:t>
            </a:r>
            <a:endParaRPr/>
          </a:p>
        </p:txBody>
      </p:sp>
      <p:pic>
        <p:nvPicPr>
          <p:cNvPr id="1448" name="Google Shape;14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199" y="2148600"/>
            <a:ext cx="547600" cy="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574" y="2148604"/>
            <a:ext cx="547600" cy="7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p45"/>
          <p:cNvSpPr/>
          <p:nvPr/>
        </p:nvSpPr>
        <p:spPr>
          <a:xfrm>
            <a:off x="441400" y="2423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あなた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451" name="Google Shape;145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483" y="2148600"/>
            <a:ext cx="547619" cy="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1823" y="2148600"/>
            <a:ext cx="547619" cy="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9113" y="2148603"/>
            <a:ext cx="547600" cy="796744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45"/>
          <p:cNvSpPr/>
          <p:nvPr/>
        </p:nvSpPr>
        <p:spPr>
          <a:xfrm>
            <a:off x="4880050" y="2423825"/>
            <a:ext cx="205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Aハイのフラッシュ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455" name="Google Shape;1455;p45"/>
          <p:cNvSpPr/>
          <p:nvPr/>
        </p:nvSpPr>
        <p:spPr>
          <a:xfrm>
            <a:off x="441400" y="15094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Aさん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456" name="Google Shape;1456;p45"/>
          <p:cNvSpPr/>
          <p:nvPr/>
        </p:nvSpPr>
        <p:spPr>
          <a:xfrm>
            <a:off x="4880050" y="1509425"/>
            <a:ext cx="205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8のフルハウス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457" name="Google Shape;145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4563" y="1272360"/>
            <a:ext cx="547625" cy="79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8188" y="1272378"/>
            <a:ext cx="547600" cy="7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61812" y="1272341"/>
            <a:ext cx="547625" cy="79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Google Shape;1460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95438" y="1272352"/>
            <a:ext cx="547650" cy="79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088" y="1272342"/>
            <a:ext cx="547650" cy="79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ショーダウン</a:t>
            </a:r>
            <a:endParaRPr/>
          </a:p>
        </p:txBody>
      </p:sp>
      <p:sp>
        <p:nvSpPr>
          <p:cNvPr id="1467" name="Google Shape;146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46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46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0" name="Google Shape;14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46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3" name="Google Shape;1473;p46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4" name="Google Shape;1474;p46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5" name="Google Shape;1475;p46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76" name="Google Shape;1476;p46"/>
          <p:cNvGrpSpPr/>
          <p:nvPr/>
        </p:nvGrpSpPr>
        <p:grpSpPr>
          <a:xfrm>
            <a:off x="6400143" y="1624250"/>
            <a:ext cx="758686" cy="698462"/>
            <a:chOff x="5485743" y="2614850"/>
            <a:chExt cx="758686" cy="698462"/>
          </a:xfrm>
        </p:grpSpPr>
        <p:pic>
          <p:nvPicPr>
            <p:cNvPr id="1477" name="Google Shape;1477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8" name="Google Shape;1478;p46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479" name="Google Shape;1479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0" name="Google Shape;1480;p46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481" name="Google Shape;1481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2" name="Google Shape;1482;p46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483" name="Google Shape;1483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4" name="Google Shape;1484;p46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485" name="Google Shape;1485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6" name="Google Shape;1486;p46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1487" name="Google Shape;1487;p46"/>
          <p:cNvSpPr/>
          <p:nvPr/>
        </p:nvSpPr>
        <p:spPr>
          <a:xfrm>
            <a:off x="6433375" y="14112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88" name="Google Shape;148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Google Shape;1489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Google Shape;1490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2" name="Google Shape;1492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3" name="Google Shape;1493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4" name="Google Shape;1494;p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" name="Google Shape;1495;p4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6" name="Google Shape;1496;p46"/>
          <p:cNvGrpSpPr/>
          <p:nvPr/>
        </p:nvGrpSpPr>
        <p:grpSpPr>
          <a:xfrm>
            <a:off x="6857343" y="1982737"/>
            <a:ext cx="448200" cy="339975"/>
            <a:chOff x="1370943" y="3049537"/>
            <a:chExt cx="448200" cy="339975"/>
          </a:xfrm>
        </p:grpSpPr>
        <p:pic>
          <p:nvPicPr>
            <p:cNvPr id="1497" name="Google Shape;1497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8" name="Google Shape;1498;p46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499" name="Google Shape;1499;p46"/>
          <p:cNvGrpSpPr/>
          <p:nvPr/>
        </p:nvGrpSpPr>
        <p:grpSpPr>
          <a:xfrm>
            <a:off x="6476343" y="1677937"/>
            <a:ext cx="448200" cy="339975"/>
            <a:chOff x="3733143" y="1906537"/>
            <a:chExt cx="448200" cy="339975"/>
          </a:xfrm>
        </p:grpSpPr>
        <p:pic>
          <p:nvPicPr>
            <p:cNvPr id="1500" name="Google Shape;1500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1" name="Google Shape;1501;p4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502" name="Google Shape;1502;p46"/>
          <p:cNvGrpSpPr/>
          <p:nvPr/>
        </p:nvGrpSpPr>
        <p:grpSpPr>
          <a:xfrm>
            <a:off x="6704943" y="1677937"/>
            <a:ext cx="448200" cy="339975"/>
            <a:chOff x="3733143" y="1906537"/>
            <a:chExt cx="448200" cy="339975"/>
          </a:xfrm>
        </p:grpSpPr>
        <p:pic>
          <p:nvPicPr>
            <p:cNvPr id="1503" name="Google Shape;1503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4" name="Google Shape;1504;p4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505" name="Google Shape;1505;p4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46"/>
          <p:cNvGrpSpPr/>
          <p:nvPr/>
        </p:nvGrpSpPr>
        <p:grpSpPr>
          <a:xfrm>
            <a:off x="6707018" y="1906274"/>
            <a:ext cx="448200" cy="339975"/>
            <a:chOff x="3733143" y="1906537"/>
            <a:chExt cx="448200" cy="339975"/>
          </a:xfrm>
        </p:grpSpPr>
        <p:pic>
          <p:nvPicPr>
            <p:cNvPr id="1507" name="Google Shape;1507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8" name="Google Shape;1508;p46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509" name="Google Shape;1509;p4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14875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46"/>
          <p:cNvSpPr/>
          <p:nvPr/>
        </p:nvSpPr>
        <p:spPr>
          <a:xfrm>
            <a:off x="3629450" y="35716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11" name="Google Shape;1511;p46"/>
          <p:cNvSpPr txBox="1"/>
          <p:nvPr/>
        </p:nvSpPr>
        <p:spPr>
          <a:xfrm>
            <a:off x="3633435" y="36384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1512" name="Google Shape;1512;p46"/>
          <p:cNvGrpSpPr/>
          <p:nvPr/>
        </p:nvGrpSpPr>
        <p:grpSpPr>
          <a:xfrm>
            <a:off x="6461238" y="1753862"/>
            <a:ext cx="448200" cy="339975"/>
            <a:chOff x="4784838" y="3658862"/>
            <a:chExt cx="448200" cy="339975"/>
          </a:xfrm>
        </p:grpSpPr>
        <p:pic>
          <p:nvPicPr>
            <p:cNvPr id="1513" name="Google Shape;1513;p4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4" name="Google Shape;1514;p46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515" name="Google Shape;1515;p46"/>
          <p:cNvGrpSpPr/>
          <p:nvPr/>
        </p:nvGrpSpPr>
        <p:grpSpPr>
          <a:xfrm>
            <a:off x="6689838" y="1753862"/>
            <a:ext cx="448200" cy="339975"/>
            <a:chOff x="4784838" y="3658862"/>
            <a:chExt cx="448200" cy="339975"/>
          </a:xfrm>
        </p:grpSpPr>
        <p:pic>
          <p:nvPicPr>
            <p:cNvPr id="1516" name="Google Shape;1516;p4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7" name="Google Shape;1517;p46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518" name="Google Shape;1518;p46"/>
          <p:cNvGrpSpPr/>
          <p:nvPr/>
        </p:nvGrpSpPr>
        <p:grpSpPr>
          <a:xfrm>
            <a:off x="6918438" y="1753862"/>
            <a:ext cx="448200" cy="339975"/>
            <a:chOff x="4784838" y="3658862"/>
            <a:chExt cx="448200" cy="339975"/>
          </a:xfrm>
        </p:grpSpPr>
        <p:pic>
          <p:nvPicPr>
            <p:cNvPr id="1519" name="Google Shape;1519;p4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0" name="Google Shape;1520;p46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sp>
        <p:nvSpPr>
          <p:cNvPr id="1521" name="Google Shape;1521;p46"/>
          <p:cNvSpPr/>
          <p:nvPr/>
        </p:nvSpPr>
        <p:spPr>
          <a:xfrm>
            <a:off x="1495850" y="31906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22" name="Google Shape;1522;p46"/>
          <p:cNvSpPr txBox="1"/>
          <p:nvPr/>
        </p:nvSpPr>
        <p:spPr>
          <a:xfrm>
            <a:off x="1499835" y="32574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23" name="Google Shape;1523;p46"/>
          <p:cNvSpPr/>
          <p:nvPr/>
        </p:nvSpPr>
        <p:spPr>
          <a:xfrm>
            <a:off x="4162850" y="18190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24" name="Google Shape;1524;p46"/>
          <p:cNvSpPr txBox="1"/>
          <p:nvPr/>
        </p:nvSpPr>
        <p:spPr>
          <a:xfrm>
            <a:off x="4166835" y="18858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25" name="Google Shape;1525;p46"/>
          <p:cNvSpPr/>
          <p:nvPr/>
        </p:nvSpPr>
        <p:spPr>
          <a:xfrm>
            <a:off x="7134650" y="23524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26" name="Google Shape;1526;p46"/>
          <p:cNvSpPr txBox="1"/>
          <p:nvPr/>
        </p:nvSpPr>
        <p:spPr>
          <a:xfrm>
            <a:off x="7138635" y="24192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1527" name="Google Shape;1527;p46"/>
          <p:cNvGrpSpPr/>
          <p:nvPr/>
        </p:nvGrpSpPr>
        <p:grpSpPr>
          <a:xfrm>
            <a:off x="6461238" y="1906262"/>
            <a:ext cx="448200" cy="339975"/>
            <a:chOff x="4784838" y="3658862"/>
            <a:chExt cx="448200" cy="339975"/>
          </a:xfrm>
        </p:grpSpPr>
        <p:pic>
          <p:nvPicPr>
            <p:cNvPr id="1528" name="Google Shape;1528;p4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9" name="Google Shape;1529;p46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530" name="Google Shape;1530;p46"/>
          <p:cNvGrpSpPr/>
          <p:nvPr/>
        </p:nvGrpSpPr>
        <p:grpSpPr>
          <a:xfrm>
            <a:off x="6689838" y="1906262"/>
            <a:ext cx="448200" cy="339975"/>
            <a:chOff x="4784838" y="3658862"/>
            <a:chExt cx="448200" cy="339975"/>
          </a:xfrm>
        </p:grpSpPr>
        <p:pic>
          <p:nvPicPr>
            <p:cNvPr id="1531" name="Google Shape;1531;p4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2" name="Google Shape;1532;p46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533" name="Google Shape;1533;p46"/>
          <p:cNvGrpSpPr/>
          <p:nvPr/>
        </p:nvGrpSpPr>
        <p:grpSpPr>
          <a:xfrm>
            <a:off x="6918438" y="1906262"/>
            <a:ext cx="448200" cy="339975"/>
            <a:chOff x="4784838" y="3658862"/>
            <a:chExt cx="448200" cy="339975"/>
          </a:xfrm>
        </p:grpSpPr>
        <p:pic>
          <p:nvPicPr>
            <p:cNvPr id="1534" name="Google Shape;1534;p4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5" name="Google Shape;1535;p46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536" name="Google Shape;1536;p46"/>
          <p:cNvGrpSpPr/>
          <p:nvPr/>
        </p:nvGrpSpPr>
        <p:grpSpPr>
          <a:xfrm>
            <a:off x="6461238" y="2058662"/>
            <a:ext cx="448200" cy="339975"/>
            <a:chOff x="4784838" y="3658862"/>
            <a:chExt cx="448200" cy="339975"/>
          </a:xfrm>
        </p:grpSpPr>
        <p:pic>
          <p:nvPicPr>
            <p:cNvPr id="1537" name="Google Shape;1537;p4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8" name="Google Shape;1538;p46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539" name="Google Shape;1539;p46"/>
          <p:cNvGrpSpPr/>
          <p:nvPr/>
        </p:nvGrpSpPr>
        <p:grpSpPr>
          <a:xfrm>
            <a:off x="6689838" y="2058662"/>
            <a:ext cx="448200" cy="339975"/>
            <a:chOff x="4784838" y="3658862"/>
            <a:chExt cx="448200" cy="339975"/>
          </a:xfrm>
        </p:grpSpPr>
        <p:pic>
          <p:nvPicPr>
            <p:cNvPr id="1540" name="Google Shape;1540;p4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1" name="Google Shape;1541;p46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542" name="Google Shape;1542;p46"/>
          <p:cNvGrpSpPr/>
          <p:nvPr/>
        </p:nvGrpSpPr>
        <p:grpSpPr>
          <a:xfrm>
            <a:off x="6918438" y="2058662"/>
            <a:ext cx="448200" cy="339975"/>
            <a:chOff x="4784838" y="3658862"/>
            <a:chExt cx="448200" cy="339975"/>
          </a:xfrm>
        </p:grpSpPr>
        <p:pic>
          <p:nvPicPr>
            <p:cNvPr id="1543" name="Google Shape;1543;p4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4" name="Google Shape;1544;p46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545" name="Google Shape;1545;p46"/>
          <p:cNvGrpSpPr/>
          <p:nvPr/>
        </p:nvGrpSpPr>
        <p:grpSpPr>
          <a:xfrm>
            <a:off x="6613638" y="1906262"/>
            <a:ext cx="448200" cy="339975"/>
            <a:chOff x="4784838" y="3658862"/>
            <a:chExt cx="448200" cy="339975"/>
          </a:xfrm>
        </p:grpSpPr>
        <p:pic>
          <p:nvPicPr>
            <p:cNvPr id="1546" name="Google Shape;1546;p4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7" name="Google Shape;1547;p46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548" name="Google Shape;1548;p46"/>
          <p:cNvGrpSpPr/>
          <p:nvPr/>
        </p:nvGrpSpPr>
        <p:grpSpPr>
          <a:xfrm>
            <a:off x="6842238" y="1906262"/>
            <a:ext cx="448200" cy="339975"/>
            <a:chOff x="4784838" y="3658862"/>
            <a:chExt cx="448200" cy="339975"/>
          </a:xfrm>
        </p:grpSpPr>
        <p:pic>
          <p:nvPicPr>
            <p:cNvPr id="1549" name="Google Shape;1549;p4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0" name="Google Shape;1550;p46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551" name="Google Shape;1551;p46"/>
          <p:cNvGrpSpPr/>
          <p:nvPr/>
        </p:nvGrpSpPr>
        <p:grpSpPr>
          <a:xfrm>
            <a:off x="7070838" y="1906262"/>
            <a:ext cx="448200" cy="339975"/>
            <a:chOff x="4784838" y="3658862"/>
            <a:chExt cx="448200" cy="339975"/>
          </a:xfrm>
        </p:grpSpPr>
        <p:pic>
          <p:nvPicPr>
            <p:cNvPr id="1552" name="Google Shape;1552;p4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3" name="Google Shape;1553;p46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pic>
        <p:nvPicPr>
          <p:cNvPr id="1554" name="Google Shape;1554;p4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9900" y="2456128"/>
            <a:ext cx="467100" cy="679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5" name="Google Shape;1555;p4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41711" y="2456133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Google Shape;1556;p4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19725" y="878583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7" name="Google Shape;1557;p4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537850" y="878583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46"/>
          <p:cNvSpPr/>
          <p:nvPr/>
        </p:nvSpPr>
        <p:spPr>
          <a:xfrm>
            <a:off x="3770400" y="6403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" name="Google Shape;15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199" y="2910600"/>
            <a:ext cx="547600" cy="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Google Shape;156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574" y="2910604"/>
            <a:ext cx="547600" cy="7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Google Shape;1565;p47"/>
          <p:cNvSpPr/>
          <p:nvPr/>
        </p:nvSpPr>
        <p:spPr>
          <a:xfrm>
            <a:off x="441400" y="3185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あなた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566" name="Google Shape;156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483" y="2910600"/>
            <a:ext cx="547619" cy="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Google Shape;156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1823" y="2910600"/>
            <a:ext cx="547619" cy="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9113" y="2910603"/>
            <a:ext cx="547600" cy="796744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47"/>
          <p:cNvSpPr/>
          <p:nvPr/>
        </p:nvSpPr>
        <p:spPr>
          <a:xfrm>
            <a:off x="4880050" y="3185825"/>
            <a:ext cx="205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Aハイのフラッシュ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70" name="Google Shape;1570;p47"/>
          <p:cNvSpPr/>
          <p:nvPr/>
        </p:nvSpPr>
        <p:spPr>
          <a:xfrm>
            <a:off x="441400" y="22714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Aさん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71" name="Google Shape;1571;p47"/>
          <p:cNvSpPr/>
          <p:nvPr/>
        </p:nvSpPr>
        <p:spPr>
          <a:xfrm>
            <a:off x="4880050" y="2271425"/>
            <a:ext cx="205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8のフルハウス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572" name="Google Shape;1572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4563" y="2034360"/>
            <a:ext cx="547625" cy="79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8188" y="2034378"/>
            <a:ext cx="547600" cy="7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4" name="Google Shape;157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61812" y="2034341"/>
            <a:ext cx="547625" cy="79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Google Shape;1575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95438" y="2034352"/>
            <a:ext cx="547650" cy="79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088" y="2034342"/>
            <a:ext cx="547650" cy="796817"/>
          </a:xfrm>
          <a:prstGeom prst="rect">
            <a:avLst/>
          </a:prstGeom>
          <a:noFill/>
          <a:ln>
            <a:noFill/>
          </a:ln>
        </p:spPr>
      </p:pic>
      <p:sp>
        <p:nvSpPr>
          <p:cNvPr id="1577" name="Google Shape;1577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ショーダウン</a:t>
            </a:r>
            <a:endParaRPr/>
          </a:p>
        </p:txBody>
      </p:sp>
      <p:sp>
        <p:nvSpPr>
          <p:cNvPr id="1578" name="Google Shape;1578;p47"/>
          <p:cNvSpPr/>
          <p:nvPr/>
        </p:nvSpPr>
        <p:spPr>
          <a:xfrm>
            <a:off x="441400" y="1433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B</a:t>
            </a:r>
            <a:r>
              <a:rPr lang="ja" sz="1900">
                <a:solidFill>
                  <a:srgbClr val="FFFFFF"/>
                </a:solidFill>
              </a:rPr>
              <a:t>さん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79" name="Google Shape;1579;p47"/>
          <p:cNvSpPr/>
          <p:nvPr/>
        </p:nvSpPr>
        <p:spPr>
          <a:xfrm>
            <a:off x="4880050" y="1433225"/>
            <a:ext cx="205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A</a:t>
            </a:r>
            <a:r>
              <a:rPr lang="ja" sz="1900">
                <a:solidFill>
                  <a:srgbClr val="FFFFFF"/>
                </a:solidFill>
              </a:rPr>
              <a:t>のフルハウス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580" name="Google Shape;158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575" y="1170003"/>
            <a:ext cx="547600" cy="7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28175" y="1169975"/>
            <a:ext cx="547650" cy="7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2" name="Google Shape;1582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61813" y="1169967"/>
            <a:ext cx="547650" cy="796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Google Shape;1583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5475" y="1169988"/>
            <a:ext cx="547600" cy="79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4" name="Google Shape;1584;p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29075" y="1157963"/>
            <a:ext cx="547650" cy="79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ショーダウン</a:t>
            </a:r>
            <a:endParaRPr/>
          </a:p>
        </p:txBody>
      </p:sp>
      <p:sp>
        <p:nvSpPr>
          <p:cNvPr id="1590" name="Google Shape;159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8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8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8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4" name="Google Shape;1594;p48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5" name="Google Shape;1595;p48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6" name="Google Shape;1596;p48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97" name="Google Shape;1597;p48"/>
          <p:cNvGrpSpPr/>
          <p:nvPr/>
        </p:nvGrpSpPr>
        <p:grpSpPr>
          <a:xfrm>
            <a:off x="6400143" y="1624250"/>
            <a:ext cx="758686" cy="698462"/>
            <a:chOff x="5485743" y="2614850"/>
            <a:chExt cx="758686" cy="698462"/>
          </a:xfrm>
        </p:grpSpPr>
        <p:pic>
          <p:nvPicPr>
            <p:cNvPr id="1598" name="Google Shape;1598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9" name="Google Shape;1599;p48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600" name="Google Shape;1600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1" name="Google Shape;1601;p48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602" name="Google Shape;160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3" name="Google Shape;1603;p48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604" name="Google Shape;1604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5" name="Google Shape;1605;p48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606" name="Google Shape;1606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7" name="Google Shape;1607;p48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1608" name="Google Shape;1608;p48"/>
          <p:cNvSpPr/>
          <p:nvPr/>
        </p:nvSpPr>
        <p:spPr>
          <a:xfrm>
            <a:off x="6433375" y="14112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09" name="Google Shape;160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0" name="Google Shape;161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1" name="Google Shape;1611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2" name="Google Shape;1612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7" name="Google Shape;1617;p48"/>
          <p:cNvGrpSpPr/>
          <p:nvPr/>
        </p:nvGrpSpPr>
        <p:grpSpPr>
          <a:xfrm>
            <a:off x="6857343" y="1982737"/>
            <a:ext cx="448200" cy="339975"/>
            <a:chOff x="1370943" y="3049537"/>
            <a:chExt cx="448200" cy="339975"/>
          </a:xfrm>
        </p:grpSpPr>
        <p:pic>
          <p:nvPicPr>
            <p:cNvPr id="1618" name="Google Shape;1618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9" name="Google Shape;1619;p48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620" name="Google Shape;1620;p48"/>
          <p:cNvGrpSpPr/>
          <p:nvPr/>
        </p:nvGrpSpPr>
        <p:grpSpPr>
          <a:xfrm>
            <a:off x="6476343" y="1677937"/>
            <a:ext cx="448200" cy="339975"/>
            <a:chOff x="3733143" y="1906537"/>
            <a:chExt cx="448200" cy="339975"/>
          </a:xfrm>
        </p:grpSpPr>
        <p:pic>
          <p:nvPicPr>
            <p:cNvPr id="1621" name="Google Shape;1621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2" name="Google Shape;1622;p48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623" name="Google Shape;1623;p48"/>
          <p:cNvGrpSpPr/>
          <p:nvPr/>
        </p:nvGrpSpPr>
        <p:grpSpPr>
          <a:xfrm>
            <a:off x="6704943" y="1677937"/>
            <a:ext cx="448200" cy="339975"/>
            <a:chOff x="3733143" y="1906537"/>
            <a:chExt cx="448200" cy="339975"/>
          </a:xfrm>
        </p:grpSpPr>
        <p:pic>
          <p:nvPicPr>
            <p:cNvPr id="1624" name="Google Shape;1624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5" name="Google Shape;1625;p48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626" name="Google Shape;1626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7" name="Google Shape;1627;p48"/>
          <p:cNvGrpSpPr/>
          <p:nvPr/>
        </p:nvGrpSpPr>
        <p:grpSpPr>
          <a:xfrm>
            <a:off x="6707018" y="1906274"/>
            <a:ext cx="448200" cy="339975"/>
            <a:chOff x="3733143" y="1906537"/>
            <a:chExt cx="448200" cy="339975"/>
          </a:xfrm>
        </p:grpSpPr>
        <p:pic>
          <p:nvPicPr>
            <p:cNvPr id="1628" name="Google Shape;1628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9" name="Google Shape;1629;p48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630" name="Google Shape;1630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14875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48"/>
          <p:cNvSpPr/>
          <p:nvPr/>
        </p:nvSpPr>
        <p:spPr>
          <a:xfrm>
            <a:off x="3629450" y="35716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32" name="Google Shape;1632;p48"/>
          <p:cNvSpPr txBox="1"/>
          <p:nvPr/>
        </p:nvSpPr>
        <p:spPr>
          <a:xfrm>
            <a:off x="3633435" y="36384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1633" name="Google Shape;1633;p48"/>
          <p:cNvGrpSpPr/>
          <p:nvPr/>
        </p:nvGrpSpPr>
        <p:grpSpPr>
          <a:xfrm>
            <a:off x="6461238" y="1753862"/>
            <a:ext cx="448200" cy="339975"/>
            <a:chOff x="4784838" y="3658862"/>
            <a:chExt cx="448200" cy="339975"/>
          </a:xfrm>
        </p:grpSpPr>
        <p:pic>
          <p:nvPicPr>
            <p:cNvPr id="1634" name="Google Shape;1634;p4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5" name="Google Shape;1635;p48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636" name="Google Shape;1636;p48"/>
          <p:cNvGrpSpPr/>
          <p:nvPr/>
        </p:nvGrpSpPr>
        <p:grpSpPr>
          <a:xfrm>
            <a:off x="6689838" y="1753862"/>
            <a:ext cx="448200" cy="339975"/>
            <a:chOff x="4784838" y="3658862"/>
            <a:chExt cx="448200" cy="339975"/>
          </a:xfrm>
        </p:grpSpPr>
        <p:pic>
          <p:nvPicPr>
            <p:cNvPr id="1637" name="Google Shape;1637;p4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8" name="Google Shape;1638;p48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639" name="Google Shape;1639;p48"/>
          <p:cNvGrpSpPr/>
          <p:nvPr/>
        </p:nvGrpSpPr>
        <p:grpSpPr>
          <a:xfrm>
            <a:off x="6918438" y="1753862"/>
            <a:ext cx="448200" cy="339975"/>
            <a:chOff x="4784838" y="3658862"/>
            <a:chExt cx="448200" cy="339975"/>
          </a:xfrm>
        </p:grpSpPr>
        <p:pic>
          <p:nvPicPr>
            <p:cNvPr id="1640" name="Google Shape;1640;p4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1" name="Google Shape;1641;p48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sp>
        <p:nvSpPr>
          <p:cNvPr id="1642" name="Google Shape;1642;p48"/>
          <p:cNvSpPr/>
          <p:nvPr/>
        </p:nvSpPr>
        <p:spPr>
          <a:xfrm>
            <a:off x="1495850" y="31906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43" name="Google Shape;1643;p48"/>
          <p:cNvSpPr txBox="1"/>
          <p:nvPr/>
        </p:nvSpPr>
        <p:spPr>
          <a:xfrm>
            <a:off x="1499835" y="32574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44" name="Google Shape;1644;p48"/>
          <p:cNvSpPr/>
          <p:nvPr/>
        </p:nvSpPr>
        <p:spPr>
          <a:xfrm>
            <a:off x="4162850" y="18190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45" name="Google Shape;1645;p48"/>
          <p:cNvSpPr txBox="1"/>
          <p:nvPr/>
        </p:nvSpPr>
        <p:spPr>
          <a:xfrm>
            <a:off x="4166835" y="18858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46" name="Google Shape;1646;p48"/>
          <p:cNvSpPr/>
          <p:nvPr/>
        </p:nvSpPr>
        <p:spPr>
          <a:xfrm>
            <a:off x="7134650" y="23524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47" name="Google Shape;1647;p48"/>
          <p:cNvSpPr txBox="1"/>
          <p:nvPr/>
        </p:nvSpPr>
        <p:spPr>
          <a:xfrm>
            <a:off x="7138635" y="24192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1648" name="Google Shape;1648;p48"/>
          <p:cNvGrpSpPr/>
          <p:nvPr/>
        </p:nvGrpSpPr>
        <p:grpSpPr>
          <a:xfrm>
            <a:off x="6461238" y="1906262"/>
            <a:ext cx="448200" cy="339975"/>
            <a:chOff x="4784838" y="3658862"/>
            <a:chExt cx="448200" cy="339975"/>
          </a:xfrm>
        </p:grpSpPr>
        <p:pic>
          <p:nvPicPr>
            <p:cNvPr id="1649" name="Google Shape;1649;p4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0" name="Google Shape;1650;p48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651" name="Google Shape;1651;p48"/>
          <p:cNvGrpSpPr/>
          <p:nvPr/>
        </p:nvGrpSpPr>
        <p:grpSpPr>
          <a:xfrm>
            <a:off x="6689838" y="1906262"/>
            <a:ext cx="448200" cy="339975"/>
            <a:chOff x="4784838" y="3658862"/>
            <a:chExt cx="448200" cy="339975"/>
          </a:xfrm>
        </p:grpSpPr>
        <p:pic>
          <p:nvPicPr>
            <p:cNvPr id="1652" name="Google Shape;1652;p4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3" name="Google Shape;1653;p48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654" name="Google Shape;1654;p48"/>
          <p:cNvGrpSpPr/>
          <p:nvPr/>
        </p:nvGrpSpPr>
        <p:grpSpPr>
          <a:xfrm>
            <a:off x="6918438" y="1906262"/>
            <a:ext cx="448200" cy="339975"/>
            <a:chOff x="4784838" y="3658862"/>
            <a:chExt cx="448200" cy="339975"/>
          </a:xfrm>
        </p:grpSpPr>
        <p:pic>
          <p:nvPicPr>
            <p:cNvPr id="1655" name="Google Shape;1655;p4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6" name="Google Shape;1656;p48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657" name="Google Shape;1657;p48"/>
          <p:cNvGrpSpPr/>
          <p:nvPr/>
        </p:nvGrpSpPr>
        <p:grpSpPr>
          <a:xfrm>
            <a:off x="6461238" y="2058662"/>
            <a:ext cx="448200" cy="339975"/>
            <a:chOff x="4784838" y="3658862"/>
            <a:chExt cx="448200" cy="339975"/>
          </a:xfrm>
        </p:grpSpPr>
        <p:pic>
          <p:nvPicPr>
            <p:cNvPr id="1658" name="Google Shape;1658;p4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9" name="Google Shape;1659;p48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660" name="Google Shape;1660;p48"/>
          <p:cNvGrpSpPr/>
          <p:nvPr/>
        </p:nvGrpSpPr>
        <p:grpSpPr>
          <a:xfrm>
            <a:off x="6689838" y="2058662"/>
            <a:ext cx="448200" cy="339975"/>
            <a:chOff x="4784838" y="3658862"/>
            <a:chExt cx="448200" cy="339975"/>
          </a:xfrm>
        </p:grpSpPr>
        <p:pic>
          <p:nvPicPr>
            <p:cNvPr id="1661" name="Google Shape;1661;p4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2" name="Google Shape;1662;p48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663" name="Google Shape;1663;p48"/>
          <p:cNvGrpSpPr/>
          <p:nvPr/>
        </p:nvGrpSpPr>
        <p:grpSpPr>
          <a:xfrm>
            <a:off x="6918438" y="2058662"/>
            <a:ext cx="448200" cy="339975"/>
            <a:chOff x="4784838" y="3658862"/>
            <a:chExt cx="448200" cy="339975"/>
          </a:xfrm>
        </p:grpSpPr>
        <p:pic>
          <p:nvPicPr>
            <p:cNvPr id="1664" name="Google Shape;1664;p4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5" name="Google Shape;1665;p48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666" name="Google Shape;1666;p48"/>
          <p:cNvGrpSpPr/>
          <p:nvPr/>
        </p:nvGrpSpPr>
        <p:grpSpPr>
          <a:xfrm>
            <a:off x="6613638" y="1906262"/>
            <a:ext cx="448200" cy="339975"/>
            <a:chOff x="4784838" y="3658862"/>
            <a:chExt cx="448200" cy="339975"/>
          </a:xfrm>
        </p:grpSpPr>
        <p:pic>
          <p:nvPicPr>
            <p:cNvPr id="1667" name="Google Shape;1667;p4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8" name="Google Shape;1668;p48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669" name="Google Shape;1669;p48"/>
          <p:cNvGrpSpPr/>
          <p:nvPr/>
        </p:nvGrpSpPr>
        <p:grpSpPr>
          <a:xfrm>
            <a:off x="6842238" y="1906262"/>
            <a:ext cx="448200" cy="339975"/>
            <a:chOff x="4784838" y="3658862"/>
            <a:chExt cx="448200" cy="339975"/>
          </a:xfrm>
        </p:grpSpPr>
        <p:pic>
          <p:nvPicPr>
            <p:cNvPr id="1670" name="Google Shape;1670;p4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1" name="Google Shape;1671;p48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672" name="Google Shape;1672;p48"/>
          <p:cNvGrpSpPr/>
          <p:nvPr/>
        </p:nvGrpSpPr>
        <p:grpSpPr>
          <a:xfrm>
            <a:off x="7070838" y="1906262"/>
            <a:ext cx="448200" cy="339975"/>
            <a:chOff x="4784838" y="3658862"/>
            <a:chExt cx="448200" cy="339975"/>
          </a:xfrm>
        </p:grpSpPr>
        <p:pic>
          <p:nvPicPr>
            <p:cNvPr id="1673" name="Google Shape;1673;p4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4" name="Google Shape;1674;p48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pic>
        <p:nvPicPr>
          <p:cNvPr id="1675" name="Google Shape;1675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9900" y="2456128"/>
            <a:ext cx="467100" cy="679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41711" y="2456133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7" name="Google Shape;1677;p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19725" y="878583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8" name="Google Shape;1678;p4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537850" y="878583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9" name="Google Shape;1679;p4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047588" y="2456145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4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569100" y="2456145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48"/>
          <p:cNvSpPr/>
          <p:nvPr/>
        </p:nvSpPr>
        <p:spPr>
          <a:xfrm>
            <a:off x="7580400" y="2316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" name="Google Shape;16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75" y="2009351"/>
            <a:ext cx="547650" cy="7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7" name="Google Shape;168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999" y="3748800"/>
            <a:ext cx="547600" cy="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1374" y="3748804"/>
            <a:ext cx="547600" cy="7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49"/>
          <p:cNvSpPr/>
          <p:nvPr/>
        </p:nvSpPr>
        <p:spPr>
          <a:xfrm>
            <a:off x="1508200" y="40240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あなた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690" name="Google Shape;1690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2283" y="3748800"/>
            <a:ext cx="547619" cy="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8623" y="3748800"/>
            <a:ext cx="547619" cy="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2" name="Google Shape;1692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5913" y="3748803"/>
            <a:ext cx="547600" cy="796744"/>
          </a:xfrm>
          <a:prstGeom prst="rect">
            <a:avLst/>
          </a:prstGeom>
          <a:noFill/>
          <a:ln>
            <a:noFill/>
          </a:ln>
        </p:spPr>
      </p:pic>
      <p:sp>
        <p:nvSpPr>
          <p:cNvPr id="1693" name="Google Shape;1693;p49"/>
          <p:cNvSpPr/>
          <p:nvPr/>
        </p:nvSpPr>
        <p:spPr>
          <a:xfrm>
            <a:off x="5946850" y="4024025"/>
            <a:ext cx="205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Aハイのフラッシュ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94" name="Google Shape;1694;p49"/>
          <p:cNvSpPr/>
          <p:nvPr/>
        </p:nvSpPr>
        <p:spPr>
          <a:xfrm>
            <a:off x="1508200" y="31096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Aさん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95" name="Google Shape;1695;p49"/>
          <p:cNvSpPr/>
          <p:nvPr/>
        </p:nvSpPr>
        <p:spPr>
          <a:xfrm>
            <a:off x="5946850" y="3109625"/>
            <a:ext cx="205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8のフルハウス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696" name="Google Shape;169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1363" y="2872560"/>
            <a:ext cx="547625" cy="79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94988" y="2872578"/>
            <a:ext cx="547600" cy="7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28612" y="2872541"/>
            <a:ext cx="547625" cy="79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9" name="Google Shape;1699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62238" y="2872552"/>
            <a:ext cx="547650" cy="79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888" y="2872542"/>
            <a:ext cx="547650" cy="796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01" name="Google Shape;1701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ゲームの結果</a:t>
            </a:r>
            <a:endParaRPr/>
          </a:p>
        </p:txBody>
      </p:sp>
      <p:sp>
        <p:nvSpPr>
          <p:cNvPr id="1702" name="Google Shape;1702;p49"/>
          <p:cNvSpPr/>
          <p:nvPr/>
        </p:nvSpPr>
        <p:spPr>
          <a:xfrm>
            <a:off x="1508200" y="22714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Bさん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03" name="Google Shape;1703;p49"/>
          <p:cNvSpPr/>
          <p:nvPr/>
        </p:nvSpPr>
        <p:spPr>
          <a:xfrm>
            <a:off x="5946850" y="2271425"/>
            <a:ext cx="205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Aのフルハウス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704" name="Google Shape;170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1375" y="2008203"/>
            <a:ext cx="547600" cy="7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p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94975" y="2008175"/>
            <a:ext cx="547650" cy="7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6" name="Google Shape;170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8613" y="2008167"/>
            <a:ext cx="547650" cy="796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2275" y="2008188"/>
            <a:ext cx="547600" cy="79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8" name="Google Shape;1708;p49"/>
          <p:cNvSpPr/>
          <p:nvPr/>
        </p:nvSpPr>
        <p:spPr>
          <a:xfrm>
            <a:off x="1508200" y="13570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J</a:t>
            </a:r>
            <a:r>
              <a:rPr lang="ja" sz="1900">
                <a:solidFill>
                  <a:srgbClr val="FFFFFF"/>
                </a:solidFill>
              </a:rPr>
              <a:t>さん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09" name="Google Shape;1709;p49"/>
          <p:cNvSpPr/>
          <p:nvPr/>
        </p:nvSpPr>
        <p:spPr>
          <a:xfrm>
            <a:off x="5946850" y="1357025"/>
            <a:ext cx="3521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8ハイのストレートフラッシュ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710" name="Google Shape;1710;p4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61388" y="1145092"/>
            <a:ext cx="547600" cy="7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1" name="Google Shape;1711;p4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94975" y="1143777"/>
            <a:ext cx="547650" cy="79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2" name="Google Shape;171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600" y="1143853"/>
            <a:ext cx="547600" cy="7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" name="Google Shape;1713;p4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62176" y="1143858"/>
            <a:ext cx="547600" cy="796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" name="Google Shape;171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738" y="1143817"/>
            <a:ext cx="547650" cy="796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15" name="Google Shape;1715;p49"/>
          <p:cNvSpPr/>
          <p:nvPr/>
        </p:nvSpPr>
        <p:spPr>
          <a:xfrm>
            <a:off x="365200" y="40240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4位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16" name="Google Shape;1716;p49"/>
          <p:cNvSpPr/>
          <p:nvPr/>
        </p:nvSpPr>
        <p:spPr>
          <a:xfrm>
            <a:off x="365200" y="31096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3位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17" name="Google Shape;1717;p49"/>
          <p:cNvSpPr/>
          <p:nvPr/>
        </p:nvSpPr>
        <p:spPr>
          <a:xfrm>
            <a:off x="365200" y="22714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2位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18" name="Google Shape;1718;p49"/>
          <p:cNvSpPr/>
          <p:nvPr/>
        </p:nvSpPr>
        <p:spPr>
          <a:xfrm>
            <a:off x="365200" y="13570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FFFF"/>
                </a:solidFill>
              </a:rPr>
              <a:t>1位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</a:t>
            </a:r>
            <a:r>
              <a:rPr lang="ja"/>
              <a:t>さんの勝利</a:t>
            </a:r>
            <a:endParaRPr/>
          </a:p>
        </p:txBody>
      </p:sp>
      <p:sp>
        <p:nvSpPr>
          <p:cNvPr id="1724" name="Google Shape;172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50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50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0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8" name="Google Shape;1728;p50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9" name="Google Shape;1729;p50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0" name="Google Shape;1730;p50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731" name="Google Shape;1731;p50"/>
          <p:cNvGrpSpPr/>
          <p:nvPr/>
        </p:nvGrpSpPr>
        <p:grpSpPr>
          <a:xfrm>
            <a:off x="6400143" y="1624250"/>
            <a:ext cx="758686" cy="698462"/>
            <a:chOff x="5485743" y="2614850"/>
            <a:chExt cx="758686" cy="698462"/>
          </a:xfrm>
        </p:grpSpPr>
        <p:pic>
          <p:nvPicPr>
            <p:cNvPr id="1732" name="Google Shape;1732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08873" y="2614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3" name="Google Shape;1733;p50"/>
            <p:cNvSpPr/>
            <p:nvPr/>
          </p:nvSpPr>
          <p:spPr>
            <a:xfrm>
              <a:off x="5643829" y="2715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734" name="Google Shape;1734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326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5" name="Google Shape;1735;p50"/>
            <p:cNvSpPr/>
            <p:nvPr/>
          </p:nvSpPr>
          <p:spPr>
            <a:xfrm>
              <a:off x="54857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736" name="Google Shape;1736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61273" y="2708265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7" name="Google Shape;1737;p50"/>
            <p:cNvSpPr/>
            <p:nvPr/>
          </p:nvSpPr>
          <p:spPr>
            <a:xfrm>
              <a:off x="5796229" y="2809265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FFFF"/>
                  </a:solidFill>
                </a:rPr>
                <a:t>50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738" name="Google Shape;1738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85086" y="29733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9" name="Google Shape;1739;p50"/>
            <p:cNvSpPr/>
            <p:nvPr/>
          </p:nvSpPr>
          <p:spPr>
            <a:xfrm>
              <a:off x="5638143" y="30201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  <p:pic>
          <p:nvPicPr>
            <p:cNvPr id="1740" name="Google Shape;1740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85086" y="2820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1" name="Google Shape;1741;p50"/>
            <p:cNvSpPr/>
            <p:nvPr/>
          </p:nvSpPr>
          <p:spPr>
            <a:xfrm>
              <a:off x="5638143" y="2867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sp>
        <p:nvSpPr>
          <p:cNvPr id="1742" name="Google Shape;1742;p50"/>
          <p:cNvSpPr/>
          <p:nvPr/>
        </p:nvSpPr>
        <p:spPr>
          <a:xfrm>
            <a:off x="6433375" y="14112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すべてJさんへ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43" name="Google Shape;174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5" name="Google Shape;1745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7" name="Google Shape;1747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8" name="Google Shape;1748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6105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78800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5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96538" y="2424186"/>
            <a:ext cx="667675" cy="971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1" name="Google Shape;1751;p50"/>
          <p:cNvGrpSpPr/>
          <p:nvPr/>
        </p:nvGrpSpPr>
        <p:grpSpPr>
          <a:xfrm>
            <a:off x="6857343" y="1982737"/>
            <a:ext cx="448200" cy="339975"/>
            <a:chOff x="1370943" y="3049537"/>
            <a:chExt cx="448200" cy="339975"/>
          </a:xfrm>
        </p:grpSpPr>
        <p:pic>
          <p:nvPicPr>
            <p:cNvPr id="1752" name="Google Shape;1752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7886" y="3049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3" name="Google Shape;1753;p50"/>
            <p:cNvSpPr/>
            <p:nvPr/>
          </p:nvSpPr>
          <p:spPr>
            <a:xfrm>
              <a:off x="1370943" y="3096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754" name="Google Shape;1754;p50"/>
          <p:cNvGrpSpPr/>
          <p:nvPr/>
        </p:nvGrpSpPr>
        <p:grpSpPr>
          <a:xfrm>
            <a:off x="6476343" y="1677937"/>
            <a:ext cx="448200" cy="339975"/>
            <a:chOff x="3733143" y="1906537"/>
            <a:chExt cx="448200" cy="339975"/>
          </a:xfrm>
        </p:grpSpPr>
        <p:pic>
          <p:nvPicPr>
            <p:cNvPr id="1755" name="Google Shape;1755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6" name="Google Shape;1756;p50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grpSp>
        <p:nvGrpSpPr>
          <p:cNvPr id="1757" name="Google Shape;1757;p50"/>
          <p:cNvGrpSpPr/>
          <p:nvPr/>
        </p:nvGrpSpPr>
        <p:grpSpPr>
          <a:xfrm>
            <a:off x="6704943" y="1677937"/>
            <a:ext cx="448200" cy="339975"/>
            <a:chOff x="3733143" y="1906537"/>
            <a:chExt cx="448200" cy="339975"/>
          </a:xfrm>
        </p:grpSpPr>
        <p:pic>
          <p:nvPicPr>
            <p:cNvPr id="1758" name="Google Shape;1758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9" name="Google Shape;1759;p50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760" name="Google Shape;1760;p5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96713" y="2424178"/>
            <a:ext cx="667675" cy="971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1" name="Google Shape;1761;p50"/>
          <p:cNvGrpSpPr/>
          <p:nvPr/>
        </p:nvGrpSpPr>
        <p:grpSpPr>
          <a:xfrm>
            <a:off x="6707018" y="1906274"/>
            <a:ext cx="448200" cy="339975"/>
            <a:chOff x="3733143" y="1906537"/>
            <a:chExt cx="448200" cy="339975"/>
          </a:xfrm>
        </p:grpSpPr>
        <p:pic>
          <p:nvPicPr>
            <p:cNvPr id="1762" name="Google Shape;1762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80086" y="19065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3" name="Google Shape;1763;p50"/>
            <p:cNvSpPr/>
            <p:nvPr/>
          </p:nvSpPr>
          <p:spPr>
            <a:xfrm>
              <a:off x="3733143" y="19533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100</a:t>
              </a:r>
              <a:endParaRPr sz="1100"/>
            </a:p>
          </p:txBody>
        </p:sp>
      </p:grpSp>
      <p:pic>
        <p:nvPicPr>
          <p:cNvPr id="1764" name="Google Shape;1764;p5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14875" y="2424181"/>
            <a:ext cx="667675" cy="97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65" name="Google Shape;1765;p50"/>
          <p:cNvSpPr/>
          <p:nvPr/>
        </p:nvSpPr>
        <p:spPr>
          <a:xfrm>
            <a:off x="3629450" y="35716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66" name="Google Shape;1766;p50"/>
          <p:cNvSpPr txBox="1"/>
          <p:nvPr/>
        </p:nvSpPr>
        <p:spPr>
          <a:xfrm>
            <a:off x="3633435" y="36384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1767" name="Google Shape;1767;p50"/>
          <p:cNvGrpSpPr/>
          <p:nvPr/>
        </p:nvGrpSpPr>
        <p:grpSpPr>
          <a:xfrm>
            <a:off x="6461238" y="1753862"/>
            <a:ext cx="448200" cy="339975"/>
            <a:chOff x="4784838" y="3658862"/>
            <a:chExt cx="448200" cy="339975"/>
          </a:xfrm>
        </p:grpSpPr>
        <p:pic>
          <p:nvPicPr>
            <p:cNvPr id="1768" name="Google Shape;1768;p5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9" name="Google Shape;1769;p5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770" name="Google Shape;1770;p50"/>
          <p:cNvGrpSpPr/>
          <p:nvPr/>
        </p:nvGrpSpPr>
        <p:grpSpPr>
          <a:xfrm>
            <a:off x="6689838" y="1753862"/>
            <a:ext cx="448200" cy="339975"/>
            <a:chOff x="4784838" y="3658862"/>
            <a:chExt cx="448200" cy="339975"/>
          </a:xfrm>
        </p:grpSpPr>
        <p:pic>
          <p:nvPicPr>
            <p:cNvPr id="1771" name="Google Shape;1771;p5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2" name="Google Shape;1772;p5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773" name="Google Shape;1773;p50"/>
          <p:cNvGrpSpPr/>
          <p:nvPr/>
        </p:nvGrpSpPr>
        <p:grpSpPr>
          <a:xfrm>
            <a:off x="6918438" y="1753862"/>
            <a:ext cx="448200" cy="339975"/>
            <a:chOff x="4784838" y="3658862"/>
            <a:chExt cx="448200" cy="339975"/>
          </a:xfrm>
        </p:grpSpPr>
        <p:pic>
          <p:nvPicPr>
            <p:cNvPr id="1774" name="Google Shape;1774;p5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5" name="Google Shape;1775;p5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sp>
        <p:nvSpPr>
          <p:cNvPr id="1776" name="Google Shape;1776;p50"/>
          <p:cNvSpPr/>
          <p:nvPr/>
        </p:nvSpPr>
        <p:spPr>
          <a:xfrm>
            <a:off x="1495850" y="31906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7" name="Google Shape;1777;p50"/>
          <p:cNvSpPr txBox="1"/>
          <p:nvPr/>
        </p:nvSpPr>
        <p:spPr>
          <a:xfrm>
            <a:off x="1499835" y="32574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78" name="Google Shape;1778;p50"/>
          <p:cNvSpPr/>
          <p:nvPr/>
        </p:nvSpPr>
        <p:spPr>
          <a:xfrm>
            <a:off x="4162850" y="18190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9" name="Google Shape;1779;p50"/>
          <p:cNvSpPr txBox="1"/>
          <p:nvPr/>
        </p:nvSpPr>
        <p:spPr>
          <a:xfrm>
            <a:off x="4166835" y="18858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80" name="Google Shape;1780;p50"/>
          <p:cNvSpPr/>
          <p:nvPr/>
        </p:nvSpPr>
        <p:spPr>
          <a:xfrm>
            <a:off x="7134650" y="2352425"/>
            <a:ext cx="467100" cy="4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81" name="Google Shape;1781;p50"/>
          <p:cNvSpPr txBox="1"/>
          <p:nvPr/>
        </p:nvSpPr>
        <p:spPr>
          <a:xfrm>
            <a:off x="7138635" y="2419225"/>
            <a:ext cx="46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FFFFFF"/>
                </a:solidFill>
              </a:rPr>
              <a:t>ALL IN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1782" name="Google Shape;1782;p50"/>
          <p:cNvGrpSpPr/>
          <p:nvPr/>
        </p:nvGrpSpPr>
        <p:grpSpPr>
          <a:xfrm>
            <a:off x="6461238" y="1906262"/>
            <a:ext cx="448200" cy="339975"/>
            <a:chOff x="4784838" y="3658862"/>
            <a:chExt cx="448200" cy="339975"/>
          </a:xfrm>
        </p:grpSpPr>
        <p:pic>
          <p:nvPicPr>
            <p:cNvPr id="1783" name="Google Shape;1783;p5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4" name="Google Shape;1784;p5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785" name="Google Shape;1785;p50"/>
          <p:cNvGrpSpPr/>
          <p:nvPr/>
        </p:nvGrpSpPr>
        <p:grpSpPr>
          <a:xfrm>
            <a:off x="6689838" y="1906262"/>
            <a:ext cx="448200" cy="339975"/>
            <a:chOff x="4784838" y="3658862"/>
            <a:chExt cx="448200" cy="339975"/>
          </a:xfrm>
        </p:grpSpPr>
        <p:pic>
          <p:nvPicPr>
            <p:cNvPr id="1786" name="Google Shape;1786;p5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7" name="Google Shape;1787;p5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788" name="Google Shape;1788;p50"/>
          <p:cNvGrpSpPr/>
          <p:nvPr/>
        </p:nvGrpSpPr>
        <p:grpSpPr>
          <a:xfrm>
            <a:off x="6918438" y="1906262"/>
            <a:ext cx="448200" cy="339975"/>
            <a:chOff x="4784838" y="3658862"/>
            <a:chExt cx="448200" cy="339975"/>
          </a:xfrm>
        </p:grpSpPr>
        <p:pic>
          <p:nvPicPr>
            <p:cNvPr id="1789" name="Google Shape;1789;p5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0" name="Google Shape;1790;p5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791" name="Google Shape;1791;p50"/>
          <p:cNvGrpSpPr/>
          <p:nvPr/>
        </p:nvGrpSpPr>
        <p:grpSpPr>
          <a:xfrm>
            <a:off x="6461238" y="2058662"/>
            <a:ext cx="448200" cy="339975"/>
            <a:chOff x="4784838" y="3658862"/>
            <a:chExt cx="448200" cy="339975"/>
          </a:xfrm>
        </p:grpSpPr>
        <p:pic>
          <p:nvPicPr>
            <p:cNvPr id="1792" name="Google Shape;1792;p5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3" name="Google Shape;1793;p5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794" name="Google Shape;1794;p50"/>
          <p:cNvGrpSpPr/>
          <p:nvPr/>
        </p:nvGrpSpPr>
        <p:grpSpPr>
          <a:xfrm>
            <a:off x="6689838" y="2058662"/>
            <a:ext cx="448200" cy="339975"/>
            <a:chOff x="4784838" y="3658862"/>
            <a:chExt cx="448200" cy="339975"/>
          </a:xfrm>
        </p:grpSpPr>
        <p:pic>
          <p:nvPicPr>
            <p:cNvPr id="1795" name="Google Shape;1795;p5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6" name="Google Shape;1796;p5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797" name="Google Shape;1797;p50"/>
          <p:cNvGrpSpPr/>
          <p:nvPr/>
        </p:nvGrpSpPr>
        <p:grpSpPr>
          <a:xfrm>
            <a:off x="6918438" y="2058662"/>
            <a:ext cx="448200" cy="339975"/>
            <a:chOff x="4784838" y="3658862"/>
            <a:chExt cx="448200" cy="339975"/>
          </a:xfrm>
        </p:grpSpPr>
        <p:pic>
          <p:nvPicPr>
            <p:cNvPr id="1798" name="Google Shape;1798;p5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9" name="Google Shape;1799;p5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800" name="Google Shape;1800;p50"/>
          <p:cNvGrpSpPr/>
          <p:nvPr/>
        </p:nvGrpSpPr>
        <p:grpSpPr>
          <a:xfrm>
            <a:off x="6613638" y="1906262"/>
            <a:ext cx="448200" cy="339975"/>
            <a:chOff x="4784838" y="3658862"/>
            <a:chExt cx="448200" cy="339975"/>
          </a:xfrm>
        </p:grpSpPr>
        <p:pic>
          <p:nvPicPr>
            <p:cNvPr id="1801" name="Google Shape;1801;p5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2" name="Google Shape;1802;p5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803" name="Google Shape;1803;p50"/>
          <p:cNvGrpSpPr/>
          <p:nvPr/>
        </p:nvGrpSpPr>
        <p:grpSpPr>
          <a:xfrm>
            <a:off x="6842238" y="1906262"/>
            <a:ext cx="448200" cy="339975"/>
            <a:chOff x="4784838" y="3658862"/>
            <a:chExt cx="448200" cy="339975"/>
          </a:xfrm>
        </p:grpSpPr>
        <p:pic>
          <p:nvPicPr>
            <p:cNvPr id="1804" name="Google Shape;1804;p5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5" name="Google Shape;1805;p5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806" name="Google Shape;1806;p50"/>
          <p:cNvGrpSpPr/>
          <p:nvPr/>
        </p:nvGrpSpPr>
        <p:grpSpPr>
          <a:xfrm>
            <a:off x="7070838" y="1906262"/>
            <a:ext cx="448200" cy="339975"/>
            <a:chOff x="4784838" y="3658862"/>
            <a:chExt cx="448200" cy="339975"/>
          </a:xfrm>
        </p:grpSpPr>
        <p:pic>
          <p:nvPicPr>
            <p:cNvPr id="1807" name="Google Shape;1807;p5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18599" y="3658862"/>
              <a:ext cx="342174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8" name="Google Shape;1808;p50"/>
            <p:cNvSpPr/>
            <p:nvPr/>
          </p:nvSpPr>
          <p:spPr>
            <a:xfrm>
              <a:off x="4784838" y="3705712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rgbClr val="FFFFFF"/>
                  </a:solidFill>
                </a:rPr>
                <a:t>500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pic>
        <p:nvPicPr>
          <p:cNvPr id="1809" name="Google Shape;1809;p5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9900" y="2456128"/>
            <a:ext cx="467100" cy="679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0" name="Google Shape;1810;p5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41711" y="2456133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1" name="Google Shape;1811;p5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19725" y="878583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Google Shape;1812;p5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537850" y="878583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3" name="Google Shape;1813;p5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047588" y="2456145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4" name="Google Shape;1814;p5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569100" y="2456145"/>
            <a:ext cx="467100" cy="67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次のゲーム</a:t>
            </a:r>
            <a:endParaRPr/>
          </a:p>
        </p:txBody>
      </p:sp>
      <p:sp>
        <p:nvSpPr>
          <p:cNvPr id="1820" name="Google Shape;182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51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51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51"/>
          <p:cNvSpPr/>
          <p:nvPr/>
        </p:nvSpPr>
        <p:spPr>
          <a:xfrm>
            <a:off x="42235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4" name="Google Shape;1824;p51"/>
          <p:cNvSpPr/>
          <p:nvPr/>
        </p:nvSpPr>
        <p:spPr>
          <a:xfrm>
            <a:off x="7993200" y="31335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5" name="Google Shape;1825;p51"/>
          <p:cNvSpPr/>
          <p:nvPr/>
        </p:nvSpPr>
        <p:spPr>
          <a:xfrm>
            <a:off x="5838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6" name="Google Shape;1826;p51"/>
          <p:cNvSpPr/>
          <p:nvPr/>
        </p:nvSpPr>
        <p:spPr>
          <a:xfrm>
            <a:off x="41473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27" name="Google Shape;18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575" y="3540025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8" name="Google Shape;18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075" y="268631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9125" y="1826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0" name="Google Shape;1830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1" name="Google Shape;1831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【留意事項】チップを賭けるタイミング　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テキサスホールデムは、チップを賭けるタイミングが1ゲームで最大4回あります。</a:t>
            </a:r>
            <a:endParaRPr sz="2000">
              <a:solidFill>
                <a:srgbClr val="FFFFFF"/>
              </a:solidFill>
            </a:endParaRPr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893500" y="17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{27723F60-80B7-483D-9B77-BB2D2191C5EE}</a:tableStyleId>
              </a:tblPr>
              <a:tblGrid>
                <a:gridCol w="584475"/>
                <a:gridCol w="4854975"/>
                <a:gridCol w="1799550"/>
              </a:tblGrid>
              <a:tr h="44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タイミングの説明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名称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59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ボードにカードが出る前（ハンドが配られたとき）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プリフロップ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ボードに3枚のカードが出たとき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フロップ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ボードに4枚目のカードが出たとき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ターン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ボードに5枚目のカードが出たとき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リバー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おまけ</a:t>
            </a:r>
            <a:endParaRPr/>
          </a:p>
        </p:txBody>
      </p:sp>
      <p:sp>
        <p:nvSpPr>
          <p:cNvPr id="1837" name="Google Shape;183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/>
              <a:t>「</a:t>
            </a:r>
            <a:r>
              <a:rPr lang="ja" sz="2300"/>
              <a:t>007 カジノ・ロワイヤル」(2006)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300"/>
              <a:t>監督　マーティン・キャンベル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300"/>
              <a:t>主演　ダニエル・クレイグ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300"/>
              <a:t>助演　エヴァ・グリーン</a:t>
            </a:r>
            <a:endParaRPr sz="2300"/>
          </a:p>
        </p:txBody>
      </p:sp>
      <p:pic>
        <p:nvPicPr>
          <p:cNvPr id="1838" name="Google Shape;183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036" y="0"/>
            <a:ext cx="36739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　ゲームの手順</a:t>
            </a:r>
            <a:endParaRPr/>
          </a:p>
        </p:txBody>
      </p:sp>
      <p:sp>
        <p:nvSpPr>
          <p:cNvPr id="1844" name="Google Shape;184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>
                <a:solidFill>
                  <a:srgbClr val="FFFFFF"/>
                </a:solidFill>
              </a:rPr>
              <a:t>・チップを賭けるタイミング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300">
                <a:solidFill>
                  <a:srgbClr val="FFFFFF"/>
                </a:solidFill>
              </a:rPr>
              <a:t>　ー</a:t>
            </a:r>
            <a:r>
              <a:rPr lang="ja" sz="2300">
                <a:solidFill>
                  <a:srgbClr val="FFFFFF"/>
                </a:solidFill>
              </a:rPr>
              <a:t>プリフロップ、フロップ、ターン、リバー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300">
                <a:solidFill>
                  <a:srgbClr val="FFFFFF"/>
                </a:solidFill>
              </a:rPr>
              <a:t>・各種ボタンの説明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300">
                <a:solidFill>
                  <a:srgbClr val="FFFFFF"/>
                </a:solidFill>
              </a:rPr>
              <a:t>　ー</a:t>
            </a:r>
            <a:r>
              <a:rPr lang="ja" sz="2300">
                <a:solidFill>
                  <a:srgbClr val="FFFFFF"/>
                </a:solidFill>
              </a:rPr>
              <a:t>BTN、SB、BB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300">
                <a:solidFill>
                  <a:srgbClr val="FFFFFF"/>
                </a:solidFill>
              </a:rPr>
              <a:t>・アクション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300">
                <a:solidFill>
                  <a:srgbClr val="FFFFFF"/>
                </a:solidFill>
              </a:rPr>
              <a:t>　ー</a:t>
            </a:r>
            <a:r>
              <a:rPr lang="ja" sz="2300">
                <a:solidFill>
                  <a:srgbClr val="FFFFFF"/>
                </a:solidFill>
              </a:rPr>
              <a:t>ベット、コール、レイズ、チェック、フォールド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カードを確認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1375" y="108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【留意事項】</a:t>
            </a:r>
            <a:r>
              <a:rPr lang="ja"/>
              <a:t>各種ボタンの説明</a:t>
            </a:r>
            <a:r>
              <a:rPr lang="ja"/>
              <a:t>　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SBとBBのポジションの人は強制ベットする</a:t>
            </a:r>
            <a:r>
              <a:rPr lang="ja" sz="2000">
                <a:solidFill>
                  <a:srgbClr val="FFFFFF"/>
                </a:solidFill>
              </a:rPr>
              <a:t>。</a:t>
            </a:r>
            <a:endParaRPr sz="2000">
              <a:solidFill>
                <a:srgbClr val="FFFFFF"/>
              </a:solidFill>
            </a:endParaRPr>
          </a:p>
        </p:txBody>
      </p:sp>
      <p:graphicFrame>
        <p:nvGraphicFramePr>
          <p:cNvPr id="128" name="Google Shape;128;p18"/>
          <p:cNvGraphicFramePr/>
          <p:nvPr/>
        </p:nvGraphicFramePr>
        <p:xfrm>
          <a:off x="311700" y="17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{27723F60-80B7-483D-9B77-BB2D2191C5EE}</a:tableStyleId>
              </a:tblPr>
              <a:tblGrid>
                <a:gridCol w="1270625"/>
                <a:gridCol w="5289400"/>
                <a:gridCol w="1960575"/>
              </a:tblGrid>
              <a:tr h="62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ボタン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ボタン</a:t>
                      </a: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の説明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名称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96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rgbClr val="FFFFFF"/>
                          </a:solidFill>
                        </a:rPr>
                        <a:t>・ゲームの基準であり、最後にアクションするポジション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rgbClr val="FFFFFF"/>
                          </a:solidFill>
                        </a:rPr>
                        <a:t>・最初に配られたカードが最も強いランクだった人がBTN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rgbClr val="FFFFFF"/>
                          </a:solidFill>
                        </a:rPr>
                        <a:t>・１ラウンド毎に時計回りに動いていく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・ディーラーボタン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・ボタン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・BTN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rgbClr val="FFFFFF"/>
                          </a:solidFill>
                        </a:rPr>
                        <a:t>・BTNの時計回りに横隣りの人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rgbClr val="FFFFFF"/>
                          </a:solidFill>
                        </a:rPr>
                        <a:t>・強制ベット（ミニマムベット）をする必要がある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・スモールブラインドボタン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・SB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rgbClr val="FFFFFF"/>
                          </a:solidFill>
                        </a:rPr>
                        <a:t>・SBの時計回りに横隣りの人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rgbClr val="FFFFFF"/>
                          </a:solidFill>
                        </a:rPr>
                        <a:t>・強制ベット(ミニマムベットの2倍)をする必要がある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・ビッグブラインドボタン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・BB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50" y="2436482"/>
            <a:ext cx="725200" cy="7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4756">
            <a:off x="543650" y="3346104"/>
            <a:ext cx="725200" cy="72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33930">
            <a:off x="543650" y="4152776"/>
            <a:ext cx="725200" cy="723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強制ベット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241375" y="108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</a:t>
            </a:r>
            <a:r>
              <a:rPr lang="ja">
                <a:solidFill>
                  <a:srgbClr val="FFFFFF"/>
                </a:solidFill>
              </a:rPr>
              <a:t>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3323" y="3608050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4808279" y="37090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7314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886" y="30495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1370943" y="30963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アクション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241375" y="108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</a:t>
            </a:r>
            <a:r>
              <a:rPr lang="ja">
                <a:solidFill>
                  <a:srgbClr val="FFFFFF"/>
                </a:solidFill>
              </a:rPr>
              <a:t>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/>
          <p:nvPr/>
        </p:nvSpPr>
        <p:spPr>
          <a:xfrm>
            <a:off x="7314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1475" y="2795350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525" y="3541135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6275" y="2348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323" y="3608050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/>
          <p:nvPr/>
        </p:nvSpPr>
        <p:spPr>
          <a:xfrm>
            <a:off x="4808279" y="37090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886" y="30495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/>
          <p:nvPr/>
        </p:nvSpPr>
        <p:spPr>
          <a:xfrm>
            <a:off x="1370943" y="30963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725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7850" y="4262070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0400" y="7165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【留意事項】</a:t>
            </a:r>
            <a:r>
              <a:rPr lang="ja"/>
              <a:t>アクションの種類</a:t>
            </a:r>
            <a:r>
              <a:rPr lang="ja"/>
              <a:t>　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自分の番が回ってきたら、以下のいずれかのアクションをして下さい</a:t>
            </a:r>
            <a:r>
              <a:rPr lang="ja" sz="2000">
                <a:solidFill>
                  <a:srgbClr val="FFFFFF"/>
                </a:solidFill>
              </a:rPr>
              <a:t>。</a:t>
            </a:r>
            <a:endParaRPr sz="2000">
              <a:solidFill>
                <a:srgbClr val="FFFFFF"/>
              </a:solidFill>
            </a:endParaRPr>
          </a:p>
        </p:txBody>
      </p:sp>
      <p:graphicFrame>
        <p:nvGraphicFramePr>
          <p:cNvPr id="205" name="Google Shape;205;p21"/>
          <p:cNvGraphicFramePr/>
          <p:nvPr/>
        </p:nvGraphicFramePr>
        <p:xfrm>
          <a:off x="893500" y="17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{27723F60-80B7-483D-9B77-BB2D2191C5EE}</a:tableStyleId>
              </a:tblPr>
              <a:tblGrid>
                <a:gridCol w="584475"/>
                <a:gridCol w="1787750"/>
                <a:gridCol w="4866775"/>
              </a:tblGrid>
              <a:tr h="39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アクション名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アクションの説明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51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ベット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最初にチップを賭けること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コール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同額のチップを賭けること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レイズ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チップを上乗せして賭けること（２倍以上）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チェック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1ドルも賭けずにパスをすること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フォールド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rgbClr val="FFFFFF"/>
                          </a:solidFill>
                        </a:rPr>
                        <a:t>ゲームから降りること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