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Biofabrication and its in\xc2\xa0vitro toxicity mechanism of silver nanoparticles using Bruguiera cylindrica leaf extract\r\n\r\n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MAIN-TITLE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Biofabrication and its in\xc2\xa0vitro toxicity mechanism of silver nanoparticles using Bruguiera cylindrica leaf extract\r\n\r\n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\r\n\r\n\r\n \r\n \r\n \r\n \r\n \r\n \r\n AgNPs were synthesized using Bruguiera cylindrica extract as reducing agent</a:t>
            </a:r>
          </a:p>
          <a:p>
            <a:r>
              <a:t>\r\n\r\n\r\n \r\n \r\n \r\n Green synthesis of AgNPs is a simple, economic and by eco-friendly approach</a:t>
            </a:r>
          </a:p>
          <a:p>
            <a:r>
              <a:t>\r\n\r\n\r\n \r\n \r\n \r\n Hexagonal AgNPs were derived</a:t>
            </a:r>
          </a:p>
          <a:p>
            <a:r>
              <a:t>\r\n\r\n\r\n \r\n \r\n \r\n AgNPs shows good cytotoxic effect against MCF-7 breast cancer cell lines</a:t>
            </a:r>
          </a:p>
          <a:p>
            <a:r>
              <a:t>\r\n\r\n\r\n \r\n \r\n \r\n \r\n \r\n\r\n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\r\n\r\nGreen synthesis\r\n\r\n\r\n\r\n\r\n Bruguiera cylindrica\r\n\r\n\r\n\r\n\r\n \r\n\r\nSurface plasmon resonance\r\n\r\nCell line culture\r\n\r\n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\r\n\r\n\r\n \r\n \r\n Silver nanoparticles (AgNPs) were synthesized using Bruguiera cylindrica (B</a:t>
            </a:r>
          </a:p>
          <a:p>
            <a:r>
              <a:t> cylindrica) leaf extract, the extract was acted as a reducing and stabilizing agent</a:t>
            </a:r>
          </a:p>
          <a:p>
            <a:r>
              <a:t> The X-ray diffraction (XRD) analysis shows that the particles are face centered cubic (fcc) structure and average size of AgNPs was found at 16\xc2\xa0nm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\r\n\r\nNanotechnology is the engineering of functional systems at the nano scale level with multi-disciplinary areas of applied science and engineering</a:t>
            </a:r>
          </a:p>
          <a:p>
            <a:r>
              <a:t> But they are having some limitations in their synthesis and application aspects [6,7]</a:t>
            </a:r>
          </a:p>
          <a:p>
            <a:r>
              <a:t> The present study has aimed to synthesis, characterization and cytotoxic effect of green AgNPs using B</a:t>
            </a:r>
          </a:p>
          <a:p>
            <a:r>
              <a:t> cylindrica leaf extract</a:t>
            </a:r>
          </a:p>
          <a:p>
            <a:r>
              <a:t>\r\n\r\nMatured fresh leaves of B</a:t>
            </a:r>
          </a:p>
          <a:p>
            <a:r>
              <a:t> cylindrica were collected from Pichavaram Mangrove forest, Tamil Nadu, India</a:t>
            </a:r>
          </a:p>
          <a:p>
            <a:r>
              <a:t> The fully dried leaves were powdered with a sterile electric blender</a:t>
            </a:r>
          </a:p>
          <a:p>
            <a:r>
              <a:t> 2\xc2\xa0ml of B</a:t>
            </a:r>
          </a:p>
          <a:p>
            <a:r>
              <a:t> cylindrica leaf extract was added to 20\xc2\xa0ml of AgNO3 solution and kept at room temperature [17]</a:t>
            </a:r>
          </a:p>
          <a:p>
            <a:r>
              <a:t>\r\n\r\nThe absorption spectrum of the reaction mixture was recorded at room temperature using UV\xe2\x80\x93vis spectrophotometer (Hitachi-U-2001) from 300 to 800\xc2\xa0\xc2\xa0nm at 1\xc2\xa0nm resolution for detection of AgNPs formation</a:t>
            </a:r>
          </a:p>
          <a:p>
            <a:r>
              <a:t> The size distribution and shape of NPs were estimated on the basis of TEM micrographs</a:t>
            </a:r>
          </a:p>
          <a:p>
            <a:r>
              <a:t> The percentage of viability was calculated by using the following formula,\r\n \r\n \r\n \r\n Percentage\r\n \r\n of\r\n \r\n viability\r\n =\r\n \r\n \r\n Sample\r\n \r\n absorbance\r\n \r\n \r\n (\r\n AgNPs\r\n )\r\n \r\n \r\n \r\n Control\r\n \r\n absorbance\r\n \r\n \r\n (\r\n untreated\r\n )\r\n \r\n \r\n \r\n \xc3\x97\r\n 100\r\n \r\n \r\n \r\n \r\n \r\n\r\n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\r\n\r\nTo conclude from this study, the synthesis, characterization and cytotoxic effect against MCF-7 cell lines of biosynthesized AgNPs was performed using B</a:t>
            </a:r>
          </a:p>
          <a:p>
            <a:r>
              <a:t> cylindrica leaf extract as stabilizer and reductant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\r\n\r\nWe are grateful to the Management of J</a:t>
            </a:r>
          </a:p>
          <a:p>
            <a:r>
              <a:t>J</a:t>
            </a:r>
          </a:p>
          <a:p>
            <a:r>
              <a:t> College of Arts &amp; Science, Pudukkottai, Tamil Nadu, India for providing a Research grant (KVET-RG-2014-BT03) by Karpaga Vinayaga Educational Trust for conduct this work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