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70" r:id="rId2"/>
    <p:sldId id="471" r:id="rId3"/>
    <p:sldId id="472" r:id="rId4"/>
    <p:sldId id="4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/>
    <p:restoredTop sz="95934"/>
  </p:normalViewPr>
  <p:slideViewPr>
    <p:cSldViewPr snapToGrid="0" snapToObjects="1">
      <p:cViewPr varScale="1">
        <p:scale>
          <a:sx n="87" d="100"/>
          <a:sy n="87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7EAE7-2477-124A-8775-EBF390AAC5D9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BCF91-66C4-0242-A81B-20E93A06A0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32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3AF1-6CE4-9B4A-A860-E60EAC2CB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97CA2-3470-3A46-8657-FABC2D880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82A2-0794-1C46-8824-7E7E0AD8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0A118-1A72-2949-99F2-CA3AA2A5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EE023-FE5A-AB42-BAB5-52A6C18E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55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DB9BD-5A75-5841-AD50-F842CF14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3DCEC-1AAA-9A42-A50F-CEB684F28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9A2FC-C763-A44E-9B7D-6BED2B04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8F501-2326-484C-AD1D-4648BCE1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A5165-54E8-1D46-80D0-84081739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5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536325-0448-8540-A975-401D6F013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F48A7-BBF3-534A-B5CA-C8C4E397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43A4B-E99D-5C4C-A654-EAC0BB08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CCE4A-B989-704D-8E43-C7F5EDC6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1B919-15F2-C54E-92F0-EEA7880B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8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DE2D3-BCBE-1C40-A6E5-2C167B81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7EFF4-21FB-C340-8644-4181F919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1BD5C-DABE-FC4E-B74B-0E105CC7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22979-18F2-DA43-806D-0EE4926C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EBDD4-5595-EA43-BBE9-739EA7C1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0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B5685-A0A6-B347-9C22-AFF9CE69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2958B-22EA-8448-8AB4-FA3463D2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CDEB4-23C1-CD47-96C4-9FE9C0D5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B237C-24CD-D440-96EA-B4DA0D54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FACC8-CE13-E94C-82F6-91FEDE50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96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17124-02BE-3243-B3FF-F1ED411D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61CC2-6D14-3541-8D1E-7E372CCE1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69C61-034C-BC42-BDC5-1CBB25984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BB034-93B1-9744-8362-3C42675F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1FCFB-D025-5540-B90E-D35E6316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DBAB0-E59F-0B4A-96E8-3D90B073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97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10AEC-315A-8D49-A17F-32A8960E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7CE0F-A571-3F41-BE43-25CF8FA8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71A62-5FCE-4448-BDE4-18FBD3ED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C454F6-FCD7-5141-B49D-0526CC10C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760FE-5008-244D-AC85-B03D99853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C289A3-FD0A-604F-A849-0FFE628A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F24A29-B741-9A48-B0AC-7BF2E713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BF4A6E-51BF-2942-A360-BC60BB67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78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6F71D-0DFD-4A48-9717-B96CF2EF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5B001C-A9E0-DB4B-BC46-EC32D8EE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16052-27F9-2E4F-A588-4E70476E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A1177-3279-6D40-AD7C-629D0ED6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96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06B4EB-373F-4C44-A2E5-0DACA4C8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975FD4-DB37-4A4C-B142-5A825757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25FF3-C0D2-1C40-9CEB-BC5474AA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5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1A735-7B16-EC45-9498-573FE49A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58A74-ED98-774A-906D-13651A45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4E863-DEF8-614F-BE9A-57B7E7672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7A648-9CD2-C745-8CC7-1FF40E0A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39DD9-9D22-7049-8917-8B991EA5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C44F9-C136-0043-90FC-AD227520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B6999-C66A-8B4B-9106-C9EEA066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662422-D4C9-4A4C-BA7C-4F1DB97D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8D9DE5-19F7-3A46-A184-3D98001B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003AD-B327-DA43-9D14-7F45ADB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67D84-F5EF-1149-970C-A01F082A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00059-13BC-194F-A6F6-3A82271F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67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9DC13B-48E9-6642-9C9B-2A4DC99B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BE577-34E3-E045-B5A8-E91DE5E34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C89AF-0304-6443-B193-577901E6B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3E69-7A82-444B-B386-D3DB00F1455C}" type="datetimeFigureOut">
              <a:rPr kumimoji="1" lang="zh-CN" altLang="en-US" smtClean="0"/>
              <a:t>2020/12/15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DA3C1-E2F2-5D4E-BCB3-8ED726BC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1F70D-3FA0-1844-AF51-1432A993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0FAB-FE97-1D4D-95FB-A3CE69BC67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9F7BD-E3EA-7945-A8A6-88D40F290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6900A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kumimoji="1" lang="zh-CN" altLang="en-US" b="1" dirty="0">
                <a:solidFill>
                  <a:srgbClr val="6900A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C29861-5086-194C-84E1-25DF69CA8F84}"/>
              </a:ext>
            </a:extLst>
          </p:cNvPr>
          <p:cNvSpPr/>
          <p:nvPr/>
        </p:nvSpPr>
        <p:spPr>
          <a:xfrm>
            <a:off x="1855109" y="3692451"/>
            <a:ext cx="8481781" cy="76033"/>
          </a:xfrm>
          <a:prstGeom prst="rect">
            <a:avLst/>
          </a:prstGeom>
          <a:solidFill>
            <a:srgbClr val="C17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57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50097CD-8F02-B244-A9B4-F76257E7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59" y="2683262"/>
            <a:ext cx="3060700" cy="266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3695FC-37CC-604A-B4CE-19F7D941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73" y="1730762"/>
            <a:ext cx="2832100" cy="361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F6BDC4-7DC5-2646-90FE-6C718C8AB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218" y="1828800"/>
            <a:ext cx="2832100" cy="3200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C62DF7-07F6-114F-B499-DEB65F9D4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73" y="1809750"/>
            <a:ext cx="3048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5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E487E6-BCDA-EE44-8C46-F097B1415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934" y="810361"/>
            <a:ext cx="3225800" cy="3771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93F049-A23C-2A45-8B09-45879256E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34" y="810361"/>
            <a:ext cx="3225800" cy="377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F0E228-7527-9E48-8F6B-3CBACE66C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7" y="810361"/>
            <a:ext cx="3225800" cy="3771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11EC84-14E8-4E49-8660-EA99022CF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000" y="810361"/>
            <a:ext cx="3225800" cy="3771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6CC77F-84A3-CE4E-AABE-95C873DFF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13807"/>
            <a:ext cx="3225800" cy="3771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B09DC2C-6BF7-BF47-AEE1-D01C55B8C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3640" y="4334263"/>
            <a:ext cx="1778000" cy="1308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7E02A13-251F-7D4D-B273-DE07F6492A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9922" y="4330430"/>
            <a:ext cx="1778000" cy="13081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2BDFE5-7CE6-874C-8A20-95A44783C2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634" y="4330430"/>
            <a:ext cx="1778000" cy="13081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FC43044-57A2-1A47-81D1-62F5B2216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9300" y="4330430"/>
            <a:ext cx="1778000" cy="13081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20B572-043A-E04D-9482-C6D2BB93BE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582" y="4330430"/>
            <a:ext cx="1778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6F8BCF-4ED7-4F44-8914-D619797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9" y="3580972"/>
            <a:ext cx="2921000" cy="241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749DCC-8FD4-C94A-A3DB-644DA03E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47" y="3212226"/>
            <a:ext cx="3367377" cy="2781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13B2E6-B435-0642-B86A-E2A98AB5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94230"/>
            <a:ext cx="3367377" cy="27817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F6FC01-462B-DE48-9E21-622486AB5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294" y="1094230"/>
            <a:ext cx="3367377" cy="27817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540E13-6777-3A40-BFAD-0E8E01D0B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672" y="1278603"/>
            <a:ext cx="2921000" cy="2413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ADF1B7-A0D5-9A4F-903B-1D40E7AEA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82" y="1278603"/>
            <a:ext cx="2921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Macintosh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Office 主题​​</vt:lpstr>
      <vt:lpstr>IP 设计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2020-12-14T11:59:22Z</dcterms:created>
  <dcterms:modified xsi:type="dcterms:W3CDTF">2020-12-15T05:05:27Z</dcterms:modified>
</cp:coreProperties>
</file>