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Maintenance Project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problem, data, EDA, modeling, and 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Predictive maintenance aims to forecast equipment failures before they occur, reducing downtime and maintenance costs. In this project, we focus on base station sensor data to build a model predicting maintenance needs.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collected from base stations: Temperature, Power Usage, Signal Quality, etc.</a:t>
            </a:r>
          </a:p>
          <a:p>
            <a:r>
              <a:t>- Target variable indicates maintenance/failure events</a:t>
            </a:r>
          </a:p>
          <a:p>
            <a:r>
              <a:t>- Data includes categorical and numerical features requiring preprocessing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 (EDA)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Detected class imbalance across maintenance categories</a:t>
            </a:r>
          </a:p>
          <a:p>
            <a:r>
              <a:t>- Outliers observed in temperature and power usage</a:t>
            </a:r>
          </a:p>
          <a:p>
            <a:r>
              <a:t>- Some features strongly correlated (e.g., temperature vs. power)</a:t>
            </a:r>
          </a:p>
          <a:p>
            <a:r>
              <a:t>- Categorical variables need encoding before modeling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Feature Engineering Steps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Label encoding for categorical features to convert to numeric values</a:t>
            </a:r>
          </a:p>
          <a:p>
            <a:r>
              <a:t>- Normalization/Scaling for continuous variables if needed</a:t>
            </a:r>
          </a:p>
          <a:p>
            <a:r>
              <a:t>- Aggregating rare classes or combining them to reduce imbalance</a:t>
            </a:r>
          </a:p>
          <a:p>
            <a:r>
              <a:t>- Justification: improves model performance and interpretability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RandomForestClassifier as baseline model</a:t>
            </a:r>
          </a:p>
          <a:p>
            <a:r>
              <a:t>- Performed train-test split (80/20)</a:t>
            </a:r>
          </a:p>
          <a:p>
            <a:r>
              <a:t>- Evaluated with classification metrics (accuracy, precision, recall, F1)</a:t>
            </a:r>
          </a:p>
          <a:p>
            <a:r>
              <a:t>- Observed low performance due to class imbalance and target definition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Built a </a:t>
            </a:r>
            <a:r>
              <a:rPr dirty="0" err="1"/>
              <a:t>Streamlit</a:t>
            </a:r>
            <a:r>
              <a:rPr dirty="0"/>
              <a:t> web application (app.py) to upload new data and run predictions</a:t>
            </a:r>
          </a:p>
          <a:p>
            <a:r>
              <a:rPr dirty="0"/>
              <a:t>- Model saved with </a:t>
            </a:r>
            <a:r>
              <a:rPr dirty="0" err="1"/>
              <a:t>joblib</a:t>
            </a:r>
            <a:r>
              <a:rPr dirty="0"/>
              <a:t> and loaded in app for real-time inference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56D-2C6E-EDD1-D0EA-B522ACAF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Screanshoot</a:t>
            </a:r>
            <a:r>
              <a:rPr lang="en-US" dirty="0"/>
              <a:t> of running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713A7-B3B8-35CF-D352-D4C5F12B3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361" y="1600200"/>
            <a:ext cx="7117278" cy="4525963"/>
          </a:xfrm>
        </p:spPr>
      </p:pic>
    </p:spTree>
    <p:extLst>
      <p:ext uri="{BB962C8B-B14F-4D97-AF65-F5344CB8AC3E}">
        <p14:creationId xmlns:p14="http://schemas.microsoft.com/office/powerpoint/2010/main" val="48244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DA0B-D521-D201-D2DD-FD52C9E14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5550-BB59-EE8D-6BD6-08BDF6B0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1061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258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Predictive Maintenance Project Summary</vt:lpstr>
      <vt:lpstr>Problem Statement</vt:lpstr>
      <vt:lpstr>Dataset Description</vt:lpstr>
      <vt:lpstr>Exploratory Data Analysis (EDA) Findings</vt:lpstr>
      <vt:lpstr>Feature Engineering Steps &amp; Justification</vt:lpstr>
      <vt:lpstr>Model Building and Evaluation</vt:lpstr>
      <vt:lpstr>Model Deployment</vt:lpstr>
      <vt:lpstr>Screanshoot of running model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 J Bosco</dc:creator>
  <cp:keywords/>
  <dc:description>generated using python-pptx</dc:description>
  <cp:lastModifiedBy>KWIZERA JEANBOSCO</cp:lastModifiedBy>
  <cp:revision>2</cp:revision>
  <dcterms:created xsi:type="dcterms:W3CDTF">2013-01-27T09:14:16Z</dcterms:created>
  <dcterms:modified xsi:type="dcterms:W3CDTF">2025-09-29T13:01:54Z</dcterms:modified>
  <cp:category/>
</cp:coreProperties>
</file>