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FA00-9072-4F68-9096-5042522D3FB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D516-19C7-4297-9740-8CB04A3D9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4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FA00-9072-4F68-9096-5042522D3FB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D516-19C7-4297-9740-8CB04A3D9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FA00-9072-4F68-9096-5042522D3FB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D516-19C7-4297-9740-8CB04A3D9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8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FA00-9072-4F68-9096-5042522D3FB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D516-19C7-4297-9740-8CB04A3D9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0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FA00-9072-4F68-9096-5042522D3FB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D516-19C7-4297-9740-8CB04A3D9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0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FA00-9072-4F68-9096-5042522D3FB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D516-19C7-4297-9740-8CB04A3D9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1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FA00-9072-4F68-9096-5042522D3FB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D516-19C7-4297-9740-8CB04A3D9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4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FA00-9072-4F68-9096-5042522D3FB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D516-19C7-4297-9740-8CB04A3D9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FA00-9072-4F68-9096-5042522D3FB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D516-19C7-4297-9740-8CB04A3D9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3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FA00-9072-4F68-9096-5042522D3FB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D516-19C7-4297-9740-8CB04A3D9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4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FA00-9072-4F68-9096-5042522D3FB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D516-19C7-4297-9740-8CB04A3D9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5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0FA00-9072-4F68-9096-5042522D3FB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7D516-19C7-4297-9740-8CB04A3D9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BSE 2301 GROUP 10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DATA PROCESSING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4272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GROUP MEMBERS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6941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12664184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1537855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89568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REGISTRATION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22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SUNDAY DEOGRATIAS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216002567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16/U/11792/PS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0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MUWONGE EMMANUEL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216003360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16/U/7842/PS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876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WAMBOLI JOSEPHAT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216004076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16/U/12290/EVE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4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AJAMBO CATHERINE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216021557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16/U/19172/PS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137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92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 that can be imported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data files</a:t>
            </a:r>
          </a:p>
          <a:p>
            <a:r>
              <a:rPr lang="en-US" dirty="0" smtClean="0"/>
              <a:t>SPSS data – Statistical Package for the Social Science</a:t>
            </a:r>
          </a:p>
          <a:p>
            <a:r>
              <a:rPr lang="en-US" dirty="0" smtClean="0"/>
              <a:t>SAS  data– Statistical Analysis System</a:t>
            </a:r>
          </a:p>
          <a:p>
            <a:r>
              <a:rPr lang="en-US" dirty="0" smtClean="0"/>
              <a:t>Text data</a:t>
            </a:r>
          </a:p>
          <a:p>
            <a:r>
              <a:rPr lang="en-US" dirty="0" smtClean="0"/>
              <a:t>Stata data</a:t>
            </a:r>
          </a:p>
          <a:p>
            <a:r>
              <a:rPr lang="en-US" dirty="0"/>
              <a:t>s</a:t>
            </a:r>
            <a:r>
              <a:rPr lang="en-US" dirty="0" smtClean="0"/>
              <a:t>ystat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1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import data into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i="1" dirty="0" smtClean="0"/>
              <a:t>From a comma delimited text file</a:t>
            </a:r>
          </a:p>
          <a:p>
            <a:pPr marL="0" indent="0">
              <a:buNone/>
            </a:pPr>
            <a:r>
              <a:rPr lang="en-US" dirty="0" smtClean="0"/>
              <a:t> Syntax; </a:t>
            </a:r>
            <a:r>
              <a:rPr lang="en-US" dirty="0" err="1" smtClean="0">
                <a:solidFill>
                  <a:schemeClr val="accent1"/>
                </a:solidFill>
              </a:rPr>
              <a:t>mydata</a:t>
            </a:r>
            <a:r>
              <a:rPr lang="en-US" dirty="0" smtClean="0">
                <a:solidFill>
                  <a:schemeClr val="accent6"/>
                </a:solidFill>
              </a:rPr>
              <a:t> &lt;- </a:t>
            </a:r>
            <a:r>
              <a:rPr lang="en-US" dirty="0" err="1" smtClean="0">
                <a:solidFill>
                  <a:schemeClr val="accent6"/>
                </a:solidFill>
              </a:rPr>
              <a:t>read.table</a:t>
            </a:r>
            <a:r>
              <a:rPr lang="en-US" dirty="0" smtClean="0"/>
              <a:t>(“location/filename.txt”, </a:t>
            </a:r>
            <a:r>
              <a:rPr lang="en-US" dirty="0" smtClean="0">
                <a:solidFill>
                  <a:schemeClr val="accent6"/>
                </a:solidFill>
              </a:rPr>
              <a:t>header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2"/>
                </a:solidFill>
              </a:rPr>
              <a:t>TRUE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 err="1" smtClean="0">
                <a:solidFill>
                  <a:schemeClr val="accent6"/>
                </a:solidFill>
              </a:rPr>
              <a:t>sep</a:t>
            </a:r>
            <a:r>
              <a:rPr lang="en-US" dirty="0" smtClean="0">
                <a:solidFill>
                  <a:schemeClr val="accent6"/>
                </a:solidFill>
              </a:rPr>
              <a:t> = “,”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000" b="1" i="1" dirty="0" smtClean="0"/>
              <a:t>From a CSV file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Syntax; </a:t>
            </a:r>
            <a:r>
              <a:rPr lang="en-US" dirty="0" err="1" smtClean="0">
                <a:solidFill>
                  <a:schemeClr val="accent1"/>
                </a:solidFill>
              </a:rPr>
              <a:t>mydata</a:t>
            </a:r>
            <a:r>
              <a:rPr lang="en-US" dirty="0" smtClean="0">
                <a:solidFill>
                  <a:schemeClr val="accent6"/>
                </a:solidFill>
              </a:rPr>
              <a:t> &lt;- read.csv</a:t>
            </a:r>
            <a:r>
              <a:rPr lang="en-US" dirty="0" smtClean="0"/>
              <a:t>(“location/filename.csv”,  </a:t>
            </a:r>
            <a:r>
              <a:rPr lang="en-US" dirty="0" smtClean="0">
                <a:solidFill>
                  <a:schemeClr val="accent6"/>
                </a:solidFill>
              </a:rPr>
              <a:t>header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2"/>
                </a:solidFill>
              </a:rPr>
              <a:t>TRUE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000" b="1" i="1" dirty="0" smtClean="0"/>
              <a:t>From an excel file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Syntax;  </a:t>
            </a:r>
            <a:r>
              <a:rPr lang="en-US" dirty="0" err="1" smtClean="0">
                <a:solidFill>
                  <a:schemeClr val="accent1"/>
                </a:solidFill>
              </a:rPr>
              <a:t>mydata</a:t>
            </a:r>
            <a:r>
              <a:rPr lang="en-US" dirty="0" smtClean="0">
                <a:solidFill>
                  <a:schemeClr val="accent6"/>
                </a:solidFill>
              </a:rPr>
              <a:t> &lt;- read.xlsx</a:t>
            </a:r>
            <a:r>
              <a:rPr lang="en-US" dirty="0" smtClean="0"/>
              <a:t>(“location/filename.xlsx”, </a:t>
            </a:r>
            <a:r>
              <a:rPr lang="en-US" dirty="0" err="1" smtClean="0">
                <a:solidFill>
                  <a:srgbClr val="00B050"/>
                </a:solidFill>
              </a:rPr>
              <a:t>sheetName</a:t>
            </a:r>
            <a:r>
              <a:rPr lang="en-US" dirty="0" smtClean="0"/>
              <a:t>=“</a:t>
            </a:r>
            <a:r>
              <a:rPr lang="en-US" dirty="0" err="1" smtClean="0"/>
              <a:t>sheetname</a:t>
            </a:r>
            <a:r>
              <a:rPr lang="en-US" dirty="0" smtClean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427132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import data into R (</a:t>
            </a:r>
            <a:r>
              <a:rPr lang="en-US" dirty="0" err="1" smtClean="0"/>
              <a:t>cont</a:t>
            </a:r>
            <a:r>
              <a:rPr lang="en-US" dirty="0" smtClean="0"/>
              <a:t>…..)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i="1" dirty="0" smtClean="0"/>
              <a:t>From SPSS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First save SPSS in transport format as below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dirty="0" smtClean="0">
                <a:solidFill>
                  <a:schemeClr val="accent1"/>
                </a:solidFill>
              </a:rPr>
              <a:t>get file </a:t>
            </a:r>
            <a:r>
              <a:rPr lang="en-US" dirty="0" smtClean="0"/>
              <a:t>=‘location\</a:t>
            </a:r>
            <a:r>
              <a:rPr lang="en-US" dirty="0" err="1" smtClean="0"/>
              <a:t>name.sav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dirty="0" smtClean="0">
                <a:solidFill>
                  <a:schemeClr val="accent1"/>
                </a:solidFill>
              </a:rPr>
              <a:t>export  </a:t>
            </a:r>
            <a:r>
              <a:rPr lang="en-US" dirty="0" err="1" smtClean="0">
                <a:solidFill>
                  <a:schemeClr val="accent6"/>
                </a:solidFill>
              </a:rPr>
              <a:t>outfile</a:t>
            </a:r>
            <a:r>
              <a:rPr lang="en-US" dirty="0" smtClean="0"/>
              <a:t> =‘location\</a:t>
            </a:r>
            <a:r>
              <a:rPr lang="en-US" dirty="0" err="1" smtClean="0"/>
              <a:t>name.por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Then import in R</a:t>
            </a:r>
          </a:p>
          <a:p>
            <a:pPr marL="0" indent="0">
              <a:buNone/>
            </a:pPr>
            <a:r>
              <a:rPr lang="en-US" dirty="0" smtClean="0"/>
              <a:t>Syntax; </a:t>
            </a:r>
            <a:r>
              <a:rPr lang="en-US" dirty="0" err="1" smtClean="0">
                <a:solidFill>
                  <a:schemeClr val="accent1"/>
                </a:solidFill>
              </a:rPr>
              <a:t>mydata</a:t>
            </a:r>
            <a:r>
              <a:rPr lang="en-US" dirty="0" smtClean="0">
                <a:solidFill>
                  <a:schemeClr val="accent6"/>
                </a:solidFill>
              </a:rPr>
              <a:t> &lt;- </a:t>
            </a:r>
            <a:r>
              <a:rPr lang="en-US" dirty="0" err="1" smtClean="0">
                <a:solidFill>
                  <a:schemeClr val="accent6"/>
                </a:solidFill>
              </a:rPr>
              <a:t>spss.get</a:t>
            </a:r>
            <a:r>
              <a:rPr lang="en-US" dirty="0" smtClean="0"/>
              <a:t>(“location/</a:t>
            </a:r>
            <a:r>
              <a:rPr lang="en-US" dirty="0" err="1" smtClean="0"/>
              <a:t>filename.por</a:t>
            </a:r>
            <a:r>
              <a:rPr lang="en-US" dirty="0" smtClean="0"/>
              <a:t>”, </a:t>
            </a:r>
            <a:r>
              <a:rPr lang="en-US" dirty="0" err="1" smtClean="0">
                <a:solidFill>
                  <a:schemeClr val="accent6"/>
                </a:solidFill>
              </a:rPr>
              <a:t>use.value.labels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2"/>
                </a:solidFill>
              </a:rPr>
              <a:t>TRUE )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66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It refers to the process of removing invalid data points from a data set.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Invalid data is identified and either replaced, modified or deleted.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i="1" dirty="0" smtClean="0"/>
              <a:t>Data cleaning helps to;</a:t>
            </a:r>
          </a:p>
          <a:p>
            <a:r>
              <a:rPr lang="en-US" dirty="0"/>
              <a:t> </a:t>
            </a:r>
            <a:r>
              <a:rPr lang="en-US" dirty="0" smtClean="0"/>
              <a:t>Avoid drawing false conclusion from incorrect or inconsistent data</a:t>
            </a:r>
          </a:p>
          <a:p>
            <a:r>
              <a:rPr lang="en-US" dirty="0"/>
              <a:t> </a:t>
            </a:r>
            <a:r>
              <a:rPr lang="en-US" dirty="0" smtClean="0"/>
              <a:t>Avoid wastage of storage space due to data redundancy</a:t>
            </a:r>
          </a:p>
        </p:txBody>
      </p:sp>
    </p:spTree>
    <p:extLst>
      <p:ext uri="{BB962C8B-B14F-4D97-AF65-F5344CB8AC3E}">
        <p14:creationId xmlns:p14="http://schemas.microsoft.com/office/powerpoint/2010/main" val="35767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568" y="365125"/>
            <a:ext cx="10404231" cy="1325563"/>
          </a:xfrm>
        </p:spPr>
        <p:txBody>
          <a:bodyPr/>
          <a:lstStyle/>
          <a:p>
            <a:r>
              <a:rPr lang="en-US" dirty="0" smtClean="0"/>
              <a:t>How do we clean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i="1" dirty="0" smtClean="0"/>
              <a:t>First we have to check for data inconsistency/invalidity by;</a:t>
            </a:r>
          </a:p>
          <a:p>
            <a:pPr marL="0" indent="0">
              <a:buNone/>
            </a:pPr>
            <a:endParaRPr lang="en-US" sz="3200" b="1" i="1" dirty="0" smtClean="0"/>
          </a:p>
          <a:p>
            <a:r>
              <a:rPr lang="en-US" dirty="0" smtClean="0"/>
              <a:t>Looking for coding errors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Look for outliers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Check for logical consistency of answers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683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clean data (cont.….)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i="1" dirty="0" smtClean="0"/>
              <a:t>Then decide how to deal with incorrect or missing values. Some options are</a:t>
            </a:r>
          </a:p>
          <a:p>
            <a:pPr marL="0" indent="0">
              <a:buNone/>
            </a:pPr>
            <a:endParaRPr lang="en-US" sz="3000" b="1" i="1" dirty="0" smtClean="0"/>
          </a:p>
          <a:p>
            <a:r>
              <a:rPr lang="en-US" dirty="0" smtClean="0"/>
              <a:t>Removing responses with missing or incorrect values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Correct missing or incorrect data if the correct value is known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Going back to the data source and filling in the missing data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Setting values to an average or other statistical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051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data cleaning using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Eg a list;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accent6"/>
                </a:solidFill>
              </a:rPr>
              <a:t>mylist &lt;- list(1, ”Emma”,  TRUE,  19)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If we want to delete 19 from the list;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accent6"/>
                </a:solidFill>
              </a:rPr>
              <a:t>mylist[4] &lt;- NULL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If we want to replace 1 with a Boolean value FALSE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accent6"/>
                </a:solidFill>
              </a:rPr>
              <a:t>mylist[1] &lt;- FALSE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If we want to delete all the values in the list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accent6"/>
                </a:solidFill>
              </a:rPr>
              <a:t>mylist[] &lt;- NULL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If we want to remove the whole dataset from workspace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accent6"/>
                </a:solidFill>
              </a:rPr>
              <a:t>rm(mylist)</a:t>
            </a:r>
          </a:p>
        </p:txBody>
      </p:sp>
    </p:spTree>
    <p:extLst>
      <p:ext uri="{BB962C8B-B14F-4D97-AF65-F5344CB8AC3E}">
        <p14:creationId xmlns:p14="http://schemas.microsoft.com/office/powerpoint/2010/main" val="65803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2685</TotalTime>
  <Words>396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BSE 2301 GROUP 10 </vt:lpstr>
      <vt:lpstr>GROUP MEMBERS</vt:lpstr>
      <vt:lpstr>Data sets that can be imported in R</vt:lpstr>
      <vt:lpstr>How to import data into R</vt:lpstr>
      <vt:lpstr>How to import data into R (cont…..)</vt:lpstr>
      <vt:lpstr>Data cleaning</vt:lpstr>
      <vt:lpstr>How do we clean data</vt:lpstr>
      <vt:lpstr>How do we clean data (cont.….)</vt:lpstr>
      <vt:lpstr>An example of data cleaning using a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BSE 2301 GROUP 10 </dc:title>
  <dc:creator>Pc2</dc:creator>
  <cp:lastModifiedBy>Pc2</cp:lastModifiedBy>
  <cp:revision>20</cp:revision>
  <dcterms:created xsi:type="dcterms:W3CDTF">2018-05-24T10:32:07Z</dcterms:created>
  <dcterms:modified xsi:type="dcterms:W3CDTF">2018-05-30T07:52:36Z</dcterms:modified>
</cp:coreProperties>
</file>