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AACCD-8756-455B-8270-FF8903B2AB9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75166-0D0E-4F51-B546-0E2E407C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75166-0D0E-4F51-B546-0E2E407C8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37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02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8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A772-4DD4-41B3-A539-B0801A57FD5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3CF01E-47BE-4490-9451-CEBEF083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 ENGINE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GROUP 10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3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is subdivided into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</a:p>
          <a:p>
            <a:r>
              <a:rPr lang="en-US" dirty="0" smtClean="0"/>
              <a:t>Item based collaborative filtering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 smtClean="0"/>
              <a:t>Problems faced when using collaborative filtering</a:t>
            </a:r>
          </a:p>
          <a:p>
            <a:r>
              <a:rPr lang="en-US" dirty="0" smtClean="0"/>
              <a:t>Cold start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Sparsity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sites that use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</a:p>
          <a:p>
            <a:r>
              <a:rPr lang="en-US" dirty="0" smtClean="0"/>
              <a:t>Myspace</a:t>
            </a:r>
          </a:p>
          <a:p>
            <a:r>
              <a:rPr lang="en-US" dirty="0" smtClean="0"/>
              <a:t>LinkedIn</a:t>
            </a:r>
          </a:p>
          <a:p>
            <a:r>
              <a:rPr lang="en-US" dirty="0" smtClean="0"/>
              <a:t>and other social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a series of discrete characteristics of an item in order to recommend additional items with similar properties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b="1" i="1" dirty="0" smtClean="0"/>
              <a:t>Here </a:t>
            </a:r>
            <a:r>
              <a:rPr lang="en-US" sz="3200" b="1" i="1" dirty="0"/>
              <a:t>similarity amongst items is defined according to properties of the items themselves, and then if I like A the engine will suggest me the most similar item to A</a:t>
            </a:r>
            <a:r>
              <a:rPr lang="en-US" sz="3200" b="1" i="1" dirty="0" smtClean="0"/>
              <a:t>.</a:t>
            </a:r>
          </a:p>
          <a:p>
            <a:pPr marL="0" indent="0">
              <a:buNone/>
            </a:pPr>
            <a:endParaRPr lang="en-US" sz="3200" b="1" i="1" dirty="0"/>
          </a:p>
          <a:p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0021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 (illustration)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01" y="2160588"/>
            <a:ext cx="3058225" cy="3881437"/>
          </a:xfrm>
        </p:spPr>
      </p:pic>
    </p:spTree>
    <p:extLst>
      <p:ext uri="{BB962C8B-B14F-4D97-AF65-F5344CB8AC3E}">
        <p14:creationId xmlns:p14="http://schemas.microsoft.com/office/powerpoint/2010/main" val="19493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 content based 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Rotten Tomatoes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Internet Movie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Collaborative and Content based filtering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682508"/>
              </p:ext>
            </p:extLst>
          </p:nvPr>
        </p:nvGraphicFramePr>
        <p:xfrm>
          <a:off x="677688" y="1930400"/>
          <a:ext cx="8596314" cy="543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2380936952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3699775047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731711209"/>
                    </a:ext>
                  </a:extLst>
                </a:gridCol>
              </a:tblGrid>
              <a:tr h="987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Collaborative filtering</a:t>
                      </a:r>
                      <a:endParaRPr lang="en-US" sz="24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 based filtering</a:t>
                      </a:r>
                      <a:endParaRPr lang="en-US" sz="2400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826268666"/>
                  </a:ext>
                </a:extLst>
              </a:tr>
              <a:tr h="98743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How it works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Uses K-NN statistical model</a:t>
                      </a:r>
                      <a:endParaRPr lang="en-US" sz="28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Uses tf-idf applied to keyword</a:t>
                      </a:r>
                      <a:endParaRPr lang="en-US" sz="2800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157562534"/>
                  </a:ext>
                </a:extLst>
              </a:tr>
              <a:tr h="170432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Assumption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Everyone behaves like thy neighbor</a:t>
                      </a:r>
                      <a:endParaRPr lang="en-US" sz="28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Online product comments are truthful</a:t>
                      </a:r>
                      <a:endParaRPr lang="en-US" sz="2800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891536278"/>
                  </a:ext>
                </a:extLst>
              </a:tr>
              <a:tr h="98743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When is it used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Product information is not available</a:t>
                      </a:r>
                      <a:endParaRPr lang="en-US" sz="28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With social net, blogs etc</a:t>
                      </a:r>
                      <a:endParaRPr lang="en-US" sz="2800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80624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Combines collaborative and Content based filtering</a:t>
            </a:r>
          </a:p>
          <a:p>
            <a:r>
              <a:rPr lang="en-US" dirty="0" smtClean="0"/>
              <a:t>Netflix is a good example. </a:t>
            </a:r>
          </a:p>
          <a:p>
            <a:r>
              <a:rPr lang="en-US" sz="3600" b="1" i="1" dirty="0" smtClean="0"/>
              <a:t>The website makes recommendation by comparing the watching and searching habits of similar users (</a:t>
            </a:r>
            <a:r>
              <a:rPr lang="en-US" sz="3600" b="1" i="1" dirty="0" err="1" smtClean="0"/>
              <a:t>ie</a:t>
            </a:r>
            <a:r>
              <a:rPr lang="en-US" sz="3600" b="1" i="1" dirty="0" smtClean="0"/>
              <a:t>, collaborative filtering) as well as by offering movies that share characteristics with films that a user has rated highly (content-based filtering)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0100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  a recommendation engine works this way;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Collection of data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Storing the data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Analyzing the data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659171" cy="1327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51" y="1101810"/>
            <a:ext cx="7289934" cy="3881437"/>
          </a:xfrm>
        </p:spPr>
      </p:pic>
    </p:spTree>
    <p:extLst>
      <p:ext uri="{BB962C8B-B14F-4D97-AF65-F5344CB8AC3E}">
        <p14:creationId xmlns:p14="http://schemas.microsoft.com/office/powerpoint/2010/main" val="2543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45" y="1270000"/>
            <a:ext cx="2249708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76" y="1270000"/>
            <a:ext cx="4241743" cy="41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93" y="1775578"/>
            <a:ext cx="69639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simple algorithms which aim to provide the most relevant and accurate items to the user by filtering useful stuff from a huge pool of information base</a:t>
            </a:r>
          </a:p>
          <a:p>
            <a:endParaRPr lang="en-US" dirty="0"/>
          </a:p>
          <a:p>
            <a:r>
              <a:rPr lang="en-US" dirty="0" smtClean="0"/>
              <a:t>Wikipedia defines Recommendation </a:t>
            </a:r>
            <a:r>
              <a:rPr lang="en-US" dirty="0"/>
              <a:t>E</a:t>
            </a:r>
            <a:r>
              <a:rPr lang="en-US" dirty="0" smtClean="0"/>
              <a:t>ngine as;</a:t>
            </a:r>
          </a:p>
          <a:p>
            <a:pPr marL="0" indent="0">
              <a:buNone/>
            </a:pPr>
            <a:r>
              <a:rPr lang="en-US" dirty="0" smtClean="0"/>
              <a:t>  A subclass of information filtering system that seeks to predict the “rating” or “preference” a user would give to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where Recommendation Engines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streaming and downloads</a:t>
            </a:r>
          </a:p>
          <a:p>
            <a:r>
              <a:rPr lang="en-US" dirty="0" smtClean="0"/>
              <a:t>Music streaming and downloads</a:t>
            </a:r>
          </a:p>
          <a:p>
            <a:r>
              <a:rPr lang="en-US" dirty="0" smtClean="0"/>
              <a:t>News sites</a:t>
            </a:r>
          </a:p>
          <a:p>
            <a:r>
              <a:rPr lang="en-US" dirty="0" smtClean="0"/>
              <a:t>Social sites</a:t>
            </a:r>
          </a:p>
          <a:p>
            <a:r>
              <a:rPr lang="en-US" dirty="0" smtClean="0"/>
              <a:t>Online Shopping</a:t>
            </a:r>
          </a:p>
          <a:p>
            <a:r>
              <a:rPr lang="en-US" dirty="0" smtClean="0"/>
              <a:t>Online dating </a:t>
            </a:r>
          </a:p>
          <a:p>
            <a:r>
              <a:rPr lang="en-US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1. Collaborative filtering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2.  Content Based filtering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Hybrid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Builds a model from user’s past behavior as well as similar decisions made by other users</a:t>
            </a:r>
          </a:p>
          <a:p>
            <a:endParaRPr lang="en-US" dirty="0" smtClean="0"/>
          </a:p>
          <a:p>
            <a:r>
              <a:rPr lang="en-US" dirty="0" smtClean="0"/>
              <a:t>A good illustration is;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3200" b="1" i="1" dirty="0" smtClean="0"/>
              <a:t>If a person, A likes item 1, 2, 3 and B likes 2, 3, 4 then they have similar interests: Therefore A should like item 4 and B should like item 1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069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(Illustration)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90" y="2160588"/>
            <a:ext cx="3700894" cy="3881437"/>
          </a:xfrm>
        </p:spPr>
      </p:pic>
    </p:spTree>
    <p:extLst>
      <p:ext uri="{BB962C8B-B14F-4D97-AF65-F5344CB8AC3E}">
        <p14:creationId xmlns:p14="http://schemas.microsoft.com/office/powerpoint/2010/main" val="5425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410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RECOMMENDATION ENGINE</vt:lpstr>
      <vt:lpstr>PowerPoint Presentation</vt:lpstr>
      <vt:lpstr>PowerPoint Presentation</vt:lpstr>
      <vt:lpstr>PowerPoint Presentation</vt:lpstr>
      <vt:lpstr>Definition</vt:lpstr>
      <vt:lpstr>Areas where Recommendation Engines are used</vt:lpstr>
      <vt:lpstr>Approaches used</vt:lpstr>
      <vt:lpstr>Collaborative filtering</vt:lpstr>
      <vt:lpstr>Collaborative filtering (Illustration)</vt:lpstr>
      <vt:lpstr>Collaborative filtering is subdivided into two</vt:lpstr>
      <vt:lpstr>Popular sites that use collaborative filtering</vt:lpstr>
      <vt:lpstr>Content based filtering</vt:lpstr>
      <vt:lpstr>Content Based filtering (illustration)</vt:lpstr>
      <vt:lpstr>Examples of  content based recommender systems</vt:lpstr>
      <vt:lpstr>Comparison between Collaborative and Content based filtering</vt:lpstr>
      <vt:lpstr>Hybrid Recommender System</vt:lpstr>
      <vt:lpstr>In summary  a recommendation engine works this way;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</dc:title>
  <dc:creator>Pc2</dc:creator>
  <cp:lastModifiedBy>Pc2</cp:lastModifiedBy>
  <cp:revision>28</cp:revision>
  <dcterms:created xsi:type="dcterms:W3CDTF">2018-06-03T14:17:37Z</dcterms:created>
  <dcterms:modified xsi:type="dcterms:W3CDTF">2018-06-05T09:24:22Z</dcterms:modified>
</cp:coreProperties>
</file>