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0" r:id="rId9"/>
    <p:sldId id="261" r:id="rId10"/>
    <p:sldId id="268" r:id="rId11"/>
    <p:sldId id="269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202" y="2604977"/>
            <a:ext cx="10126190" cy="1520456"/>
          </a:xfrm>
        </p:spPr>
        <p:txBody>
          <a:bodyPr/>
          <a:lstStyle/>
          <a:p>
            <a:pPr algn="ctr"/>
            <a:r>
              <a:rPr lang="en-US" sz="4800" dirty="0"/>
              <a:t>Asynchronous JavaScript</a:t>
            </a:r>
            <a:br>
              <a:rPr lang="en-US" sz="4800" dirty="0"/>
            </a:br>
            <a:r>
              <a:rPr lang="en-US" sz="4800" dirty="0"/>
              <a:t>or How to avoid Callback Hell</a:t>
            </a:r>
          </a:p>
        </p:txBody>
      </p:sp>
    </p:spTree>
    <p:extLst>
      <p:ext uri="{BB962C8B-B14F-4D97-AF65-F5344CB8AC3E}">
        <p14:creationId xmlns:p14="http://schemas.microsoft.com/office/powerpoint/2010/main" val="180657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8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0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4607" y="906589"/>
            <a:ext cx="6391533" cy="5044821"/>
          </a:xfrm>
          <a:prstGeom prst="rect">
            <a:avLst/>
          </a:prstGeom>
        </p:spPr>
      </p:pic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0284" y="2820670"/>
            <a:ext cx="3133726" cy="15810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a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flow </a:t>
            </a:r>
            <a:r>
              <a:rPr lang="en-US" dirty="0" err="1">
                <a:solidFill>
                  <a:schemeClr val="bg1"/>
                </a:solidFill>
              </a:rPr>
              <a:t>thunk</a:t>
            </a:r>
            <a:r>
              <a:rPr lang="en-US" dirty="0">
                <a:solidFill>
                  <a:schemeClr val="bg1"/>
                </a:solidFill>
              </a:rPr>
              <a:t> is a pure function that needs no parameters, except callback, to be passed to give you result</a:t>
            </a:r>
          </a:p>
        </p:txBody>
      </p:sp>
    </p:spTree>
    <p:extLst>
      <p:ext uri="{BB962C8B-B14F-4D97-AF65-F5344CB8AC3E}">
        <p14:creationId xmlns:p14="http://schemas.microsoft.com/office/powerpoint/2010/main" val="398690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1" name="Rect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4046" y="166819"/>
            <a:ext cx="4573512" cy="6524361"/>
          </a:xfrm>
          <a:prstGeom prst="rect">
            <a:avLst/>
          </a:prstGeom>
        </p:spPr>
      </p:pic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20854" y="2667000"/>
            <a:ext cx="3133726" cy="1993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Are not solving “Callback Hell” in any way</a:t>
            </a:r>
          </a:p>
          <a:p>
            <a:r>
              <a:rPr lang="en-US" dirty="0">
                <a:solidFill>
                  <a:schemeClr val="bg1"/>
                </a:solidFill>
              </a:rPr>
              <a:t>Understanding </a:t>
            </a:r>
            <a:r>
              <a:rPr lang="en-US" dirty="0" err="1">
                <a:solidFill>
                  <a:schemeClr val="bg1"/>
                </a:solidFill>
              </a:rPr>
              <a:t>thunks</a:t>
            </a:r>
            <a:r>
              <a:rPr lang="en-US" dirty="0">
                <a:solidFill>
                  <a:schemeClr val="bg1"/>
                </a:solidFill>
              </a:rPr>
              <a:t> you’ll understand Promises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9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8457" y="2744962"/>
            <a:ext cx="4763521" cy="3493840"/>
          </a:xfrm>
        </p:spPr>
        <p:txBody>
          <a:bodyPr anchor="ctr">
            <a:normAutofit/>
          </a:bodyPr>
          <a:lstStyle/>
          <a:p>
            <a:r>
              <a:rPr lang="en-US" dirty="0"/>
              <a:t>Introduced in es6 ( es2015 )</a:t>
            </a:r>
          </a:p>
          <a:p>
            <a:r>
              <a:rPr lang="en-US" dirty="0"/>
              <a:t>Fixes all the trust issues</a:t>
            </a:r>
          </a:p>
          <a:p>
            <a:r>
              <a:rPr lang="en-US" dirty="0"/>
              <a:t>Has fancy </a:t>
            </a:r>
            <a:r>
              <a:rPr lang="en-US" dirty="0" err="1"/>
              <a:t>api</a:t>
            </a:r>
            <a:r>
              <a:rPr lang="en-US" dirty="0"/>
              <a:t> ( comparing to </a:t>
            </a:r>
            <a:r>
              <a:rPr lang="en-US" dirty="0" err="1"/>
              <a:t>thunks</a:t>
            </a:r>
            <a:r>
              <a:rPr lang="en-US" dirty="0"/>
              <a:t> )</a:t>
            </a:r>
          </a:p>
          <a:p>
            <a:r>
              <a:rPr lang="en-US" dirty="0"/>
              <a:t>Doesn’t fixes “mind”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90" y="2429880"/>
            <a:ext cx="6394991" cy="41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30" y="2603035"/>
            <a:ext cx="6883291" cy="392508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Usually you would wrap it around some runner (</a:t>
            </a:r>
            <a:r>
              <a:rPr lang="en-US" sz="1600" dirty="0" err="1"/>
              <a:t>asynquence</a:t>
            </a:r>
            <a:r>
              <a:rPr lang="en-US" sz="1600" dirty="0"/>
              <a:t>, co </a:t>
            </a:r>
            <a:r>
              <a:rPr lang="en-US" sz="1600" dirty="0" err="1"/>
              <a:t>atc</a:t>
            </a:r>
            <a:r>
              <a:rPr lang="en-US" sz="1600" dirty="0"/>
              <a:t>.)</a:t>
            </a:r>
          </a:p>
          <a:p>
            <a:r>
              <a:rPr lang="en-US" sz="1600" dirty="0"/>
              <a:t>They are fixing both issues with callback</a:t>
            </a:r>
          </a:p>
        </p:txBody>
      </p:sp>
    </p:spTree>
    <p:extLst>
      <p:ext uri="{BB962C8B-B14F-4D97-AF65-F5344CB8AC3E}">
        <p14:creationId xmlns:p14="http://schemas.microsoft.com/office/powerpoint/2010/main" val="319013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9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4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7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689" y="2977116"/>
            <a:ext cx="9849743" cy="853967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70120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2793582"/>
            <a:ext cx="3031901" cy="303190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069" y="909873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Mihails Semjonovs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41336" y="2603500"/>
            <a:ext cx="6551597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Currently working in “Accenture”</a:t>
            </a:r>
          </a:p>
          <a:p>
            <a:r>
              <a:rPr lang="en-US" dirty="0"/>
              <a:t>Overall worked over 9 years </a:t>
            </a:r>
          </a:p>
          <a:p>
            <a:r>
              <a:rPr lang="en-US" dirty="0"/>
              <a:t>Experienced in both: front and back-end</a:t>
            </a:r>
          </a:p>
        </p:txBody>
      </p:sp>
    </p:spTree>
    <p:extLst>
      <p:ext uri="{BB962C8B-B14F-4D97-AF65-F5344CB8AC3E}">
        <p14:creationId xmlns:p14="http://schemas.microsoft.com/office/powerpoint/2010/main" val="285193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46" y="731520"/>
            <a:ext cx="9702966" cy="431068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52" y="4922483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Callback Hell</a:t>
            </a:r>
          </a:p>
        </p:txBody>
      </p:sp>
    </p:spTree>
    <p:extLst>
      <p:ext uri="{BB962C8B-B14F-4D97-AF65-F5344CB8AC3E}">
        <p14:creationId xmlns:p14="http://schemas.microsoft.com/office/powerpoint/2010/main" val="44613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7" name="Group 1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8" name="Rectangle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89" y="637502"/>
            <a:ext cx="5451678" cy="54852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241" y="544461"/>
            <a:ext cx="4798142" cy="34216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Callback Hell</a:t>
            </a:r>
          </a:p>
        </p:txBody>
      </p:sp>
    </p:spTree>
    <p:extLst>
      <p:ext uri="{BB962C8B-B14F-4D97-AF65-F5344CB8AC3E}">
        <p14:creationId xmlns:p14="http://schemas.microsoft.com/office/powerpoint/2010/main" val="168117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Major Callback Problems: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Inversion of control </a:t>
            </a:r>
            <a:r>
              <a:rPr lang="en-US" sz="1400" dirty="0"/>
              <a:t>( lack of it 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can’t trust resources</a:t>
            </a:r>
          </a:p>
          <a:p>
            <a:pPr lvl="1"/>
            <a:r>
              <a:rPr lang="en-US" dirty="0"/>
              <a:t>To early</a:t>
            </a:r>
          </a:p>
          <a:p>
            <a:pPr lvl="1"/>
            <a:r>
              <a:rPr lang="en-US" dirty="0"/>
              <a:t>To late</a:t>
            </a:r>
          </a:p>
          <a:p>
            <a:pPr lvl="1"/>
            <a:r>
              <a:rPr lang="en-US" dirty="0"/>
              <a:t>Multiple times</a:t>
            </a:r>
          </a:p>
          <a:p>
            <a:pPr lvl="1"/>
            <a:r>
              <a:rPr lang="en-US" dirty="0"/>
              <a:t>Not a single time</a:t>
            </a:r>
          </a:p>
          <a:p>
            <a:pPr lvl="1"/>
            <a:r>
              <a:rPr lang="en-US" dirty="0"/>
              <a:t>Lost context</a:t>
            </a:r>
          </a:p>
          <a:p>
            <a:pPr lvl="1"/>
            <a:r>
              <a:rPr lang="en-US" dirty="0"/>
              <a:t>Swallow errors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mind </a:t>
            </a:r>
            <a:r>
              <a:rPr lang="en-US" dirty="0" err="1"/>
              <a:t>setted</a:t>
            </a:r>
            <a:r>
              <a:rPr lang="en-US" dirty="0"/>
              <a:t> / designed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need to switch to different parts of our code to find how it works</a:t>
            </a:r>
          </a:p>
          <a:p>
            <a:r>
              <a:rPr lang="en-US" dirty="0"/>
              <a:t>We have to remember what’s happened before</a:t>
            </a:r>
          </a:p>
        </p:txBody>
      </p:sp>
    </p:spTree>
    <p:extLst>
      <p:ext uri="{BB962C8B-B14F-4D97-AF65-F5344CB8AC3E}">
        <p14:creationId xmlns:p14="http://schemas.microsoft.com/office/powerpoint/2010/main" val="270348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794"/>
            <a:ext cx="11277600" cy="4395812"/>
          </a:xfrm>
          <a:custGeom>
            <a:avLst/>
            <a:gdLst>
              <a:gd name="connsiteX0" fmla="*/ 11277600 w 11277600"/>
              <a:gd name="connsiteY0" fmla="*/ 4395812 h 4395812"/>
              <a:gd name="connsiteX1" fmla="*/ 0 w 11277600"/>
              <a:gd name="connsiteY1" fmla="*/ 4395812 h 4395812"/>
              <a:gd name="connsiteX2" fmla="*/ 0 w 11277600"/>
              <a:gd name="connsiteY2" fmla="*/ 0 h 4395812"/>
              <a:gd name="connsiteX3" fmla="*/ 66675 w 11277600"/>
              <a:gd name="connsiteY3" fmla="*/ 9525 h 4395812"/>
              <a:gd name="connsiteX4" fmla="*/ 261938 w 11277600"/>
              <a:gd name="connsiteY4" fmla="*/ 36513 h 4395812"/>
              <a:gd name="connsiteX5" fmla="*/ 403225 w 11277600"/>
              <a:gd name="connsiteY5" fmla="*/ 55563 h 4395812"/>
              <a:gd name="connsiteX6" fmla="*/ 573088 w 11277600"/>
              <a:gd name="connsiteY6" fmla="*/ 76200 h 4395812"/>
              <a:gd name="connsiteX7" fmla="*/ 773112 w 11277600"/>
              <a:gd name="connsiteY7" fmla="*/ 100013 h 4395812"/>
              <a:gd name="connsiteX8" fmla="*/ 995362 w 11277600"/>
              <a:gd name="connsiteY8" fmla="*/ 125413 h 4395812"/>
              <a:gd name="connsiteX9" fmla="*/ 1246188 w 11277600"/>
              <a:gd name="connsiteY9" fmla="*/ 152400 h 4395812"/>
              <a:gd name="connsiteX10" fmla="*/ 1519238 w 11277600"/>
              <a:gd name="connsiteY10" fmla="*/ 180975 h 4395812"/>
              <a:gd name="connsiteX11" fmla="*/ 1816100 w 11277600"/>
              <a:gd name="connsiteY11" fmla="*/ 209550 h 4395812"/>
              <a:gd name="connsiteX12" fmla="*/ 2132012 w 11277600"/>
              <a:gd name="connsiteY12" fmla="*/ 238125 h 4395812"/>
              <a:gd name="connsiteX13" fmla="*/ 2471738 w 11277600"/>
              <a:gd name="connsiteY13" fmla="*/ 265113 h 4395812"/>
              <a:gd name="connsiteX14" fmla="*/ 2828925 w 11277600"/>
              <a:gd name="connsiteY14" fmla="*/ 290513 h 4395812"/>
              <a:gd name="connsiteX15" fmla="*/ 3205162 w 11277600"/>
              <a:gd name="connsiteY15" fmla="*/ 314325 h 4395812"/>
              <a:gd name="connsiteX16" fmla="*/ 3597275 w 11277600"/>
              <a:gd name="connsiteY16" fmla="*/ 336550 h 4395812"/>
              <a:gd name="connsiteX17" fmla="*/ 4006850 w 11277600"/>
              <a:gd name="connsiteY17" fmla="*/ 357188 h 4395812"/>
              <a:gd name="connsiteX18" fmla="*/ 4216400 w 11277600"/>
              <a:gd name="connsiteY18" fmla="*/ 365125 h 4395812"/>
              <a:gd name="connsiteX19" fmla="*/ 4430713 w 11277600"/>
              <a:gd name="connsiteY19" fmla="*/ 373063 h 4395812"/>
              <a:gd name="connsiteX20" fmla="*/ 4648200 w 11277600"/>
              <a:gd name="connsiteY20" fmla="*/ 381000 h 4395812"/>
              <a:gd name="connsiteX21" fmla="*/ 4867275 w 11277600"/>
              <a:gd name="connsiteY21" fmla="*/ 385763 h 4395812"/>
              <a:gd name="connsiteX22" fmla="*/ 5091113 w 11277600"/>
              <a:gd name="connsiteY22" fmla="*/ 390525 h 4395812"/>
              <a:gd name="connsiteX23" fmla="*/ 5316538 w 11277600"/>
              <a:gd name="connsiteY23" fmla="*/ 395288 h 4395812"/>
              <a:gd name="connsiteX24" fmla="*/ 5546725 w 11277600"/>
              <a:gd name="connsiteY24" fmla="*/ 398463 h 4395812"/>
              <a:gd name="connsiteX25" fmla="*/ 5778500 w 11277600"/>
              <a:gd name="connsiteY25" fmla="*/ 398463 h 4395812"/>
              <a:gd name="connsiteX26" fmla="*/ 6013450 w 11277600"/>
              <a:gd name="connsiteY26" fmla="*/ 400050 h 4395812"/>
              <a:gd name="connsiteX27" fmla="*/ 6249988 w 11277600"/>
              <a:gd name="connsiteY27" fmla="*/ 398463 h 4395812"/>
              <a:gd name="connsiteX28" fmla="*/ 6489700 w 11277600"/>
              <a:gd name="connsiteY28" fmla="*/ 395288 h 4395812"/>
              <a:gd name="connsiteX29" fmla="*/ 6731000 w 11277600"/>
              <a:gd name="connsiteY29" fmla="*/ 392113 h 4395812"/>
              <a:gd name="connsiteX30" fmla="*/ 6973888 w 11277600"/>
              <a:gd name="connsiteY30" fmla="*/ 385763 h 4395812"/>
              <a:gd name="connsiteX31" fmla="*/ 7219950 w 11277600"/>
              <a:gd name="connsiteY31" fmla="*/ 379413 h 4395812"/>
              <a:gd name="connsiteX32" fmla="*/ 7466013 w 11277600"/>
              <a:gd name="connsiteY32" fmla="*/ 371475 h 4395812"/>
              <a:gd name="connsiteX33" fmla="*/ 7713662 w 11277600"/>
              <a:gd name="connsiteY33" fmla="*/ 360363 h 4395812"/>
              <a:gd name="connsiteX34" fmla="*/ 7964487 w 11277600"/>
              <a:gd name="connsiteY34" fmla="*/ 347663 h 4395812"/>
              <a:gd name="connsiteX35" fmla="*/ 8215312 w 11277600"/>
              <a:gd name="connsiteY35" fmla="*/ 334963 h 4395812"/>
              <a:gd name="connsiteX36" fmla="*/ 8467725 w 11277600"/>
              <a:gd name="connsiteY36" fmla="*/ 319088 h 4395812"/>
              <a:gd name="connsiteX37" fmla="*/ 8721725 w 11277600"/>
              <a:gd name="connsiteY37" fmla="*/ 300038 h 4395812"/>
              <a:gd name="connsiteX38" fmla="*/ 8974138 w 11277600"/>
              <a:gd name="connsiteY38" fmla="*/ 280988 h 4395812"/>
              <a:gd name="connsiteX39" fmla="*/ 9229725 w 11277600"/>
              <a:gd name="connsiteY39" fmla="*/ 258763 h 4395812"/>
              <a:gd name="connsiteX40" fmla="*/ 9486900 w 11277600"/>
              <a:gd name="connsiteY40" fmla="*/ 234950 h 4395812"/>
              <a:gd name="connsiteX41" fmla="*/ 9740900 w 11277600"/>
              <a:gd name="connsiteY41" fmla="*/ 209550 h 4395812"/>
              <a:gd name="connsiteX42" fmla="*/ 9998075 w 11277600"/>
              <a:gd name="connsiteY42" fmla="*/ 179388 h 4395812"/>
              <a:gd name="connsiteX43" fmla="*/ 10253662 w 11277600"/>
              <a:gd name="connsiteY43" fmla="*/ 147638 h 4395812"/>
              <a:gd name="connsiteX44" fmla="*/ 10510838 w 11277600"/>
              <a:gd name="connsiteY44" fmla="*/ 115888 h 4395812"/>
              <a:gd name="connsiteX45" fmla="*/ 10766425 w 11277600"/>
              <a:gd name="connsiteY45" fmla="*/ 79375 h 4395812"/>
              <a:gd name="connsiteX46" fmla="*/ 11022012 w 11277600"/>
              <a:gd name="connsiteY46" fmla="*/ 41275 h 4395812"/>
              <a:gd name="connsiteX47" fmla="*/ 11277600 w 11277600"/>
              <a:gd name="connsiteY47" fmla="*/ 1588 h 439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4395812">
                <a:moveTo>
                  <a:pt x="11277600" y="4395812"/>
                </a:moveTo>
                <a:lnTo>
                  <a:pt x="0" y="4395812"/>
                </a:lnTo>
                <a:lnTo>
                  <a:pt x="0" y="0"/>
                </a:lnTo>
                <a:lnTo>
                  <a:pt x="66675" y="9525"/>
                </a:lnTo>
                <a:lnTo>
                  <a:pt x="261938" y="36513"/>
                </a:lnTo>
                <a:lnTo>
                  <a:pt x="403225" y="55563"/>
                </a:lnTo>
                <a:lnTo>
                  <a:pt x="573088" y="76200"/>
                </a:lnTo>
                <a:lnTo>
                  <a:pt x="773112" y="100013"/>
                </a:lnTo>
                <a:lnTo>
                  <a:pt x="995362" y="125413"/>
                </a:lnTo>
                <a:lnTo>
                  <a:pt x="1246188" y="152400"/>
                </a:lnTo>
                <a:lnTo>
                  <a:pt x="1519238" y="180975"/>
                </a:lnTo>
                <a:lnTo>
                  <a:pt x="1816100" y="209550"/>
                </a:lnTo>
                <a:lnTo>
                  <a:pt x="2132012" y="238125"/>
                </a:lnTo>
                <a:lnTo>
                  <a:pt x="2471738" y="265113"/>
                </a:lnTo>
                <a:lnTo>
                  <a:pt x="2828925" y="290513"/>
                </a:lnTo>
                <a:lnTo>
                  <a:pt x="3205162" y="314325"/>
                </a:lnTo>
                <a:lnTo>
                  <a:pt x="3597275" y="336550"/>
                </a:lnTo>
                <a:lnTo>
                  <a:pt x="4006850" y="357188"/>
                </a:lnTo>
                <a:lnTo>
                  <a:pt x="4216400" y="365125"/>
                </a:lnTo>
                <a:lnTo>
                  <a:pt x="4430713" y="373063"/>
                </a:lnTo>
                <a:lnTo>
                  <a:pt x="4648200" y="381000"/>
                </a:lnTo>
                <a:lnTo>
                  <a:pt x="4867275" y="385763"/>
                </a:lnTo>
                <a:lnTo>
                  <a:pt x="5091113" y="390525"/>
                </a:lnTo>
                <a:lnTo>
                  <a:pt x="5316538" y="395288"/>
                </a:lnTo>
                <a:lnTo>
                  <a:pt x="5546725" y="398463"/>
                </a:lnTo>
                <a:lnTo>
                  <a:pt x="5778500" y="398463"/>
                </a:lnTo>
                <a:lnTo>
                  <a:pt x="6013450" y="400050"/>
                </a:lnTo>
                <a:lnTo>
                  <a:pt x="6249988" y="398463"/>
                </a:lnTo>
                <a:lnTo>
                  <a:pt x="6489700" y="395288"/>
                </a:lnTo>
                <a:lnTo>
                  <a:pt x="6731000" y="392113"/>
                </a:lnTo>
                <a:lnTo>
                  <a:pt x="6973888" y="385763"/>
                </a:lnTo>
                <a:lnTo>
                  <a:pt x="7219950" y="379413"/>
                </a:lnTo>
                <a:lnTo>
                  <a:pt x="7466013" y="371475"/>
                </a:lnTo>
                <a:lnTo>
                  <a:pt x="7713662" y="360363"/>
                </a:lnTo>
                <a:lnTo>
                  <a:pt x="7964487" y="347663"/>
                </a:lnTo>
                <a:lnTo>
                  <a:pt x="8215312" y="334963"/>
                </a:lnTo>
                <a:lnTo>
                  <a:pt x="8467725" y="319088"/>
                </a:lnTo>
                <a:lnTo>
                  <a:pt x="8721725" y="300038"/>
                </a:lnTo>
                <a:lnTo>
                  <a:pt x="8974138" y="280988"/>
                </a:lnTo>
                <a:lnTo>
                  <a:pt x="9229725" y="258763"/>
                </a:lnTo>
                <a:lnTo>
                  <a:pt x="9486900" y="234950"/>
                </a:lnTo>
                <a:lnTo>
                  <a:pt x="9740900" y="209550"/>
                </a:lnTo>
                <a:lnTo>
                  <a:pt x="9998075" y="179388"/>
                </a:lnTo>
                <a:lnTo>
                  <a:pt x="10253662" y="147638"/>
                </a:lnTo>
                <a:lnTo>
                  <a:pt x="10510838" y="115888"/>
                </a:lnTo>
                <a:lnTo>
                  <a:pt x="10766425" y="79375"/>
                </a:lnTo>
                <a:lnTo>
                  <a:pt x="11022012" y="41275"/>
                </a:lnTo>
                <a:lnTo>
                  <a:pt x="11277600" y="15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3979830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21" y="1218454"/>
            <a:ext cx="8678670" cy="2132472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76" y="4174067"/>
            <a:ext cx="10893094" cy="1481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Callback Hell Example</a:t>
            </a:r>
          </a:p>
        </p:txBody>
      </p:sp>
    </p:spTree>
    <p:extLst>
      <p:ext uri="{BB962C8B-B14F-4D97-AF65-F5344CB8AC3E}">
        <p14:creationId xmlns:p14="http://schemas.microsoft.com/office/powerpoint/2010/main" val="215368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794"/>
            <a:ext cx="11277600" cy="4395812"/>
          </a:xfrm>
          <a:custGeom>
            <a:avLst/>
            <a:gdLst>
              <a:gd name="connsiteX0" fmla="*/ 11277600 w 11277600"/>
              <a:gd name="connsiteY0" fmla="*/ 4395812 h 4395812"/>
              <a:gd name="connsiteX1" fmla="*/ 0 w 11277600"/>
              <a:gd name="connsiteY1" fmla="*/ 4395812 h 4395812"/>
              <a:gd name="connsiteX2" fmla="*/ 0 w 11277600"/>
              <a:gd name="connsiteY2" fmla="*/ 0 h 4395812"/>
              <a:gd name="connsiteX3" fmla="*/ 66675 w 11277600"/>
              <a:gd name="connsiteY3" fmla="*/ 9525 h 4395812"/>
              <a:gd name="connsiteX4" fmla="*/ 261938 w 11277600"/>
              <a:gd name="connsiteY4" fmla="*/ 36513 h 4395812"/>
              <a:gd name="connsiteX5" fmla="*/ 403225 w 11277600"/>
              <a:gd name="connsiteY5" fmla="*/ 55563 h 4395812"/>
              <a:gd name="connsiteX6" fmla="*/ 573088 w 11277600"/>
              <a:gd name="connsiteY6" fmla="*/ 76200 h 4395812"/>
              <a:gd name="connsiteX7" fmla="*/ 773112 w 11277600"/>
              <a:gd name="connsiteY7" fmla="*/ 100013 h 4395812"/>
              <a:gd name="connsiteX8" fmla="*/ 995362 w 11277600"/>
              <a:gd name="connsiteY8" fmla="*/ 125413 h 4395812"/>
              <a:gd name="connsiteX9" fmla="*/ 1246188 w 11277600"/>
              <a:gd name="connsiteY9" fmla="*/ 152400 h 4395812"/>
              <a:gd name="connsiteX10" fmla="*/ 1519238 w 11277600"/>
              <a:gd name="connsiteY10" fmla="*/ 180975 h 4395812"/>
              <a:gd name="connsiteX11" fmla="*/ 1816100 w 11277600"/>
              <a:gd name="connsiteY11" fmla="*/ 209550 h 4395812"/>
              <a:gd name="connsiteX12" fmla="*/ 2132012 w 11277600"/>
              <a:gd name="connsiteY12" fmla="*/ 238125 h 4395812"/>
              <a:gd name="connsiteX13" fmla="*/ 2471738 w 11277600"/>
              <a:gd name="connsiteY13" fmla="*/ 265113 h 4395812"/>
              <a:gd name="connsiteX14" fmla="*/ 2828925 w 11277600"/>
              <a:gd name="connsiteY14" fmla="*/ 290513 h 4395812"/>
              <a:gd name="connsiteX15" fmla="*/ 3205162 w 11277600"/>
              <a:gd name="connsiteY15" fmla="*/ 314325 h 4395812"/>
              <a:gd name="connsiteX16" fmla="*/ 3597275 w 11277600"/>
              <a:gd name="connsiteY16" fmla="*/ 336550 h 4395812"/>
              <a:gd name="connsiteX17" fmla="*/ 4006850 w 11277600"/>
              <a:gd name="connsiteY17" fmla="*/ 357188 h 4395812"/>
              <a:gd name="connsiteX18" fmla="*/ 4216400 w 11277600"/>
              <a:gd name="connsiteY18" fmla="*/ 365125 h 4395812"/>
              <a:gd name="connsiteX19" fmla="*/ 4430713 w 11277600"/>
              <a:gd name="connsiteY19" fmla="*/ 373063 h 4395812"/>
              <a:gd name="connsiteX20" fmla="*/ 4648200 w 11277600"/>
              <a:gd name="connsiteY20" fmla="*/ 381000 h 4395812"/>
              <a:gd name="connsiteX21" fmla="*/ 4867275 w 11277600"/>
              <a:gd name="connsiteY21" fmla="*/ 385763 h 4395812"/>
              <a:gd name="connsiteX22" fmla="*/ 5091113 w 11277600"/>
              <a:gd name="connsiteY22" fmla="*/ 390525 h 4395812"/>
              <a:gd name="connsiteX23" fmla="*/ 5316538 w 11277600"/>
              <a:gd name="connsiteY23" fmla="*/ 395288 h 4395812"/>
              <a:gd name="connsiteX24" fmla="*/ 5546725 w 11277600"/>
              <a:gd name="connsiteY24" fmla="*/ 398463 h 4395812"/>
              <a:gd name="connsiteX25" fmla="*/ 5778500 w 11277600"/>
              <a:gd name="connsiteY25" fmla="*/ 398463 h 4395812"/>
              <a:gd name="connsiteX26" fmla="*/ 6013450 w 11277600"/>
              <a:gd name="connsiteY26" fmla="*/ 400050 h 4395812"/>
              <a:gd name="connsiteX27" fmla="*/ 6249988 w 11277600"/>
              <a:gd name="connsiteY27" fmla="*/ 398463 h 4395812"/>
              <a:gd name="connsiteX28" fmla="*/ 6489700 w 11277600"/>
              <a:gd name="connsiteY28" fmla="*/ 395288 h 4395812"/>
              <a:gd name="connsiteX29" fmla="*/ 6731000 w 11277600"/>
              <a:gd name="connsiteY29" fmla="*/ 392113 h 4395812"/>
              <a:gd name="connsiteX30" fmla="*/ 6973888 w 11277600"/>
              <a:gd name="connsiteY30" fmla="*/ 385763 h 4395812"/>
              <a:gd name="connsiteX31" fmla="*/ 7219950 w 11277600"/>
              <a:gd name="connsiteY31" fmla="*/ 379413 h 4395812"/>
              <a:gd name="connsiteX32" fmla="*/ 7466013 w 11277600"/>
              <a:gd name="connsiteY32" fmla="*/ 371475 h 4395812"/>
              <a:gd name="connsiteX33" fmla="*/ 7713662 w 11277600"/>
              <a:gd name="connsiteY33" fmla="*/ 360363 h 4395812"/>
              <a:gd name="connsiteX34" fmla="*/ 7964487 w 11277600"/>
              <a:gd name="connsiteY34" fmla="*/ 347663 h 4395812"/>
              <a:gd name="connsiteX35" fmla="*/ 8215312 w 11277600"/>
              <a:gd name="connsiteY35" fmla="*/ 334963 h 4395812"/>
              <a:gd name="connsiteX36" fmla="*/ 8467725 w 11277600"/>
              <a:gd name="connsiteY36" fmla="*/ 319088 h 4395812"/>
              <a:gd name="connsiteX37" fmla="*/ 8721725 w 11277600"/>
              <a:gd name="connsiteY37" fmla="*/ 300038 h 4395812"/>
              <a:gd name="connsiteX38" fmla="*/ 8974138 w 11277600"/>
              <a:gd name="connsiteY38" fmla="*/ 280988 h 4395812"/>
              <a:gd name="connsiteX39" fmla="*/ 9229725 w 11277600"/>
              <a:gd name="connsiteY39" fmla="*/ 258763 h 4395812"/>
              <a:gd name="connsiteX40" fmla="*/ 9486900 w 11277600"/>
              <a:gd name="connsiteY40" fmla="*/ 234950 h 4395812"/>
              <a:gd name="connsiteX41" fmla="*/ 9740900 w 11277600"/>
              <a:gd name="connsiteY41" fmla="*/ 209550 h 4395812"/>
              <a:gd name="connsiteX42" fmla="*/ 9998075 w 11277600"/>
              <a:gd name="connsiteY42" fmla="*/ 179388 h 4395812"/>
              <a:gd name="connsiteX43" fmla="*/ 10253662 w 11277600"/>
              <a:gd name="connsiteY43" fmla="*/ 147638 h 4395812"/>
              <a:gd name="connsiteX44" fmla="*/ 10510838 w 11277600"/>
              <a:gd name="connsiteY44" fmla="*/ 115888 h 4395812"/>
              <a:gd name="connsiteX45" fmla="*/ 10766425 w 11277600"/>
              <a:gd name="connsiteY45" fmla="*/ 79375 h 4395812"/>
              <a:gd name="connsiteX46" fmla="*/ 11022012 w 11277600"/>
              <a:gd name="connsiteY46" fmla="*/ 41275 h 4395812"/>
              <a:gd name="connsiteX47" fmla="*/ 11277600 w 11277600"/>
              <a:gd name="connsiteY47" fmla="*/ 1588 h 439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4395812">
                <a:moveTo>
                  <a:pt x="11277600" y="4395812"/>
                </a:moveTo>
                <a:lnTo>
                  <a:pt x="0" y="4395812"/>
                </a:lnTo>
                <a:lnTo>
                  <a:pt x="0" y="0"/>
                </a:lnTo>
                <a:lnTo>
                  <a:pt x="66675" y="9525"/>
                </a:lnTo>
                <a:lnTo>
                  <a:pt x="261938" y="36513"/>
                </a:lnTo>
                <a:lnTo>
                  <a:pt x="403225" y="55563"/>
                </a:lnTo>
                <a:lnTo>
                  <a:pt x="573088" y="76200"/>
                </a:lnTo>
                <a:lnTo>
                  <a:pt x="773112" y="100013"/>
                </a:lnTo>
                <a:lnTo>
                  <a:pt x="995362" y="125413"/>
                </a:lnTo>
                <a:lnTo>
                  <a:pt x="1246188" y="152400"/>
                </a:lnTo>
                <a:lnTo>
                  <a:pt x="1519238" y="180975"/>
                </a:lnTo>
                <a:lnTo>
                  <a:pt x="1816100" y="209550"/>
                </a:lnTo>
                <a:lnTo>
                  <a:pt x="2132012" y="238125"/>
                </a:lnTo>
                <a:lnTo>
                  <a:pt x="2471738" y="265113"/>
                </a:lnTo>
                <a:lnTo>
                  <a:pt x="2828925" y="290513"/>
                </a:lnTo>
                <a:lnTo>
                  <a:pt x="3205162" y="314325"/>
                </a:lnTo>
                <a:lnTo>
                  <a:pt x="3597275" y="336550"/>
                </a:lnTo>
                <a:lnTo>
                  <a:pt x="4006850" y="357188"/>
                </a:lnTo>
                <a:lnTo>
                  <a:pt x="4216400" y="365125"/>
                </a:lnTo>
                <a:lnTo>
                  <a:pt x="4430713" y="373063"/>
                </a:lnTo>
                <a:lnTo>
                  <a:pt x="4648200" y="381000"/>
                </a:lnTo>
                <a:lnTo>
                  <a:pt x="4867275" y="385763"/>
                </a:lnTo>
                <a:lnTo>
                  <a:pt x="5091113" y="390525"/>
                </a:lnTo>
                <a:lnTo>
                  <a:pt x="5316538" y="395288"/>
                </a:lnTo>
                <a:lnTo>
                  <a:pt x="5546725" y="398463"/>
                </a:lnTo>
                <a:lnTo>
                  <a:pt x="5778500" y="398463"/>
                </a:lnTo>
                <a:lnTo>
                  <a:pt x="6013450" y="400050"/>
                </a:lnTo>
                <a:lnTo>
                  <a:pt x="6249988" y="398463"/>
                </a:lnTo>
                <a:lnTo>
                  <a:pt x="6489700" y="395288"/>
                </a:lnTo>
                <a:lnTo>
                  <a:pt x="6731000" y="392113"/>
                </a:lnTo>
                <a:lnTo>
                  <a:pt x="6973888" y="385763"/>
                </a:lnTo>
                <a:lnTo>
                  <a:pt x="7219950" y="379413"/>
                </a:lnTo>
                <a:lnTo>
                  <a:pt x="7466013" y="371475"/>
                </a:lnTo>
                <a:lnTo>
                  <a:pt x="7713662" y="360363"/>
                </a:lnTo>
                <a:lnTo>
                  <a:pt x="7964487" y="347663"/>
                </a:lnTo>
                <a:lnTo>
                  <a:pt x="8215312" y="334963"/>
                </a:lnTo>
                <a:lnTo>
                  <a:pt x="8467725" y="319088"/>
                </a:lnTo>
                <a:lnTo>
                  <a:pt x="8721725" y="300038"/>
                </a:lnTo>
                <a:lnTo>
                  <a:pt x="8974138" y="280988"/>
                </a:lnTo>
                <a:lnTo>
                  <a:pt x="9229725" y="258763"/>
                </a:lnTo>
                <a:lnTo>
                  <a:pt x="9486900" y="234950"/>
                </a:lnTo>
                <a:lnTo>
                  <a:pt x="9740900" y="209550"/>
                </a:lnTo>
                <a:lnTo>
                  <a:pt x="9998075" y="179388"/>
                </a:lnTo>
                <a:lnTo>
                  <a:pt x="10253662" y="147638"/>
                </a:lnTo>
                <a:lnTo>
                  <a:pt x="10510838" y="115888"/>
                </a:lnTo>
                <a:lnTo>
                  <a:pt x="10766425" y="79375"/>
                </a:lnTo>
                <a:lnTo>
                  <a:pt x="11022012" y="41275"/>
                </a:lnTo>
                <a:lnTo>
                  <a:pt x="11277600" y="15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3979830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76" y="4174067"/>
            <a:ext cx="10893094" cy="1481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Callback Hell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673" y="454574"/>
            <a:ext cx="7154251" cy="31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1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501" y="3069905"/>
            <a:ext cx="4825158" cy="7138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Multiple callbacks – one for response one for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6066" y="3299219"/>
            <a:ext cx="4825159" cy="4267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Error first ( node style ) error callbacks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6" y="3973674"/>
            <a:ext cx="5316914" cy="1842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12" y="4101263"/>
            <a:ext cx="5857068" cy="14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022921"/>
            <a:ext cx="6391533" cy="4812158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/>
              <a:t>Thunks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5" y="2888946"/>
            <a:ext cx="3133726" cy="1189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a sync flow </a:t>
            </a:r>
            <a:r>
              <a:rPr lang="en-US" dirty="0" err="1">
                <a:solidFill>
                  <a:schemeClr val="bg1"/>
                </a:solidFill>
              </a:rPr>
              <a:t>thunk</a:t>
            </a:r>
            <a:r>
              <a:rPr lang="en-US" dirty="0">
                <a:solidFill>
                  <a:schemeClr val="bg1"/>
                </a:solidFill>
              </a:rPr>
              <a:t> is a pure function that needs no parameters to be passed to give you result</a:t>
            </a:r>
          </a:p>
        </p:txBody>
      </p:sp>
    </p:spTree>
    <p:extLst>
      <p:ext uri="{BB962C8B-B14F-4D97-AF65-F5344CB8AC3E}">
        <p14:creationId xmlns:p14="http://schemas.microsoft.com/office/powerpoint/2010/main" val="3265203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984</TotalTime>
  <Words>225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Asynchronous JavaScript or How to avoid Callback Hell</vt:lpstr>
      <vt:lpstr>Mihails Semjonovs</vt:lpstr>
      <vt:lpstr>Callback Hell</vt:lpstr>
      <vt:lpstr>Callback Hell</vt:lpstr>
      <vt:lpstr>2 Major Callback Problems:</vt:lpstr>
      <vt:lpstr>Callback Hell Example</vt:lpstr>
      <vt:lpstr>Callback Hell Example</vt:lpstr>
      <vt:lpstr>Non fixes</vt:lpstr>
      <vt:lpstr>Thunks</vt:lpstr>
      <vt:lpstr>Thunks</vt:lpstr>
      <vt:lpstr>Thunks</vt:lpstr>
      <vt:lpstr>Promises</vt:lpstr>
      <vt:lpstr>Generators</vt:lpstr>
      <vt:lpstr>Observables</vt:lpstr>
      <vt:lpstr>CSP</vt:lpstr>
      <vt:lpstr>Async/await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JavaScript or How to avoid Callback hell</dc:title>
  <dc:creator>Semjonovs, Mihails</dc:creator>
  <cp:lastModifiedBy>Semjonovs, Mihails</cp:lastModifiedBy>
  <cp:revision>25</cp:revision>
  <dcterms:created xsi:type="dcterms:W3CDTF">2017-01-19T12:18:00Z</dcterms:created>
  <dcterms:modified xsi:type="dcterms:W3CDTF">2017-02-02T14:00:00Z</dcterms:modified>
</cp:coreProperties>
</file>