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2.jpg" ContentType="image/jpeg"/>
  <Override PartName="/ppt/media/image14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3" r:id="rId4"/>
    <p:sldId id="274" r:id="rId5"/>
    <p:sldId id="275" r:id="rId6"/>
    <p:sldId id="276" r:id="rId7"/>
    <p:sldId id="286" r:id="rId8"/>
    <p:sldId id="260" r:id="rId9"/>
    <p:sldId id="270" r:id="rId10"/>
    <p:sldId id="277" r:id="rId11"/>
    <p:sldId id="278" r:id="rId12"/>
    <p:sldId id="262" r:id="rId13"/>
    <p:sldId id="287" r:id="rId14"/>
    <p:sldId id="288" r:id="rId15"/>
    <p:sldId id="289" r:id="rId16"/>
    <p:sldId id="290" r:id="rId17"/>
    <p:sldId id="280" r:id="rId18"/>
    <p:sldId id="263" r:id="rId19"/>
    <p:sldId id="291" r:id="rId20"/>
    <p:sldId id="282" r:id="rId21"/>
    <p:sldId id="292" r:id="rId22"/>
    <p:sldId id="293" r:id="rId23"/>
    <p:sldId id="266" r:id="rId24"/>
    <p:sldId id="283" r:id="rId25"/>
    <p:sldId id="284" r:id="rId26"/>
    <p:sldId id="285" r:id="rId27"/>
    <p:sldId id="294" r:id="rId28"/>
    <p:sldId id="267" r:id="rId29"/>
    <p:sldId id="295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2/15/2017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2/15/2017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2/15/2017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2/15/2017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2/15/2017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2/15/2017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2/15/2017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2/15/2017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2/15/2017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2/15/2017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2/15/2017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2/15/2017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2/15/2017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2/15/2017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2/15/2017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2/15/2017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2/15/2017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2/15/2017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202" y="2604977"/>
            <a:ext cx="10126190" cy="1520456"/>
          </a:xfrm>
        </p:spPr>
        <p:txBody>
          <a:bodyPr/>
          <a:lstStyle/>
          <a:p>
            <a:pPr algn="ctr"/>
            <a:r>
              <a:rPr lang="en-US" sz="4800" dirty="0"/>
              <a:t>Asynchronous JavaScript</a:t>
            </a:r>
            <a:br>
              <a:rPr lang="en-US" sz="4800" dirty="0"/>
            </a:br>
            <a:r>
              <a:rPr lang="en-US" sz="4800" dirty="0"/>
              <a:t>or How to avoid Callback Hell</a:t>
            </a:r>
          </a:p>
        </p:txBody>
      </p:sp>
    </p:spTree>
    <p:extLst>
      <p:ext uri="{BB962C8B-B14F-4D97-AF65-F5344CB8AC3E}">
        <p14:creationId xmlns:p14="http://schemas.microsoft.com/office/powerpoint/2010/main" val="1806578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Promise ?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82713">
            <a:off x="455395" y="3570446"/>
            <a:ext cx="3309189" cy="137882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4202" y="1951580"/>
            <a:ext cx="4081646" cy="4081646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7334" y="2725619"/>
            <a:ext cx="2301364" cy="306848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662501" y="6204867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Utility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5535659" y="6204867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Promise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9654076" y="6204867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Value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090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Promise ?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55" y="2653544"/>
            <a:ext cx="5320804" cy="373894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9509" y="2715890"/>
            <a:ext cx="6802491" cy="346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49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Promises Trust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7043" y="2830728"/>
            <a:ext cx="3691365" cy="3416300"/>
          </a:xfrm>
        </p:spPr>
        <p:txBody>
          <a:bodyPr anchor="ctr">
            <a:normAutofit/>
          </a:bodyPr>
          <a:lstStyle/>
          <a:p>
            <a:r>
              <a:rPr lang="en-US" dirty="0" smtClean="0"/>
              <a:t>Only resolved once</a:t>
            </a:r>
            <a:endParaRPr lang="en-US" dirty="0"/>
          </a:p>
          <a:p>
            <a:r>
              <a:rPr lang="en-US" dirty="0" smtClean="0"/>
              <a:t>Either success or error</a:t>
            </a:r>
            <a:endParaRPr lang="en-US" dirty="0"/>
          </a:p>
          <a:p>
            <a:r>
              <a:rPr lang="en-US" dirty="0" smtClean="0"/>
              <a:t>Messages passed/kept</a:t>
            </a:r>
            <a:endParaRPr lang="en-US" dirty="0"/>
          </a:p>
          <a:p>
            <a:r>
              <a:rPr lang="en-US" dirty="0" smtClean="0"/>
              <a:t>Exceptions becomes errors</a:t>
            </a:r>
          </a:p>
          <a:p>
            <a:r>
              <a:rPr lang="en-US" dirty="0" smtClean="0"/>
              <a:t>Immutable once resolved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85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Promises </a:t>
            </a:r>
            <a:r>
              <a:rPr lang="en-US" dirty="0" err="1" smtClean="0"/>
              <a:t>api</a:t>
            </a:r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959" y="2542464"/>
            <a:ext cx="8525696" cy="3882236"/>
          </a:xfrm>
        </p:spPr>
      </p:pic>
    </p:spTree>
    <p:extLst>
      <p:ext uri="{BB962C8B-B14F-4D97-AF65-F5344CB8AC3E}">
        <p14:creationId xmlns:p14="http://schemas.microsoft.com/office/powerpoint/2010/main" val="179605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Promises </a:t>
            </a:r>
            <a:r>
              <a:rPr lang="en-US" dirty="0" err="1" smtClean="0"/>
              <a:t>api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845" y="2320045"/>
            <a:ext cx="6279966" cy="4460833"/>
          </a:xfrm>
        </p:spPr>
      </p:pic>
    </p:spTree>
    <p:extLst>
      <p:ext uri="{BB962C8B-B14F-4D97-AF65-F5344CB8AC3E}">
        <p14:creationId xmlns:p14="http://schemas.microsoft.com/office/powerpoint/2010/main" val="355065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Promises </a:t>
            </a:r>
            <a:r>
              <a:rPr lang="en-US" dirty="0" err="1" smtClean="0"/>
              <a:t>api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214" y="3260632"/>
            <a:ext cx="8639118" cy="2242393"/>
          </a:xfrm>
        </p:spPr>
      </p:pic>
    </p:spTree>
    <p:extLst>
      <p:ext uri="{BB962C8B-B14F-4D97-AF65-F5344CB8AC3E}">
        <p14:creationId xmlns:p14="http://schemas.microsoft.com/office/powerpoint/2010/main" val="680095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Promises </a:t>
            </a:r>
            <a:r>
              <a:rPr lang="en-US" dirty="0" err="1" smtClean="0"/>
              <a:t>api</a:t>
            </a:r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03" y="3521237"/>
            <a:ext cx="6017730" cy="2048289"/>
          </a:xfr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4887" y="2467232"/>
            <a:ext cx="6028177" cy="3983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45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Promise </a:t>
            </a:r>
            <a:r>
              <a:rPr lang="en-US" dirty="0" err="1" smtClean="0"/>
              <a:t>api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5577841" y="5933199"/>
            <a:ext cx="16791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Bluebird</a:t>
            </a:r>
            <a:endParaRPr lang="ru-RU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8321040" y="5933199"/>
            <a:ext cx="23855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Asynquence</a:t>
            </a:r>
            <a:endParaRPr lang="ru-RU" sz="2800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275" y="2497376"/>
            <a:ext cx="9460444" cy="3146966"/>
          </a:xfrm>
        </p:spPr>
      </p:pic>
    </p:spTree>
    <p:extLst>
      <p:ext uri="{BB962C8B-B14F-4D97-AF65-F5344CB8AC3E}">
        <p14:creationId xmlns:p14="http://schemas.microsoft.com/office/powerpoint/2010/main" val="197437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generator ?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091" y="2555672"/>
            <a:ext cx="6830364" cy="406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13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Generator run function</a:t>
            </a:r>
            <a:endParaRPr lang="en-US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392" y="2548963"/>
            <a:ext cx="7598330" cy="398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50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467" y="2793582"/>
            <a:ext cx="3031901" cy="3031901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6069" y="909873"/>
            <a:ext cx="8761413" cy="70696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Mihails Semjonovs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0" y="2603500"/>
            <a:ext cx="6764867" cy="3416300"/>
          </a:xfrm>
        </p:spPr>
        <p:txBody>
          <a:bodyPr anchor="ctr">
            <a:normAutofit/>
          </a:bodyPr>
          <a:lstStyle/>
          <a:p>
            <a:r>
              <a:rPr lang="en-US" dirty="0" smtClean="0"/>
              <a:t>Currently working in “Accenture” as </a:t>
            </a:r>
            <a:r>
              <a:rPr lang="en-US" dirty="0" smtClean="0"/>
              <a:t>JS/Node </a:t>
            </a:r>
            <a:r>
              <a:rPr lang="en-US" dirty="0" smtClean="0"/>
              <a:t>developer</a:t>
            </a:r>
            <a:endParaRPr lang="en-US" dirty="0"/>
          </a:p>
          <a:p>
            <a:r>
              <a:rPr lang="en-US" dirty="0"/>
              <a:t>Overall work experience </a:t>
            </a:r>
            <a:r>
              <a:rPr lang="en-US" dirty="0" smtClean="0"/>
              <a:t>more than 9 years</a:t>
            </a:r>
            <a:endParaRPr lang="en-US" dirty="0"/>
          </a:p>
          <a:p>
            <a:r>
              <a:rPr lang="en-US" dirty="0"/>
              <a:t>Experienced in both: front and back-end</a:t>
            </a:r>
          </a:p>
        </p:txBody>
      </p:sp>
    </p:spTree>
    <p:extLst>
      <p:ext uri="{BB962C8B-B14F-4D97-AF65-F5344CB8AC3E}">
        <p14:creationId xmlns:p14="http://schemas.microsoft.com/office/powerpoint/2010/main" val="285193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Generator example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847" y="2731165"/>
            <a:ext cx="8371680" cy="3344805"/>
          </a:xfrm>
        </p:spPr>
      </p:pic>
    </p:spTree>
    <p:extLst>
      <p:ext uri="{BB962C8B-B14F-4D97-AF65-F5344CB8AC3E}">
        <p14:creationId xmlns:p14="http://schemas.microsoft.com/office/powerpoint/2010/main" val="1308367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Generator example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689" y="2537663"/>
            <a:ext cx="7101322" cy="4033426"/>
          </a:xfrm>
        </p:spPr>
      </p:pic>
    </p:spTree>
    <p:extLst>
      <p:ext uri="{BB962C8B-B14F-4D97-AF65-F5344CB8AC3E}">
        <p14:creationId xmlns:p14="http://schemas.microsoft.com/office/powerpoint/2010/main" val="586151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Generator example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929" y="2671121"/>
            <a:ext cx="8889925" cy="3549631"/>
          </a:xfrm>
        </p:spPr>
      </p:pic>
    </p:spTree>
    <p:extLst>
      <p:ext uri="{BB962C8B-B14F-4D97-AF65-F5344CB8AC3E}">
        <p14:creationId xmlns:p14="http://schemas.microsoft.com/office/powerpoint/2010/main" val="290792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Async</a:t>
            </a:r>
            <a:r>
              <a:rPr lang="en-US" dirty="0"/>
              <a:t>/await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157" y="2876576"/>
            <a:ext cx="8708588" cy="3017147"/>
          </a:xfrm>
        </p:spPr>
      </p:pic>
    </p:spTree>
    <p:extLst>
      <p:ext uri="{BB962C8B-B14F-4D97-AF65-F5344CB8AC3E}">
        <p14:creationId xmlns:p14="http://schemas.microsoft.com/office/powerpoint/2010/main" val="93487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Compatibility of Promise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47" y="2483326"/>
            <a:ext cx="11740418" cy="2649845"/>
          </a:xfrm>
        </p:spPr>
      </p:pic>
      <p:sp>
        <p:nvSpPr>
          <p:cNvPr id="5" name="TextBox 4"/>
          <p:cNvSpPr txBox="1"/>
          <p:nvPr/>
        </p:nvSpPr>
        <p:spPr>
          <a:xfrm>
            <a:off x="3017520" y="540327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29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4139738" y="540327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33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1737359" y="540327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5352779" y="5403273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7.1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6500553" y="540327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7780712" y="540327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154953" y="6042707"/>
            <a:ext cx="1380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Jul 29 2015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3017520" y="6042707"/>
            <a:ext cx="1863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Feb – Mar 2014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6128656" y="6042707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Sep 2014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672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Compatibility of Generators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95" y="2726673"/>
            <a:ext cx="11131461" cy="1924421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2" y="4899115"/>
            <a:ext cx="12116616" cy="136345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69869" y="6325929"/>
            <a:ext cx="1895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Apr – May 2016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1404335" y="2233331"/>
            <a:ext cx="121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Nov 2015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9085810" y="6218207"/>
            <a:ext cx="13292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Babel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45663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Compatibility of </a:t>
            </a:r>
            <a:r>
              <a:rPr lang="en-US" dirty="0" err="1" smtClean="0"/>
              <a:t>async</a:t>
            </a:r>
            <a:r>
              <a:rPr lang="en-US" dirty="0" smtClean="0"/>
              <a:t>/await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98" y="3205933"/>
            <a:ext cx="11880100" cy="2637913"/>
          </a:xfrm>
        </p:spPr>
      </p:pic>
      <p:sp>
        <p:nvSpPr>
          <p:cNvPr id="5" name="TextBox 4"/>
          <p:cNvSpPr txBox="1"/>
          <p:nvPr/>
        </p:nvSpPr>
        <p:spPr>
          <a:xfrm>
            <a:off x="3682538" y="6234546"/>
            <a:ext cx="123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Dec 2016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7348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Untold solutions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05502" y="3725718"/>
            <a:ext cx="4781050" cy="1594427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Thunks</a:t>
            </a:r>
            <a:endParaRPr lang="en-US" dirty="0" smtClean="0"/>
          </a:p>
          <a:p>
            <a:r>
              <a:rPr lang="en-US" dirty="0" err="1" smtClean="0"/>
              <a:t>Rx.Observable</a:t>
            </a:r>
            <a:endParaRPr lang="en-US" dirty="0" smtClean="0"/>
          </a:p>
          <a:p>
            <a:r>
              <a:rPr lang="en-US" dirty="0" smtClean="0"/>
              <a:t>Communicating </a:t>
            </a:r>
            <a:r>
              <a:rPr lang="en-US" dirty="0"/>
              <a:t>Sequential </a:t>
            </a:r>
            <a:r>
              <a:rPr lang="en-US" dirty="0" smtClean="0"/>
              <a:t>Processes pattern </a:t>
            </a:r>
          </a:p>
          <a:p>
            <a:r>
              <a:rPr lang="en-US" dirty="0" smtClean="0"/>
              <a:t>Native Observables ( future )</a:t>
            </a:r>
          </a:p>
          <a:p>
            <a:r>
              <a:rPr lang="en-US" dirty="0" err="1" smtClean="0"/>
              <a:t>Async</a:t>
            </a:r>
            <a:r>
              <a:rPr lang="en-US" dirty="0" smtClean="0"/>
              <a:t>  generators </a:t>
            </a:r>
            <a:r>
              <a:rPr lang="en-US" dirty="0"/>
              <a:t>( future 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7500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3689" y="2977116"/>
            <a:ext cx="9849743" cy="853967"/>
          </a:xfrm>
        </p:spPr>
        <p:txBody>
          <a:bodyPr/>
          <a:lstStyle/>
          <a:p>
            <a:pPr algn="ctr"/>
            <a:r>
              <a:rPr lang="en-US" dirty="0"/>
              <a:t>Questions ?</a:t>
            </a:r>
          </a:p>
        </p:txBody>
      </p:sp>
    </p:spTree>
    <p:extLst>
      <p:ext uri="{BB962C8B-B14F-4D97-AF65-F5344CB8AC3E}">
        <p14:creationId xmlns:p14="http://schemas.microsoft.com/office/powerpoint/2010/main" val="370120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3689" y="2977116"/>
            <a:ext cx="9849743" cy="853967"/>
          </a:xfrm>
        </p:spPr>
        <p:txBody>
          <a:bodyPr/>
          <a:lstStyle/>
          <a:p>
            <a:pPr algn="ctr"/>
            <a:r>
              <a:rPr lang="en-US" dirty="0" smtClean="0"/>
              <a:t>Thanks!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21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Callback ?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15" y="3283142"/>
            <a:ext cx="4968274" cy="2411075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813" y="3001436"/>
            <a:ext cx="6672187" cy="284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35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callback hell ?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403" y="2457966"/>
            <a:ext cx="6135757" cy="3942834"/>
          </a:xfr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890" y="2257744"/>
            <a:ext cx="4977292" cy="4524811"/>
          </a:xfrm>
          <a:prstGeom prst="rect">
            <a:avLst/>
          </a:prstGeom>
        </p:spPr>
      </p:pic>
      <p:sp>
        <p:nvSpPr>
          <p:cNvPr id="8" name="Блок-схема: извлечение 7"/>
          <p:cNvSpPr/>
          <p:nvPr/>
        </p:nvSpPr>
        <p:spPr>
          <a:xfrm rot="5400000">
            <a:off x="357448" y="4284896"/>
            <a:ext cx="1770611" cy="1288473"/>
          </a:xfrm>
          <a:prstGeom prst="flowChartExtra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263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Callback hell example</a:t>
            </a:r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3" y="3379619"/>
            <a:ext cx="9527521" cy="2189907"/>
          </a:xfrm>
        </p:spPr>
      </p:pic>
    </p:spTree>
    <p:extLst>
      <p:ext uri="{BB962C8B-B14F-4D97-AF65-F5344CB8AC3E}">
        <p14:creationId xmlns:p14="http://schemas.microsoft.com/office/powerpoint/2010/main" val="1083381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Callback hell example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784" y="2789718"/>
            <a:ext cx="8029582" cy="3475491"/>
          </a:xfrm>
        </p:spPr>
      </p:pic>
    </p:spTree>
    <p:extLst>
      <p:ext uri="{BB962C8B-B14F-4D97-AF65-F5344CB8AC3E}">
        <p14:creationId xmlns:p14="http://schemas.microsoft.com/office/powerpoint/2010/main" val="25219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Callback hell example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507" y="2179367"/>
            <a:ext cx="6793504" cy="4574817"/>
          </a:xfrm>
        </p:spPr>
      </p:pic>
    </p:spTree>
    <p:extLst>
      <p:ext uri="{BB962C8B-B14F-4D97-AF65-F5344CB8AC3E}">
        <p14:creationId xmlns:p14="http://schemas.microsoft.com/office/powerpoint/2010/main" val="73017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Major Callback Problems: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Inversion of control </a:t>
            </a:r>
            <a:r>
              <a:rPr lang="en-US" sz="1400" dirty="0"/>
              <a:t>( lack of it )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We can’t trust </a:t>
            </a:r>
            <a:r>
              <a:rPr lang="en-US" dirty="0" smtClean="0"/>
              <a:t>resources as they could call our callback wrong:</a:t>
            </a:r>
            <a:endParaRPr lang="en-US" dirty="0"/>
          </a:p>
          <a:p>
            <a:pPr lvl="1"/>
            <a:r>
              <a:rPr lang="en-US" dirty="0" smtClean="0"/>
              <a:t>Too </a:t>
            </a:r>
            <a:r>
              <a:rPr lang="en-US" dirty="0"/>
              <a:t>early</a:t>
            </a:r>
          </a:p>
          <a:p>
            <a:pPr lvl="1"/>
            <a:r>
              <a:rPr lang="en-US" dirty="0" smtClean="0"/>
              <a:t>Too </a:t>
            </a:r>
            <a:r>
              <a:rPr lang="en-US" dirty="0"/>
              <a:t>late</a:t>
            </a:r>
          </a:p>
          <a:p>
            <a:pPr lvl="1"/>
            <a:r>
              <a:rPr lang="en-US" dirty="0"/>
              <a:t>Multiple times</a:t>
            </a:r>
          </a:p>
          <a:p>
            <a:pPr lvl="1"/>
            <a:r>
              <a:rPr lang="en-US" dirty="0"/>
              <a:t>Not a single time</a:t>
            </a:r>
          </a:p>
          <a:p>
            <a:pPr lvl="1"/>
            <a:r>
              <a:rPr lang="en-US" dirty="0" smtClean="0"/>
              <a:t>Context could be lost</a:t>
            </a:r>
            <a:endParaRPr lang="en-US" dirty="0"/>
          </a:p>
          <a:p>
            <a:pPr lvl="1"/>
            <a:r>
              <a:rPr lang="en-US" dirty="0" smtClean="0"/>
              <a:t>Errors could be lost</a:t>
            </a:r>
            <a:endParaRPr lang="en-US" dirty="0" smtClean="0"/>
          </a:p>
          <a:p>
            <a:pPr lvl="1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Mind is not designed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We need to switch to different parts of our code to find how it works</a:t>
            </a:r>
          </a:p>
          <a:p>
            <a:r>
              <a:rPr lang="en-US" dirty="0"/>
              <a:t>We have to remember what’s happened </a:t>
            </a:r>
            <a:r>
              <a:rPr lang="en-US" dirty="0" smtClean="0"/>
              <a:t>before</a:t>
            </a:r>
          </a:p>
          <a:p>
            <a:r>
              <a:rPr lang="en-US" dirty="0" smtClean="0"/>
              <a:t>Our brain would make a map of all callbacks and place them in synchronous fashion in order for us to understand them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48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Callback hell non </a:t>
            </a:r>
            <a:r>
              <a:rPr lang="en-US" dirty="0"/>
              <a:t>fixes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5686" y="2585361"/>
            <a:ext cx="4825158" cy="71385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Multiple callbacks – one for response one for error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2939" y="2728900"/>
            <a:ext cx="4825159" cy="426779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Error first ( node style ) error callbacks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51" y="3588883"/>
            <a:ext cx="5675114" cy="248772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1965" y="3486130"/>
            <a:ext cx="5885797" cy="2690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73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2865</TotalTime>
  <Words>267</Words>
  <Application>Microsoft Office PowerPoint</Application>
  <PresentationFormat>Широкоэкранный</PresentationFormat>
  <Paragraphs>75</Paragraphs>
  <Slides>29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3" baseType="lpstr">
      <vt:lpstr>Arial</vt:lpstr>
      <vt:lpstr>Century Gothic</vt:lpstr>
      <vt:lpstr>Wingdings 3</vt:lpstr>
      <vt:lpstr>Ion Boardroom</vt:lpstr>
      <vt:lpstr>Asynchronous JavaScript or How to avoid Callback Hell</vt:lpstr>
      <vt:lpstr>Mihails Semjonovs</vt:lpstr>
      <vt:lpstr>What is Callback ?</vt:lpstr>
      <vt:lpstr>What is callback hell ?</vt:lpstr>
      <vt:lpstr>Callback hell example</vt:lpstr>
      <vt:lpstr>Callback hell example</vt:lpstr>
      <vt:lpstr>Callback hell example</vt:lpstr>
      <vt:lpstr>2 Major Callback Problems:</vt:lpstr>
      <vt:lpstr>Callback hell non fixes</vt:lpstr>
      <vt:lpstr>What is Promise ?</vt:lpstr>
      <vt:lpstr>What is Promise ?</vt:lpstr>
      <vt:lpstr>Promises Trust</vt:lpstr>
      <vt:lpstr>Promises api</vt:lpstr>
      <vt:lpstr>Promises api</vt:lpstr>
      <vt:lpstr>Promises api</vt:lpstr>
      <vt:lpstr>Promises api</vt:lpstr>
      <vt:lpstr>Promise api</vt:lpstr>
      <vt:lpstr>What is generator ?</vt:lpstr>
      <vt:lpstr>Generator run function</vt:lpstr>
      <vt:lpstr>Generator example</vt:lpstr>
      <vt:lpstr>Generator example</vt:lpstr>
      <vt:lpstr>Generator example</vt:lpstr>
      <vt:lpstr>Async/await</vt:lpstr>
      <vt:lpstr>Compatibility of Promise</vt:lpstr>
      <vt:lpstr>Compatibility of Generators</vt:lpstr>
      <vt:lpstr>Compatibility of async/await</vt:lpstr>
      <vt:lpstr>Untold solutions</vt:lpstr>
      <vt:lpstr>Questions ?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Asynchronous JavaScript or How to avoid Callback hell</dc:title>
  <dc:creator>Semjonovs, Mihails</dc:creator>
  <cp:lastModifiedBy>Пользователь Windows</cp:lastModifiedBy>
  <cp:revision>64</cp:revision>
  <dcterms:created xsi:type="dcterms:W3CDTF">2017-01-19T12:18:00Z</dcterms:created>
  <dcterms:modified xsi:type="dcterms:W3CDTF">2017-02-15T20:02:02Z</dcterms:modified>
</cp:coreProperties>
</file>