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4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60" r:id="rId8"/>
    <p:sldId id="270" r:id="rId9"/>
    <p:sldId id="261" r:id="rId10"/>
    <p:sldId id="268" r:id="rId11"/>
    <p:sldId id="269" r:id="rId12"/>
    <p:sldId id="277" r:id="rId13"/>
    <p:sldId id="278" r:id="rId14"/>
    <p:sldId id="279" r:id="rId15"/>
    <p:sldId id="280" r:id="rId16"/>
    <p:sldId id="262" r:id="rId17"/>
    <p:sldId id="263" r:id="rId18"/>
    <p:sldId id="281" r:id="rId19"/>
    <p:sldId id="282" r:id="rId20"/>
    <p:sldId id="266" r:id="rId21"/>
    <p:sldId id="283" r:id="rId22"/>
    <p:sldId id="284" r:id="rId23"/>
    <p:sldId id="285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02" y="2604977"/>
            <a:ext cx="10126190" cy="1520456"/>
          </a:xfrm>
        </p:spPr>
        <p:txBody>
          <a:bodyPr/>
          <a:lstStyle/>
          <a:p>
            <a:pPr algn="ctr"/>
            <a:r>
              <a:rPr lang="en-US" sz="4800" dirty="0"/>
              <a:t>Asynchronous JavaScript</a:t>
            </a:r>
            <a:br>
              <a:rPr lang="en-US" sz="4800" dirty="0"/>
            </a:br>
            <a:r>
              <a:rPr lang="en-US" sz="4800" dirty="0"/>
              <a:t>or How to avoid Callback Hell</a:t>
            </a:r>
          </a:p>
        </p:txBody>
      </p:sp>
    </p:spTree>
    <p:extLst>
      <p:ext uri="{BB962C8B-B14F-4D97-AF65-F5344CB8AC3E}">
        <p14:creationId xmlns:p14="http://schemas.microsoft.com/office/powerpoint/2010/main" val="1806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0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0284" y="2820670"/>
            <a:ext cx="3133726" cy="15810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a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flow </a:t>
            </a:r>
            <a:r>
              <a:rPr lang="en-US" dirty="0" err="1">
                <a:solidFill>
                  <a:schemeClr val="bg1"/>
                </a:solidFill>
              </a:rPr>
              <a:t>thunk</a:t>
            </a:r>
            <a:r>
              <a:rPr lang="en-US" dirty="0">
                <a:solidFill>
                  <a:schemeClr val="bg1"/>
                </a:solidFill>
              </a:rPr>
              <a:t> is a pure function that needs no parameters, except callback, to be passed to give you result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65" y="1243924"/>
            <a:ext cx="5678019" cy="4574600"/>
          </a:xfrm>
        </p:spPr>
      </p:pic>
    </p:spTree>
    <p:extLst>
      <p:ext uri="{BB962C8B-B14F-4D97-AF65-F5344CB8AC3E}">
        <p14:creationId xmlns:p14="http://schemas.microsoft.com/office/powerpoint/2010/main" val="3986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1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20854" y="2667000"/>
            <a:ext cx="3133726" cy="1993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Are not solving “Callback Hell” in any way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</a:t>
            </a:r>
            <a:r>
              <a:rPr lang="en-US" dirty="0" err="1">
                <a:solidFill>
                  <a:schemeClr val="bg1"/>
                </a:solidFill>
              </a:rPr>
              <a:t>thunks</a:t>
            </a:r>
            <a:r>
              <a:rPr lang="en-US" dirty="0">
                <a:solidFill>
                  <a:schemeClr val="bg1"/>
                </a:solidFill>
              </a:rPr>
              <a:t> you’ll understand Promises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2" name="Объект 3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35" y="150834"/>
            <a:ext cx="4281967" cy="6620856"/>
          </a:xfrm>
        </p:spPr>
      </p:pic>
    </p:spTree>
    <p:extLst>
      <p:ext uri="{BB962C8B-B14F-4D97-AF65-F5344CB8AC3E}">
        <p14:creationId xmlns:p14="http://schemas.microsoft.com/office/powerpoint/2010/main" val="18631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Promise ?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2713">
            <a:off x="455395" y="3570446"/>
            <a:ext cx="3309189" cy="13788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02" y="1951580"/>
            <a:ext cx="4081646" cy="40816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34" y="2725619"/>
            <a:ext cx="2301364" cy="3068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2501" y="620486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Utility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35659" y="62048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654076" y="620486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9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Promise 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" y="2647657"/>
            <a:ext cx="5596283" cy="38166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11" y="2647657"/>
            <a:ext cx="5130864" cy="38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</a:t>
            </a:r>
            <a:r>
              <a:rPr lang="en-US" dirty="0" err="1" smtClean="0"/>
              <a:t>api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9" y="2343558"/>
            <a:ext cx="7931185" cy="266070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25" y="5145661"/>
            <a:ext cx="9180497" cy="15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</a:t>
            </a:r>
            <a:r>
              <a:rPr lang="en-US" dirty="0" err="1" smtClean="0"/>
              <a:t>api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8" y="2552865"/>
            <a:ext cx="8280057" cy="2692466"/>
          </a:xfrm>
        </p:spPr>
      </p:pic>
      <p:sp>
        <p:nvSpPr>
          <p:cNvPr id="5" name="TextBox 4"/>
          <p:cNvSpPr txBox="1"/>
          <p:nvPr/>
        </p:nvSpPr>
        <p:spPr>
          <a:xfrm>
            <a:off x="1562792" y="5932596"/>
            <a:ext cx="1113905" cy="36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Bluebird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4473" y="5933199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Asynquence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3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57" y="2730975"/>
            <a:ext cx="3691365" cy="34163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Only resolved once</a:t>
            </a:r>
            <a:endParaRPr lang="en-US" dirty="0"/>
          </a:p>
          <a:p>
            <a:r>
              <a:rPr lang="en-US" dirty="0" smtClean="0"/>
              <a:t>Either success or error</a:t>
            </a:r>
            <a:endParaRPr lang="en-US" dirty="0"/>
          </a:p>
          <a:p>
            <a:r>
              <a:rPr lang="en-US" dirty="0" smtClean="0"/>
              <a:t>Messages passed/kept</a:t>
            </a:r>
            <a:endParaRPr lang="en-US" dirty="0"/>
          </a:p>
          <a:p>
            <a:r>
              <a:rPr lang="en-US" dirty="0" smtClean="0"/>
              <a:t>Exceptions becomes errors</a:t>
            </a:r>
          </a:p>
          <a:p>
            <a:r>
              <a:rPr lang="en-US" dirty="0" smtClean="0"/>
              <a:t>Immutable once resolved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87" y="2770554"/>
            <a:ext cx="6407315" cy="33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generator ?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18" y="2475937"/>
            <a:ext cx="4866316" cy="4149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4" y="2777635"/>
            <a:ext cx="6292512" cy="35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2" y="708025"/>
            <a:ext cx="7531332" cy="6067293"/>
          </a:xfrm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1413" cy="708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Generator runner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example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8" y="2299631"/>
            <a:ext cx="7811671" cy="149097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3874442"/>
            <a:ext cx="7556269" cy="28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2793582"/>
            <a:ext cx="3031901" cy="30319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069" y="909873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Mihails Semjonovs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41336" y="2603500"/>
            <a:ext cx="6695531" cy="34163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Currently working in “Accenture” as node/</a:t>
            </a:r>
            <a:r>
              <a:rPr lang="en-US" dirty="0" err="1" smtClean="0"/>
              <a:t>js</a:t>
            </a:r>
            <a:r>
              <a:rPr lang="en-US" dirty="0" smtClean="0"/>
              <a:t> developer</a:t>
            </a:r>
            <a:endParaRPr lang="en-US" dirty="0"/>
          </a:p>
          <a:p>
            <a:r>
              <a:rPr lang="en-US" dirty="0"/>
              <a:t>Overall </a:t>
            </a:r>
            <a:r>
              <a:rPr lang="en-US" dirty="0"/>
              <a:t>work experience </a:t>
            </a:r>
            <a:r>
              <a:rPr lang="en-US" dirty="0" smtClean="0"/>
              <a:t>more than 9 years</a:t>
            </a:r>
            <a:endParaRPr lang="en-US" dirty="0"/>
          </a:p>
          <a:p>
            <a:r>
              <a:rPr lang="en-US" dirty="0"/>
              <a:t>Experienced in both: front and back-end</a:t>
            </a:r>
          </a:p>
        </p:txBody>
      </p:sp>
    </p:spTree>
    <p:extLst>
      <p:ext uri="{BB962C8B-B14F-4D97-AF65-F5344CB8AC3E}">
        <p14:creationId xmlns:p14="http://schemas.microsoft.com/office/powerpoint/2010/main" val="28519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0" y="3401403"/>
            <a:ext cx="11091314" cy="2153654"/>
          </a:xfrm>
        </p:spPr>
      </p:pic>
    </p:spTree>
    <p:extLst>
      <p:ext uri="{BB962C8B-B14F-4D97-AF65-F5344CB8AC3E}">
        <p14:creationId xmlns:p14="http://schemas.microsoft.com/office/powerpoint/2010/main" val="9348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of Promise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7" y="2483326"/>
            <a:ext cx="11740418" cy="2649845"/>
          </a:xfrm>
        </p:spPr>
      </p:pic>
      <p:sp>
        <p:nvSpPr>
          <p:cNvPr id="5" name="TextBox 4"/>
          <p:cNvSpPr txBox="1"/>
          <p:nvPr/>
        </p:nvSpPr>
        <p:spPr>
          <a:xfrm>
            <a:off x="3017520" y="5403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39738" y="5403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37359" y="5403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52779" y="540327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00553" y="54032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80712" y="5403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54953" y="604270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 29 2015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17520" y="6042707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Feb – Mar 2014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28656" y="604270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 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7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of Generators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5" y="2726673"/>
            <a:ext cx="11131461" cy="192442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" y="4899115"/>
            <a:ext cx="12116616" cy="13634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9869" y="632592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 – May 2016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04335" y="223333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 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6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of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8" y="3205933"/>
            <a:ext cx="11880100" cy="2637913"/>
          </a:xfrm>
        </p:spPr>
      </p:pic>
      <p:sp>
        <p:nvSpPr>
          <p:cNvPr id="5" name="TextBox 4"/>
          <p:cNvSpPr txBox="1"/>
          <p:nvPr/>
        </p:nvSpPr>
        <p:spPr>
          <a:xfrm>
            <a:off x="3682538" y="623454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3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689" y="2977116"/>
            <a:ext cx="9849743" cy="853967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701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Callback ?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05" y="3175993"/>
            <a:ext cx="4945355" cy="2318874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7418"/>
            <a:ext cx="6359559" cy="257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callback hell 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8" y="2720322"/>
            <a:ext cx="5351241" cy="346034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37" y="1852937"/>
            <a:ext cx="4997130" cy="48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example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61" y="3345066"/>
            <a:ext cx="9217133" cy="2290963"/>
          </a:xfrm>
        </p:spPr>
      </p:pic>
    </p:spTree>
    <p:extLst>
      <p:ext uri="{BB962C8B-B14F-4D97-AF65-F5344CB8AC3E}">
        <p14:creationId xmlns:p14="http://schemas.microsoft.com/office/powerpoint/2010/main" val="10833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example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30" y="2866672"/>
            <a:ext cx="7435461" cy="3089232"/>
          </a:xfrm>
        </p:spPr>
      </p:pic>
    </p:spTree>
    <p:extLst>
      <p:ext uri="{BB962C8B-B14F-4D97-AF65-F5344CB8AC3E}">
        <p14:creationId xmlns:p14="http://schemas.microsoft.com/office/powerpoint/2010/main" val="2521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Major Callback Problems: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 </a:t>
            </a:r>
            <a:r>
              <a:rPr lang="en-US" sz="1400" dirty="0"/>
              <a:t>( lack of it 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can’t trust resources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early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late</a:t>
            </a:r>
          </a:p>
          <a:p>
            <a:pPr lvl="1"/>
            <a:r>
              <a:rPr lang="en-US" dirty="0"/>
              <a:t>Multiple times</a:t>
            </a:r>
          </a:p>
          <a:p>
            <a:pPr lvl="1"/>
            <a:r>
              <a:rPr lang="en-US" dirty="0"/>
              <a:t>Not a single time</a:t>
            </a:r>
          </a:p>
          <a:p>
            <a:pPr lvl="1"/>
            <a:r>
              <a:rPr lang="en-US" dirty="0"/>
              <a:t>Lost context</a:t>
            </a:r>
          </a:p>
          <a:p>
            <a:pPr lvl="1"/>
            <a:r>
              <a:rPr lang="en-US" dirty="0"/>
              <a:t>Swallow errors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mind </a:t>
            </a:r>
            <a:r>
              <a:rPr lang="en-US" dirty="0" err="1"/>
              <a:t>setted</a:t>
            </a:r>
            <a:r>
              <a:rPr lang="en-US" dirty="0"/>
              <a:t> / designed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switch to different parts of our code to find how it works</a:t>
            </a:r>
          </a:p>
          <a:p>
            <a:r>
              <a:rPr lang="en-US" dirty="0"/>
              <a:t>We have to remember what’s happened before</a:t>
            </a:r>
          </a:p>
        </p:txBody>
      </p:sp>
    </p:spTree>
    <p:extLst>
      <p:ext uri="{BB962C8B-B14F-4D97-AF65-F5344CB8AC3E}">
        <p14:creationId xmlns:p14="http://schemas.microsoft.com/office/powerpoint/2010/main" val="27034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 non </a:t>
            </a:r>
            <a:r>
              <a:rPr lang="en-US" dirty="0"/>
              <a:t>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501" y="3069905"/>
            <a:ext cx="4825158" cy="7138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Multiple callbacks – one for response one for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66" y="3299219"/>
            <a:ext cx="4825159" cy="426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Error first ( node style ) error callbacks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6" y="3915627"/>
            <a:ext cx="5381303" cy="23771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0" y="3783763"/>
            <a:ext cx="5940549" cy="26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/>
              <a:t>Thunks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5" y="2888946"/>
            <a:ext cx="3133726" cy="118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a sync flow </a:t>
            </a:r>
            <a:r>
              <a:rPr lang="en-US" dirty="0" err="1">
                <a:solidFill>
                  <a:schemeClr val="bg1"/>
                </a:solidFill>
              </a:rPr>
              <a:t>thunk</a:t>
            </a:r>
            <a:r>
              <a:rPr lang="en-US" dirty="0">
                <a:solidFill>
                  <a:schemeClr val="bg1"/>
                </a:solidFill>
              </a:rPr>
              <a:t> is a pure function that needs no parameters to be passed to give you result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4" y="1483784"/>
            <a:ext cx="5510274" cy="40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2694</TotalTime>
  <Words>261</Words>
  <Application>Microsoft Office PowerPoint</Application>
  <PresentationFormat>Широкоэкранный</PresentationFormat>
  <Paragraphs>67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 Boardroom</vt:lpstr>
      <vt:lpstr>Asynchronous JavaScript or How to avoid Callback Hell</vt:lpstr>
      <vt:lpstr>Mihails Semjonovs</vt:lpstr>
      <vt:lpstr>What is Callback ?</vt:lpstr>
      <vt:lpstr>What is callback hell ?</vt:lpstr>
      <vt:lpstr>Callback hell example</vt:lpstr>
      <vt:lpstr>Callback hell example</vt:lpstr>
      <vt:lpstr>2 Major Callback Problems:</vt:lpstr>
      <vt:lpstr>Callback hell non fixes</vt:lpstr>
      <vt:lpstr>Thunks</vt:lpstr>
      <vt:lpstr>Thunks</vt:lpstr>
      <vt:lpstr>Thunks</vt:lpstr>
      <vt:lpstr>What is Promise ?</vt:lpstr>
      <vt:lpstr>What is Promise ?</vt:lpstr>
      <vt:lpstr>Promise api</vt:lpstr>
      <vt:lpstr>Promise api</vt:lpstr>
      <vt:lpstr>Promises Trust</vt:lpstr>
      <vt:lpstr>What is generator ?</vt:lpstr>
      <vt:lpstr>Generator runner</vt:lpstr>
      <vt:lpstr>Generator example</vt:lpstr>
      <vt:lpstr>Async/await</vt:lpstr>
      <vt:lpstr>Compatibility of Promise</vt:lpstr>
      <vt:lpstr>Compatibility of Generators</vt:lpstr>
      <vt:lpstr>Compatibility of async/await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or How to avoid Callback hell</dc:title>
  <dc:creator>Semjonovs, Mihails</dc:creator>
  <cp:lastModifiedBy>Пользователь Windows</cp:lastModifiedBy>
  <cp:revision>56</cp:revision>
  <dcterms:created xsi:type="dcterms:W3CDTF">2017-01-19T12:18:00Z</dcterms:created>
  <dcterms:modified xsi:type="dcterms:W3CDTF">2017-02-13T19:54:53Z</dcterms:modified>
</cp:coreProperties>
</file>