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Lobster"/>
      <p:regular r:id="rId13"/>
    </p:embeddedFont>
    <p:embeddedFont>
      <p:font typeface="Spectral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obster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pectral-bold.fntdata"/><Relationship Id="rId14" Type="http://schemas.openxmlformats.org/officeDocument/2006/relationships/font" Target="fonts/Spectral-regular.fntdata"/><Relationship Id="rId17" Type="http://schemas.openxmlformats.org/officeDocument/2006/relationships/font" Target="fonts/Spectral-boldItalic.fntdata"/><Relationship Id="rId16" Type="http://schemas.openxmlformats.org/officeDocument/2006/relationships/font" Target="fonts/Spectral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4a39229a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4a39229a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4a39229a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4a39229a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4a39229a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4a39229a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4a39229a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4a39229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4a39229a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4a39229a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4a39229a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4a39229a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B8A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  </a:t>
            </a:r>
            <a:r>
              <a:rPr lang="ru" sz="4200"/>
              <a:t>Мой любимый фильм</a:t>
            </a:r>
            <a:endParaRPr sz="4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14475"/>
            <a:ext cx="8520600" cy="7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7500">
                <a:solidFill>
                  <a:schemeClr val="dk1"/>
                </a:solidFill>
                <a:highlight>
                  <a:schemeClr val="lt1"/>
                </a:highlight>
                <a:latin typeface="Spectral"/>
                <a:ea typeface="Spectral"/>
                <a:cs typeface="Spectral"/>
                <a:sym typeface="Spectral"/>
              </a:rPr>
              <a:t>Hatiko</a:t>
            </a:r>
            <a:endParaRPr i="1" sz="7500">
              <a:solidFill>
                <a:schemeClr val="dk1"/>
              </a:solidFill>
              <a:highlight>
                <a:schemeClr val="lt1"/>
              </a:highlight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720"/>
              <a:t>Информация о фильме</a:t>
            </a:r>
            <a:endParaRPr b="1" sz="27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350">
                <a:solidFill>
                  <a:schemeClr val="dk1"/>
                </a:solidFill>
                <a:highlight>
                  <a:srgbClr val="FFFFFF"/>
                </a:highlight>
              </a:rPr>
              <a:t>«Хатико: Самый верный друг» — британско-американская драма режиссёра Лассе Халльстрёма, основанная на реальной истории Хатико — японского пса породы акита-ину, который в течение 9 лет каждый день в одно и то же время приходил на вокзал встречать умершего хозяина. Фильм является ремейком японского фильма 1987 года.</a:t>
            </a:r>
            <a:endParaRPr sz="3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320">
                <a:highlight>
                  <a:schemeClr val="lt1"/>
                </a:highlight>
                <a:latin typeface="Lobster"/>
                <a:ea typeface="Lobster"/>
                <a:cs typeface="Lobster"/>
                <a:sym typeface="Lobster"/>
              </a:rPr>
              <a:t>Сюжет фильма</a:t>
            </a:r>
            <a:endParaRPr sz="3320">
              <a:highlight>
                <a:schemeClr val="lt1"/>
              </a:highlight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ru" sz="7180">
                <a:solidFill>
                  <a:srgbClr val="202122"/>
                </a:solidFill>
                <a:highlight>
                  <a:srgbClr val="FFFFFF"/>
                </a:highlight>
              </a:rPr>
              <a:t>Профессор университета Паркер Уилсон находит на вокзале маленького потерявшегося щенка, отправленного из Японии в Америку. Так как за ним никто не является, Паркеру приходится оставить щенка у себя. За то время, что собака живёт у профессора, между ними возникает крепкая дружба. Паркер очень сильно привязывается к своему новому приятелю. Каждый день Хатико провожает хозяина до вокзала, когда тот отправляется на работу, а вечером приходит к вокзалу, чтобы встретить его. В один из дней профессор скоропостижно умирает на лекции в университете от сердечного приступа. Не дождавшись хозяина, Хатико продолжает приходить на станцию, не пропуская ни одного дня.</a:t>
            </a:r>
            <a:endParaRPr b="1" sz="718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8149"/>
              <a:buFont typeface="Arial"/>
              <a:buNone/>
            </a:pPr>
            <a:r>
              <a:t/>
            </a:r>
            <a:endParaRPr b="1" sz="3907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latin typeface="Lobster"/>
                <a:ea typeface="Lobster"/>
                <a:cs typeface="Lobster"/>
                <a:sym typeface="Lobster"/>
              </a:rPr>
              <a:t>Продолжение</a:t>
            </a:r>
            <a:endParaRPr sz="302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8149"/>
              <a:buFont typeface="Arial"/>
              <a:buNone/>
            </a:pPr>
            <a:r>
              <a:rPr b="1" lang="ru" sz="3907">
                <a:solidFill>
                  <a:srgbClr val="202122"/>
                </a:solidFill>
                <a:highlight>
                  <a:srgbClr val="FFFFFF"/>
                </a:highlight>
              </a:rPr>
              <a:t>Несмотря на то, что пса пытаются забрать себе родственники профессора, он неизменно возвращается на станцию. Местные торговцы и железнодорожники подкармливают Хатико, восхищаясь его упорством и преданностью.</a:t>
            </a:r>
            <a:endParaRPr b="1" sz="3907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ct val="28149"/>
              <a:buFont typeface="Arial"/>
              <a:buNone/>
            </a:pPr>
            <a:r>
              <a:rPr b="1" lang="ru" sz="3907">
                <a:solidFill>
                  <a:srgbClr val="202122"/>
                </a:solidFill>
                <a:highlight>
                  <a:srgbClr val="FFFFFF"/>
                </a:highlight>
              </a:rPr>
              <a:t>Вскоре о необычной собаке узнают газетчики, и Хатико становится героем прессы. До конца своих дней Хатико ежедневно приходит на станцию к прибытию поезда и ждёт до самого вечера, что вот-вот его хозяин выйдет из очередного поезда. Он так и не приходит, но Хатико — верный пёс — не оставляет своего места. На этой станции преданный пёс и умирает, так и не дождавшись своего хозяина.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2920">
                <a:latin typeface="Comic Sans MS"/>
                <a:ea typeface="Comic Sans MS"/>
                <a:cs typeface="Comic Sans MS"/>
                <a:sym typeface="Comic Sans MS"/>
              </a:rPr>
              <a:t>Хатико - самый верный друг</a:t>
            </a:r>
            <a:endParaRPr i="1" sz="292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800" y="1548013"/>
            <a:ext cx="4688075" cy="262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7">
              <a:solidFill>
                <a:srgbClr val="2C2D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27">
                <a:solidFill>
                  <a:srgbClr val="2C2D2E"/>
                </a:solidFill>
                <a:highlight>
                  <a:srgbClr val="FFFFFF"/>
                </a:highlight>
              </a:rPr>
              <a:t>Акита-ину  самая крупная собака из японских пород. Эта красивая собака с величественными манерами обладает ровным характером: они сдержанны, им не свойственно открыто проявлять свои эмоции. Акита прекрасный компаньон и отличный бдительный сторож. </a:t>
            </a:r>
            <a:endParaRPr sz="1927">
              <a:solidFill>
                <a:srgbClr val="2C2D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t/>
            </a:r>
            <a:endParaRPr sz="1150">
              <a:solidFill>
                <a:srgbClr val="2C2D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550" y="1612875"/>
            <a:ext cx="4540750" cy="32761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1835050" y="281275"/>
            <a:ext cx="7340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chemeClr val="dk2"/>
                </a:solidFill>
                <a:latin typeface="Spectral"/>
                <a:ea typeface="Spectral"/>
                <a:cs typeface="Spectral"/>
                <a:sym typeface="Spectral"/>
              </a:rPr>
              <a:t>Как называется порода Хатико?</a:t>
            </a:r>
            <a:endParaRPr b="1" sz="2300">
              <a:solidFill>
                <a:schemeClr val="dk2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1864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ru" sz="4220"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 b="1" i="1" sz="42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