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C1BAD-A703-478C-B18B-D13B7DCD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83AD66-22CE-48E2-ACC0-F391AC14E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F47C8-9C99-44C8-9E8C-19F1676E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B662AC-414D-4B9F-895F-1B73E44B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8B9FC-6A80-43EF-8E59-D62047A3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8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B445A-844A-46E3-ACC5-857F3635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7B67B6-DDE6-48B1-A1E5-F55B2E9E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1E2C3-37D6-4803-9FC9-B6B08A2C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BD635-8D1E-4154-971F-896BD47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02A9EE-D9A8-4194-9FB4-DB5BEBA2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23735B-E585-4004-AF43-F5957A896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3404AA-2A26-436C-8D0A-A3892654C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CEF4C-583F-4C39-88A3-224904CF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F7051-EE94-4121-9659-EC979631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11485-8DF8-412E-92E9-31499C74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6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53D35-93A6-4A7B-B006-392CBC6E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EC594-490F-4773-935F-F0FB6E2F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7323C-CCB5-4A6D-AF0A-9787A40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E286A-4A8E-4EA0-8251-B4136128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7E676-FF2B-45C3-BEC4-4DD03B7C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9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3DBC7-8E18-4302-B5FE-3A75572B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FBD14A-9860-4D3F-9518-D671987C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B6434B-C4ED-47CE-AEFD-526D53FF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CA3AB-2C1C-4F75-B0A0-75897FF1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6340E2-9402-4171-8B5D-702C59A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0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DB823-E4AF-4ED2-A255-AF8D8CF0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1DEE9-77EA-457E-B57B-A40542D88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445C58-A8AE-4040-9702-329ADAE7B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43322B-E38A-4023-8C5D-1C8A44E2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D3039D-5DB3-4E7C-AD77-3D915DC1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6C70F2-74A8-46A3-A185-78BB8E6D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9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F46AA-1959-4A34-BABC-4E020FEA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AA37A0-67D6-4FDF-8BD5-31D84E83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BE60F6-8F2E-4954-8D37-0C4B052D0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622A71-08FB-46C6-87AA-11F5AED2E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DC876B-BA8F-4AC4-9698-94BC9C15E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A4F54A-E951-4CE3-9080-1FA66DBF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941E28-C2B5-451B-B366-E96AFCBF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E502B-40AA-43D2-8B52-B082E6A5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C06E1-0A0F-4686-986D-1A80E308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8B2936-C807-4F35-9462-3352B9DF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A4BB1C-D687-41B3-B97E-08E0ECE2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1C32E3-8EAA-4AE5-BB6D-F11C9550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92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143BA3-044E-4960-9C81-8BB2969F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5D3595-F331-40DA-BDC1-CD88702A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A92DF2-7143-4FA7-B16B-D8E5E5FB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2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53C7C-769B-49A8-AEBF-742DC5AA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70FE7-8070-4CAD-92DD-E32DEF2F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496EFA-ACED-426F-AAED-E948AD43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F4DD66-9D3D-4AC5-A6FE-2730AAE6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182F48-DC17-4ABC-ACE8-23E97DD3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D15DE9-8B88-4556-A3B0-A9CF27CF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B3773-A57F-4075-996F-A1B7699A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FC0838-AC2F-4B18-982B-C455EE515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3850C8-4773-44BE-9CEE-1CCA6C42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48C6D3-2132-4685-B0A0-A7721E9E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5FFA4B-3F6E-4B79-9B5D-AD2690C9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A766BB-A61E-43DF-8619-E76239D8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6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5F43F-B320-456A-9A7E-D5937C1E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77B7D9-7BF8-4532-B7BE-6CB34E0C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91838-EF3D-433B-9D01-C514E5EE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0F1E-97C6-4BAB-A7B1-290865CCB7D9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4CB82-D878-4B3A-AAB8-E26A926FE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4A555-157B-4E2F-8764-DCA9D1CC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FAF1-A0A2-4739-9979-34698B63D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2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3784BA-D3F7-4E6A-B5B4-435491B7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37" y="1101215"/>
            <a:ext cx="8280611" cy="4655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1E8B7-5504-4147-855B-2A725646E672}"/>
              </a:ext>
            </a:extLst>
          </p:cNvPr>
          <p:cNvSpPr txBox="1"/>
          <p:nvPr/>
        </p:nvSpPr>
        <p:spPr>
          <a:xfrm>
            <a:off x="3479409" y="267286"/>
            <a:ext cx="523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Site on </a:t>
            </a:r>
            <a:r>
              <a:rPr lang="en-US" sz="4000" dirty="0" err="1"/>
              <a:t>wordpress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87E1-F936-48DB-834D-E5FCF0161476}"/>
              </a:ext>
            </a:extLst>
          </p:cNvPr>
          <p:cNvSpPr txBox="1"/>
          <p:nvPr/>
        </p:nvSpPr>
        <p:spPr>
          <a:xfrm>
            <a:off x="3219156" y="6108840"/>
            <a:ext cx="488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</a:t>
            </a:r>
            <a:r>
              <a:rPr lang="ru-RU" dirty="0"/>
              <a:t>: </a:t>
            </a:r>
            <a:r>
              <a:rPr lang="en-US" dirty="0"/>
              <a:t>https://mukhammed0.wordpress.com/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A44E4-F492-4830-B7E2-42A61E14EA4A}"/>
              </a:ext>
            </a:extLst>
          </p:cNvPr>
          <p:cNvSpPr txBox="1"/>
          <p:nvPr/>
        </p:nvSpPr>
        <p:spPr>
          <a:xfrm>
            <a:off x="6513342" y="1195755"/>
            <a:ext cx="652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Figma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C69D6-886B-420C-BDBD-2C1E029F59AA}"/>
              </a:ext>
            </a:extLst>
          </p:cNvPr>
          <p:cNvSpPr txBox="1"/>
          <p:nvPr/>
        </p:nvSpPr>
        <p:spPr>
          <a:xfrm>
            <a:off x="5151232" y="2967335"/>
            <a:ext cx="515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</a:t>
            </a:r>
            <a:r>
              <a:rPr lang="ru-RU" dirty="0"/>
              <a:t>: </a:t>
            </a:r>
            <a:r>
              <a:rPr lang="en-US" dirty="0"/>
              <a:t>https://www.figma.com/design/zVw5LnTJePtLFDCpDc3Ylz/Untitled?node-id=0-1&amp;t=sZeNEg3VbuFANbAr-1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4EBD16-AAC2-44FC-BAA2-26257CEF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72" y="586878"/>
            <a:ext cx="3079498" cy="606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65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37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2024-11-17T04:15:58Z</dcterms:created>
  <dcterms:modified xsi:type="dcterms:W3CDTF">2024-11-17T14:26:00Z</dcterms:modified>
</cp:coreProperties>
</file>