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02dd1ae0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02dd1ae0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02dd1ae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02dd1ae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02dd1ae0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02dd1ae0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02dd1ae0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02dd1ae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02dd1ae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02dd1ae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02dd1ae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02dd1ae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2dd1ae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2dd1ae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02dd1ae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02dd1ae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02dd1ae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02dd1ae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02dd1ae0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02dd1ae0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02dd1ae0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02dd1ae0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29150" y="981800"/>
            <a:ext cx="6183900" cy="12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900">
                <a:solidFill>
                  <a:schemeClr val="dk1"/>
                </a:solidFill>
              </a:rPr>
              <a:t>Опрос от строительной компании</a:t>
            </a:r>
            <a:endParaRPr b="1" sz="39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0125" y="3707425"/>
            <a:ext cx="25791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by Mukhammed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Некоторые люди инвестируют в строительства, как вы думаете об этом?. Количество ответов: 104 ответа." id="100" name="Google Shape;100;p22" title="Некоторые люди инвестируют в строительства, как вы думаете об этом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Важна ли вам наличие парковки для каждого жителя дома?. Количество ответов: 96 ответов." id="105" name="Google Shape;105;p23" title="Важна ли вам наличие парковки для каждого жителя дома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Вам интересно наблюдать за 3D-моделью проекта?. Количество ответов: 104 ответа." id="110" name="Google Shape;110;p24" title="Вам интересно наблюдать за 3D-моделью проекта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25" y="1295400"/>
            <a:ext cx="73628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Что для вас важно при выборе строительной компании?. Количество ответов: 104 ответа." id="65" name="Google Shape;65;p15" title="Что для вас важно при выборе строительной компании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ие виды услуг в строительстве вам интересны?. Количество ответов: 104 ответа." id="70" name="Google Shape;70;p16" title="Какие виды услуг в строительстве вам интересны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Оцените от 1 до 10 внешний вид строительства от Avangard Style. Количество ответов: 104 ответа." id="75" name="Google Shape;75;p17" title="Оцените от 1 до 10 внешний вид строительства от Avangard Sty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ой способ связи для вас удобен при обсуждении проекта?. Количество ответов: 104 ответа." id="80" name="Google Shape;80;p18" title="Какой способ связи для вас удобен при обсуждении проекта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ие факторы вызывают у вас доверие качественной работы строительной компании?. Количество ответов: 104 ответа." id="85" name="Google Shape;85;p19" title="Какие факторы вызывают у вас доверие качественной работы строительной компании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ой бюджет вы предпочитаете при покупке жилого дома?. Количество ответов: 94 ответа." id="90" name="Google Shape;90;p20" title="Какой бюджет вы предпочитаете при покупке жилого дома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Насколько для вас важна устойчивость зданий на землетрясения?. Количество ответов: 104 ответа." id="95" name="Google Shape;95;p21" title="Насколько для вас важна устойчивость зданий на землетрясения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