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5" r:id="rId5"/>
    <p:sldId id="266" r:id="rId6"/>
    <p:sldId id="267" r:id="rId7"/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C6765-A878-4C74-90B8-1A0D1DDC710B}" type="doc">
      <dgm:prSet loTypeId="urn:microsoft.com/office/officeart/2005/8/layout/orgChart1" loCatId="hierarchy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ru-RU"/>
        </a:p>
      </dgm:t>
    </dgm:pt>
    <dgm:pt modelId="{D441151B-9BA7-47F3-B63F-A7CB2894BAF5}">
      <dgm:prSet phldrT="[Текст]"/>
      <dgm:spPr/>
      <dgm:t>
        <a:bodyPr/>
        <a:lstStyle/>
        <a:p>
          <a:r>
            <a:rPr lang="en-US" dirty="0"/>
            <a:t>MS </a:t>
          </a:r>
          <a:r>
            <a:rPr lang="en-US" dirty="0" err="1"/>
            <a:t>Powerpoint</a:t>
          </a:r>
          <a:endParaRPr lang="ru-RU" dirty="0"/>
        </a:p>
      </dgm:t>
    </dgm:pt>
    <dgm:pt modelId="{9A6328F2-498A-4103-A691-67E006792BDF}" type="parTrans" cxnId="{2830B705-9AC8-4D16-9E50-D8E94ED61E6D}">
      <dgm:prSet/>
      <dgm:spPr/>
      <dgm:t>
        <a:bodyPr/>
        <a:lstStyle/>
        <a:p>
          <a:endParaRPr lang="ru-RU"/>
        </a:p>
      </dgm:t>
    </dgm:pt>
    <dgm:pt modelId="{25C01E05-0618-4BB8-980E-11485287943D}" type="sibTrans" cxnId="{2830B705-9AC8-4D16-9E50-D8E94ED61E6D}">
      <dgm:prSet/>
      <dgm:spPr/>
      <dgm:t>
        <a:bodyPr/>
        <a:lstStyle/>
        <a:p>
          <a:endParaRPr lang="ru-RU"/>
        </a:p>
      </dgm:t>
    </dgm:pt>
    <dgm:pt modelId="{AE5065F6-453C-4049-AA8C-9889DE45111F}">
      <dgm:prSet phldrT="[Текст]"/>
      <dgm:spPr/>
      <dgm:t>
        <a:bodyPr/>
        <a:lstStyle/>
        <a:p>
          <a:r>
            <a:rPr lang="en-US" dirty="0"/>
            <a:t>MS Word</a:t>
          </a:r>
          <a:endParaRPr lang="ru-RU" dirty="0"/>
        </a:p>
      </dgm:t>
    </dgm:pt>
    <dgm:pt modelId="{1B4E436E-9731-4036-82B2-941069395959}" type="parTrans" cxnId="{8ADBD755-E4E4-493A-94AB-2468108EFB09}">
      <dgm:prSet/>
      <dgm:spPr/>
      <dgm:t>
        <a:bodyPr/>
        <a:lstStyle/>
        <a:p>
          <a:endParaRPr lang="ru-RU"/>
        </a:p>
      </dgm:t>
    </dgm:pt>
    <dgm:pt modelId="{4A5A9754-B2D6-4994-B97E-E983580526A9}" type="sibTrans" cxnId="{8ADBD755-E4E4-493A-94AB-2468108EFB09}">
      <dgm:prSet/>
      <dgm:spPr/>
      <dgm:t>
        <a:bodyPr/>
        <a:lstStyle/>
        <a:p>
          <a:endParaRPr lang="ru-RU"/>
        </a:p>
      </dgm:t>
    </dgm:pt>
    <dgm:pt modelId="{4A049418-3ED0-418A-B1F6-80C84B7A39DD}">
      <dgm:prSet phldrT="[Текст]"/>
      <dgm:spPr/>
      <dgm:t>
        <a:bodyPr/>
        <a:lstStyle/>
        <a:p>
          <a:r>
            <a:rPr lang="en-US" dirty="0"/>
            <a:t>MS Excel</a:t>
          </a:r>
          <a:endParaRPr lang="ru-RU" dirty="0"/>
        </a:p>
      </dgm:t>
    </dgm:pt>
    <dgm:pt modelId="{BADB11AC-E346-46F7-92DF-F94A392ABD28}" type="parTrans" cxnId="{4128573C-4C23-40AF-8837-399F91E8097C}">
      <dgm:prSet/>
      <dgm:spPr/>
      <dgm:t>
        <a:bodyPr/>
        <a:lstStyle/>
        <a:p>
          <a:endParaRPr lang="ru-RU"/>
        </a:p>
      </dgm:t>
    </dgm:pt>
    <dgm:pt modelId="{2C119DD9-831C-4132-A093-BDCDEF93374D}" type="sibTrans" cxnId="{4128573C-4C23-40AF-8837-399F91E8097C}">
      <dgm:prSet/>
      <dgm:spPr/>
      <dgm:t>
        <a:bodyPr/>
        <a:lstStyle/>
        <a:p>
          <a:endParaRPr lang="ru-RU"/>
        </a:p>
      </dgm:t>
    </dgm:pt>
    <dgm:pt modelId="{5A8EBCC7-5935-490E-A89F-DAA9D9699217}">
      <dgm:prSet phldrT="[Текст]"/>
      <dgm:spPr/>
      <dgm:t>
        <a:bodyPr/>
        <a:lstStyle/>
        <a:p>
          <a:r>
            <a:rPr lang="en-US" dirty="0"/>
            <a:t>MS Access</a:t>
          </a:r>
          <a:endParaRPr lang="ru-RU" dirty="0"/>
        </a:p>
      </dgm:t>
    </dgm:pt>
    <dgm:pt modelId="{E5D27336-4926-40A4-8030-A09901D121F1}" type="parTrans" cxnId="{1789A8C1-32E3-4C68-9F58-84EEB0B14618}">
      <dgm:prSet/>
      <dgm:spPr/>
      <dgm:t>
        <a:bodyPr/>
        <a:lstStyle/>
        <a:p>
          <a:endParaRPr lang="ru-RU"/>
        </a:p>
      </dgm:t>
    </dgm:pt>
    <dgm:pt modelId="{9357942F-A8DE-4EF9-A10E-762D751FB61A}" type="sibTrans" cxnId="{1789A8C1-32E3-4C68-9F58-84EEB0B14618}">
      <dgm:prSet/>
      <dgm:spPr/>
      <dgm:t>
        <a:bodyPr/>
        <a:lstStyle/>
        <a:p>
          <a:endParaRPr lang="ru-RU"/>
        </a:p>
      </dgm:t>
    </dgm:pt>
    <dgm:pt modelId="{D2E24B9F-92FC-476E-BCBE-94C51839EBD8}" type="pres">
      <dgm:prSet presAssocID="{018C6765-A878-4C74-90B8-1A0D1DDC710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F8E181-89B5-4EA2-AAA1-ADD723D6627D}" type="pres">
      <dgm:prSet presAssocID="{D441151B-9BA7-47F3-B63F-A7CB2894BAF5}" presName="hierRoot1" presStyleCnt="0">
        <dgm:presLayoutVars>
          <dgm:hierBranch val="init"/>
        </dgm:presLayoutVars>
      </dgm:prSet>
      <dgm:spPr/>
    </dgm:pt>
    <dgm:pt modelId="{F569F84A-4524-4E54-A27D-E341327E5599}" type="pres">
      <dgm:prSet presAssocID="{D441151B-9BA7-47F3-B63F-A7CB2894BAF5}" presName="rootComposite1" presStyleCnt="0"/>
      <dgm:spPr/>
    </dgm:pt>
    <dgm:pt modelId="{9B891D5A-A2FC-428E-9D7A-964A99F71561}" type="pres">
      <dgm:prSet presAssocID="{D441151B-9BA7-47F3-B63F-A7CB2894BAF5}" presName="rootText1" presStyleLbl="node0" presStyleIdx="0" presStyleCnt="1">
        <dgm:presLayoutVars>
          <dgm:chPref val="3"/>
        </dgm:presLayoutVars>
      </dgm:prSet>
      <dgm:spPr/>
    </dgm:pt>
    <dgm:pt modelId="{8C05C9C1-F4A9-4555-B2D1-1ACEB06ED6CD}" type="pres">
      <dgm:prSet presAssocID="{D441151B-9BA7-47F3-B63F-A7CB2894BAF5}" presName="rootConnector1" presStyleLbl="node1" presStyleIdx="0" presStyleCnt="0"/>
      <dgm:spPr/>
    </dgm:pt>
    <dgm:pt modelId="{CA241C93-965B-46A6-BCC3-AB8EBC44FC6E}" type="pres">
      <dgm:prSet presAssocID="{D441151B-9BA7-47F3-B63F-A7CB2894BAF5}" presName="hierChild2" presStyleCnt="0"/>
      <dgm:spPr/>
    </dgm:pt>
    <dgm:pt modelId="{980DC958-9C4E-4004-80DE-300F80829330}" type="pres">
      <dgm:prSet presAssocID="{1B4E436E-9731-4036-82B2-941069395959}" presName="Name37" presStyleLbl="parChTrans1D2" presStyleIdx="0" presStyleCnt="3"/>
      <dgm:spPr/>
    </dgm:pt>
    <dgm:pt modelId="{9B8AE5D2-CC57-49F9-B298-9AC8CE30E5FA}" type="pres">
      <dgm:prSet presAssocID="{AE5065F6-453C-4049-AA8C-9889DE45111F}" presName="hierRoot2" presStyleCnt="0">
        <dgm:presLayoutVars>
          <dgm:hierBranch val="init"/>
        </dgm:presLayoutVars>
      </dgm:prSet>
      <dgm:spPr/>
    </dgm:pt>
    <dgm:pt modelId="{348F25EA-9618-4C03-B073-FD82C760EF04}" type="pres">
      <dgm:prSet presAssocID="{AE5065F6-453C-4049-AA8C-9889DE45111F}" presName="rootComposite" presStyleCnt="0"/>
      <dgm:spPr/>
    </dgm:pt>
    <dgm:pt modelId="{8DAE34DE-6CBC-40AE-8D84-27BB2F2F1C7A}" type="pres">
      <dgm:prSet presAssocID="{AE5065F6-453C-4049-AA8C-9889DE45111F}" presName="rootText" presStyleLbl="node2" presStyleIdx="0" presStyleCnt="3">
        <dgm:presLayoutVars>
          <dgm:chPref val="3"/>
        </dgm:presLayoutVars>
      </dgm:prSet>
      <dgm:spPr/>
    </dgm:pt>
    <dgm:pt modelId="{F397E793-4E6B-42C9-AF5F-0AEEAAFF0545}" type="pres">
      <dgm:prSet presAssocID="{AE5065F6-453C-4049-AA8C-9889DE45111F}" presName="rootConnector" presStyleLbl="node2" presStyleIdx="0" presStyleCnt="3"/>
      <dgm:spPr/>
    </dgm:pt>
    <dgm:pt modelId="{4D95CFF7-1120-40BC-BA8C-D0653FFB2E08}" type="pres">
      <dgm:prSet presAssocID="{AE5065F6-453C-4049-AA8C-9889DE45111F}" presName="hierChild4" presStyleCnt="0"/>
      <dgm:spPr/>
    </dgm:pt>
    <dgm:pt modelId="{A163ACA0-10D0-474D-8C05-E25E84DA6FD1}" type="pres">
      <dgm:prSet presAssocID="{AE5065F6-453C-4049-AA8C-9889DE45111F}" presName="hierChild5" presStyleCnt="0"/>
      <dgm:spPr/>
    </dgm:pt>
    <dgm:pt modelId="{7E5ACCDE-4753-45A9-ABBF-3E2D3ED6AF5D}" type="pres">
      <dgm:prSet presAssocID="{BADB11AC-E346-46F7-92DF-F94A392ABD28}" presName="Name37" presStyleLbl="parChTrans1D2" presStyleIdx="1" presStyleCnt="3"/>
      <dgm:spPr/>
    </dgm:pt>
    <dgm:pt modelId="{91115449-5F5E-415F-89C5-B469B8375569}" type="pres">
      <dgm:prSet presAssocID="{4A049418-3ED0-418A-B1F6-80C84B7A39DD}" presName="hierRoot2" presStyleCnt="0">
        <dgm:presLayoutVars>
          <dgm:hierBranch val="init"/>
        </dgm:presLayoutVars>
      </dgm:prSet>
      <dgm:spPr/>
    </dgm:pt>
    <dgm:pt modelId="{F5FC31F4-B02C-4AF7-9A29-05B389321C5E}" type="pres">
      <dgm:prSet presAssocID="{4A049418-3ED0-418A-B1F6-80C84B7A39DD}" presName="rootComposite" presStyleCnt="0"/>
      <dgm:spPr/>
    </dgm:pt>
    <dgm:pt modelId="{0DE0725E-7951-46D8-89FF-E6EEAA9CE8D9}" type="pres">
      <dgm:prSet presAssocID="{4A049418-3ED0-418A-B1F6-80C84B7A39DD}" presName="rootText" presStyleLbl="node2" presStyleIdx="1" presStyleCnt="3">
        <dgm:presLayoutVars>
          <dgm:chPref val="3"/>
        </dgm:presLayoutVars>
      </dgm:prSet>
      <dgm:spPr/>
    </dgm:pt>
    <dgm:pt modelId="{B3692575-AFBF-4594-8217-1143E60CC4C5}" type="pres">
      <dgm:prSet presAssocID="{4A049418-3ED0-418A-B1F6-80C84B7A39DD}" presName="rootConnector" presStyleLbl="node2" presStyleIdx="1" presStyleCnt="3"/>
      <dgm:spPr/>
    </dgm:pt>
    <dgm:pt modelId="{83F89EB2-B4FB-4853-992A-C710A015AF10}" type="pres">
      <dgm:prSet presAssocID="{4A049418-3ED0-418A-B1F6-80C84B7A39DD}" presName="hierChild4" presStyleCnt="0"/>
      <dgm:spPr/>
    </dgm:pt>
    <dgm:pt modelId="{52110E7B-F058-4152-B6FA-4945997EB337}" type="pres">
      <dgm:prSet presAssocID="{4A049418-3ED0-418A-B1F6-80C84B7A39DD}" presName="hierChild5" presStyleCnt="0"/>
      <dgm:spPr/>
    </dgm:pt>
    <dgm:pt modelId="{1FEC072C-5FE3-4259-9330-8AC347F51AC9}" type="pres">
      <dgm:prSet presAssocID="{E5D27336-4926-40A4-8030-A09901D121F1}" presName="Name37" presStyleLbl="parChTrans1D2" presStyleIdx="2" presStyleCnt="3"/>
      <dgm:spPr/>
    </dgm:pt>
    <dgm:pt modelId="{8CFF1392-593C-40A4-9334-7865722CFA65}" type="pres">
      <dgm:prSet presAssocID="{5A8EBCC7-5935-490E-A89F-DAA9D9699217}" presName="hierRoot2" presStyleCnt="0">
        <dgm:presLayoutVars>
          <dgm:hierBranch val="init"/>
        </dgm:presLayoutVars>
      </dgm:prSet>
      <dgm:spPr/>
    </dgm:pt>
    <dgm:pt modelId="{D7A4A806-F47D-46FB-BC5E-DE22965E0A6C}" type="pres">
      <dgm:prSet presAssocID="{5A8EBCC7-5935-490E-A89F-DAA9D9699217}" presName="rootComposite" presStyleCnt="0"/>
      <dgm:spPr/>
    </dgm:pt>
    <dgm:pt modelId="{94628D3B-C2CB-46BE-AC12-F8C41A976B0B}" type="pres">
      <dgm:prSet presAssocID="{5A8EBCC7-5935-490E-A89F-DAA9D9699217}" presName="rootText" presStyleLbl="node2" presStyleIdx="2" presStyleCnt="3">
        <dgm:presLayoutVars>
          <dgm:chPref val="3"/>
        </dgm:presLayoutVars>
      </dgm:prSet>
      <dgm:spPr/>
    </dgm:pt>
    <dgm:pt modelId="{B03EDF93-B146-4748-8B0C-C12FEB7A83C7}" type="pres">
      <dgm:prSet presAssocID="{5A8EBCC7-5935-490E-A89F-DAA9D9699217}" presName="rootConnector" presStyleLbl="node2" presStyleIdx="2" presStyleCnt="3"/>
      <dgm:spPr/>
    </dgm:pt>
    <dgm:pt modelId="{C0B9FB4C-233B-4090-8DC3-E92B0704B67A}" type="pres">
      <dgm:prSet presAssocID="{5A8EBCC7-5935-490E-A89F-DAA9D9699217}" presName="hierChild4" presStyleCnt="0"/>
      <dgm:spPr/>
    </dgm:pt>
    <dgm:pt modelId="{857ADC3A-A63B-40DE-9723-8CF06BFEB3BA}" type="pres">
      <dgm:prSet presAssocID="{5A8EBCC7-5935-490E-A89F-DAA9D9699217}" presName="hierChild5" presStyleCnt="0"/>
      <dgm:spPr/>
    </dgm:pt>
    <dgm:pt modelId="{9E536523-E3F9-436F-9C81-5608B615576D}" type="pres">
      <dgm:prSet presAssocID="{D441151B-9BA7-47F3-B63F-A7CB2894BAF5}" presName="hierChild3" presStyleCnt="0"/>
      <dgm:spPr/>
    </dgm:pt>
  </dgm:ptLst>
  <dgm:cxnLst>
    <dgm:cxn modelId="{2830B705-9AC8-4D16-9E50-D8E94ED61E6D}" srcId="{018C6765-A878-4C74-90B8-1A0D1DDC710B}" destId="{D441151B-9BA7-47F3-B63F-A7CB2894BAF5}" srcOrd="0" destOrd="0" parTransId="{9A6328F2-498A-4103-A691-67E006792BDF}" sibTransId="{25C01E05-0618-4BB8-980E-11485287943D}"/>
    <dgm:cxn modelId="{A01D280C-3EEC-4EC1-9987-4479ED43FE3B}" type="presOf" srcId="{5A8EBCC7-5935-490E-A89F-DAA9D9699217}" destId="{B03EDF93-B146-4748-8B0C-C12FEB7A83C7}" srcOrd="1" destOrd="0" presId="urn:microsoft.com/office/officeart/2005/8/layout/orgChart1"/>
    <dgm:cxn modelId="{A493481A-E22C-4BBB-B2B1-8D29FBDCA4F3}" type="presOf" srcId="{BADB11AC-E346-46F7-92DF-F94A392ABD28}" destId="{7E5ACCDE-4753-45A9-ABBF-3E2D3ED6AF5D}" srcOrd="0" destOrd="0" presId="urn:microsoft.com/office/officeart/2005/8/layout/orgChart1"/>
    <dgm:cxn modelId="{321E0123-1A24-4529-B1C6-5AB878CF321B}" type="presOf" srcId="{4A049418-3ED0-418A-B1F6-80C84B7A39DD}" destId="{0DE0725E-7951-46D8-89FF-E6EEAA9CE8D9}" srcOrd="0" destOrd="0" presId="urn:microsoft.com/office/officeart/2005/8/layout/orgChart1"/>
    <dgm:cxn modelId="{4F3E0D2C-8403-402A-8A9C-F2F2B6196B1F}" type="presOf" srcId="{D441151B-9BA7-47F3-B63F-A7CB2894BAF5}" destId="{8C05C9C1-F4A9-4555-B2D1-1ACEB06ED6CD}" srcOrd="1" destOrd="0" presId="urn:microsoft.com/office/officeart/2005/8/layout/orgChart1"/>
    <dgm:cxn modelId="{3B70ED3A-FD77-41B6-AB30-B6DCFD966CB2}" type="presOf" srcId="{D441151B-9BA7-47F3-B63F-A7CB2894BAF5}" destId="{9B891D5A-A2FC-428E-9D7A-964A99F71561}" srcOrd="0" destOrd="0" presId="urn:microsoft.com/office/officeart/2005/8/layout/orgChart1"/>
    <dgm:cxn modelId="{4128573C-4C23-40AF-8837-399F91E8097C}" srcId="{D441151B-9BA7-47F3-B63F-A7CB2894BAF5}" destId="{4A049418-3ED0-418A-B1F6-80C84B7A39DD}" srcOrd="1" destOrd="0" parTransId="{BADB11AC-E346-46F7-92DF-F94A392ABD28}" sibTransId="{2C119DD9-831C-4132-A093-BDCDEF93374D}"/>
    <dgm:cxn modelId="{43C7C76A-E800-45D9-8A3C-EB41BE9717BB}" type="presOf" srcId="{5A8EBCC7-5935-490E-A89F-DAA9D9699217}" destId="{94628D3B-C2CB-46BE-AC12-F8C41A976B0B}" srcOrd="0" destOrd="0" presId="urn:microsoft.com/office/officeart/2005/8/layout/orgChart1"/>
    <dgm:cxn modelId="{8F98BB6D-DB50-4EC7-B699-49AE0A5988FA}" type="presOf" srcId="{4A049418-3ED0-418A-B1F6-80C84B7A39DD}" destId="{B3692575-AFBF-4594-8217-1143E60CC4C5}" srcOrd="1" destOrd="0" presId="urn:microsoft.com/office/officeart/2005/8/layout/orgChart1"/>
    <dgm:cxn modelId="{8ADBD755-E4E4-493A-94AB-2468108EFB09}" srcId="{D441151B-9BA7-47F3-B63F-A7CB2894BAF5}" destId="{AE5065F6-453C-4049-AA8C-9889DE45111F}" srcOrd="0" destOrd="0" parTransId="{1B4E436E-9731-4036-82B2-941069395959}" sibTransId="{4A5A9754-B2D6-4994-B97E-E983580526A9}"/>
    <dgm:cxn modelId="{4F743F8B-DAE9-45FA-9040-90F9E57B0712}" type="presOf" srcId="{E5D27336-4926-40A4-8030-A09901D121F1}" destId="{1FEC072C-5FE3-4259-9330-8AC347F51AC9}" srcOrd="0" destOrd="0" presId="urn:microsoft.com/office/officeart/2005/8/layout/orgChart1"/>
    <dgm:cxn modelId="{6BDF32AD-AE7A-42F1-AA8E-AC7C21B48CF8}" type="presOf" srcId="{AE5065F6-453C-4049-AA8C-9889DE45111F}" destId="{8DAE34DE-6CBC-40AE-8D84-27BB2F2F1C7A}" srcOrd="0" destOrd="0" presId="urn:microsoft.com/office/officeart/2005/8/layout/orgChart1"/>
    <dgm:cxn modelId="{13520AAF-4A1B-4C3F-841B-A6D03AA07CBC}" type="presOf" srcId="{AE5065F6-453C-4049-AA8C-9889DE45111F}" destId="{F397E793-4E6B-42C9-AF5F-0AEEAAFF0545}" srcOrd="1" destOrd="0" presId="urn:microsoft.com/office/officeart/2005/8/layout/orgChart1"/>
    <dgm:cxn modelId="{77946EBD-F12C-4638-875F-2C892AC4C583}" type="presOf" srcId="{1B4E436E-9731-4036-82B2-941069395959}" destId="{980DC958-9C4E-4004-80DE-300F80829330}" srcOrd="0" destOrd="0" presId="urn:microsoft.com/office/officeart/2005/8/layout/orgChart1"/>
    <dgm:cxn modelId="{1789A8C1-32E3-4C68-9F58-84EEB0B14618}" srcId="{D441151B-9BA7-47F3-B63F-A7CB2894BAF5}" destId="{5A8EBCC7-5935-490E-A89F-DAA9D9699217}" srcOrd="2" destOrd="0" parTransId="{E5D27336-4926-40A4-8030-A09901D121F1}" sibTransId="{9357942F-A8DE-4EF9-A10E-762D751FB61A}"/>
    <dgm:cxn modelId="{0B87BACB-41BA-4D5C-9372-5AA998EADE3E}" type="presOf" srcId="{018C6765-A878-4C74-90B8-1A0D1DDC710B}" destId="{D2E24B9F-92FC-476E-BCBE-94C51839EBD8}" srcOrd="0" destOrd="0" presId="urn:microsoft.com/office/officeart/2005/8/layout/orgChart1"/>
    <dgm:cxn modelId="{CF37966C-34DB-4B8E-A01B-3EE358E26928}" type="presParOf" srcId="{D2E24B9F-92FC-476E-BCBE-94C51839EBD8}" destId="{5EF8E181-89B5-4EA2-AAA1-ADD723D6627D}" srcOrd="0" destOrd="0" presId="urn:microsoft.com/office/officeart/2005/8/layout/orgChart1"/>
    <dgm:cxn modelId="{7F2AE332-6B38-4196-B190-36165126D8FD}" type="presParOf" srcId="{5EF8E181-89B5-4EA2-AAA1-ADD723D6627D}" destId="{F569F84A-4524-4E54-A27D-E341327E5599}" srcOrd="0" destOrd="0" presId="urn:microsoft.com/office/officeart/2005/8/layout/orgChart1"/>
    <dgm:cxn modelId="{858DFDB0-5F1C-4BEC-82AF-F647990AEC0A}" type="presParOf" srcId="{F569F84A-4524-4E54-A27D-E341327E5599}" destId="{9B891D5A-A2FC-428E-9D7A-964A99F71561}" srcOrd="0" destOrd="0" presId="urn:microsoft.com/office/officeart/2005/8/layout/orgChart1"/>
    <dgm:cxn modelId="{E91646D7-F42E-4D04-9BFB-20A92D155F51}" type="presParOf" srcId="{F569F84A-4524-4E54-A27D-E341327E5599}" destId="{8C05C9C1-F4A9-4555-B2D1-1ACEB06ED6CD}" srcOrd="1" destOrd="0" presId="urn:microsoft.com/office/officeart/2005/8/layout/orgChart1"/>
    <dgm:cxn modelId="{932C6972-FDB4-4A39-839C-307AAAEB11D0}" type="presParOf" srcId="{5EF8E181-89B5-4EA2-AAA1-ADD723D6627D}" destId="{CA241C93-965B-46A6-BCC3-AB8EBC44FC6E}" srcOrd="1" destOrd="0" presId="urn:microsoft.com/office/officeart/2005/8/layout/orgChart1"/>
    <dgm:cxn modelId="{8A2E64BD-7F32-4F63-8F70-69C06C6BA764}" type="presParOf" srcId="{CA241C93-965B-46A6-BCC3-AB8EBC44FC6E}" destId="{980DC958-9C4E-4004-80DE-300F80829330}" srcOrd="0" destOrd="0" presId="urn:microsoft.com/office/officeart/2005/8/layout/orgChart1"/>
    <dgm:cxn modelId="{30F51983-4B0A-4499-B92A-CEC89C7DA78C}" type="presParOf" srcId="{CA241C93-965B-46A6-BCC3-AB8EBC44FC6E}" destId="{9B8AE5D2-CC57-49F9-B298-9AC8CE30E5FA}" srcOrd="1" destOrd="0" presId="urn:microsoft.com/office/officeart/2005/8/layout/orgChart1"/>
    <dgm:cxn modelId="{4165241A-47B2-4E40-A0E9-F02D57C59400}" type="presParOf" srcId="{9B8AE5D2-CC57-49F9-B298-9AC8CE30E5FA}" destId="{348F25EA-9618-4C03-B073-FD82C760EF04}" srcOrd="0" destOrd="0" presId="urn:microsoft.com/office/officeart/2005/8/layout/orgChart1"/>
    <dgm:cxn modelId="{55D6E711-EE42-4980-B4F8-DAAA5774D94B}" type="presParOf" srcId="{348F25EA-9618-4C03-B073-FD82C760EF04}" destId="{8DAE34DE-6CBC-40AE-8D84-27BB2F2F1C7A}" srcOrd="0" destOrd="0" presId="urn:microsoft.com/office/officeart/2005/8/layout/orgChart1"/>
    <dgm:cxn modelId="{41B0362D-89C8-4AF2-B201-B2EFFC8693E7}" type="presParOf" srcId="{348F25EA-9618-4C03-B073-FD82C760EF04}" destId="{F397E793-4E6B-42C9-AF5F-0AEEAAFF0545}" srcOrd="1" destOrd="0" presId="urn:microsoft.com/office/officeart/2005/8/layout/orgChart1"/>
    <dgm:cxn modelId="{E83E6FA6-EDDA-457B-86AB-CB14C3114B99}" type="presParOf" srcId="{9B8AE5D2-CC57-49F9-B298-9AC8CE30E5FA}" destId="{4D95CFF7-1120-40BC-BA8C-D0653FFB2E08}" srcOrd="1" destOrd="0" presId="urn:microsoft.com/office/officeart/2005/8/layout/orgChart1"/>
    <dgm:cxn modelId="{DE7D906D-F289-472A-8E82-4E41A68E8242}" type="presParOf" srcId="{9B8AE5D2-CC57-49F9-B298-9AC8CE30E5FA}" destId="{A163ACA0-10D0-474D-8C05-E25E84DA6FD1}" srcOrd="2" destOrd="0" presId="urn:microsoft.com/office/officeart/2005/8/layout/orgChart1"/>
    <dgm:cxn modelId="{1656234A-95D1-4279-8304-6EB3ABC8637D}" type="presParOf" srcId="{CA241C93-965B-46A6-BCC3-AB8EBC44FC6E}" destId="{7E5ACCDE-4753-45A9-ABBF-3E2D3ED6AF5D}" srcOrd="2" destOrd="0" presId="urn:microsoft.com/office/officeart/2005/8/layout/orgChart1"/>
    <dgm:cxn modelId="{3CCAEB62-1E21-4942-A335-3F11EBD5D487}" type="presParOf" srcId="{CA241C93-965B-46A6-BCC3-AB8EBC44FC6E}" destId="{91115449-5F5E-415F-89C5-B469B8375569}" srcOrd="3" destOrd="0" presId="urn:microsoft.com/office/officeart/2005/8/layout/orgChart1"/>
    <dgm:cxn modelId="{E4E5613D-59D0-4521-92CF-4071049939C6}" type="presParOf" srcId="{91115449-5F5E-415F-89C5-B469B8375569}" destId="{F5FC31F4-B02C-4AF7-9A29-05B389321C5E}" srcOrd="0" destOrd="0" presId="urn:microsoft.com/office/officeart/2005/8/layout/orgChart1"/>
    <dgm:cxn modelId="{CAC2F3D7-7912-46AB-BCE3-5CB7DFC1D0DB}" type="presParOf" srcId="{F5FC31F4-B02C-4AF7-9A29-05B389321C5E}" destId="{0DE0725E-7951-46D8-89FF-E6EEAA9CE8D9}" srcOrd="0" destOrd="0" presId="urn:microsoft.com/office/officeart/2005/8/layout/orgChart1"/>
    <dgm:cxn modelId="{8117B79B-5499-4FFC-B70A-B4880328E975}" type="presParOf" srcId="{F5FC31F4-B02C-4AF7-9A29-05B389321C5E}" destId="{B3692575-AFBF-4594-8217-1143E60CC4C5}" srcOrd="1" destOrd="0" presId="urn:microsoft.com/office/officeart/2005/8/layout/orgChart1"/>
    <dgm:cxn modelId="{3575335D-166F-42BD-8EAB-E30E4ABC234C}" type="presParOf" srcId="{91115449-5F5E-415F-89C5-B469B8375569}" destId="{83F89EB2-B4FB-4853-992A-C710A015AF10}" srcOrd="1" destOrd="0" presId="urn:microsoft.com/office/officeart/2005/8/layout/orgChart1"/>
    <dgm:cxn modelId="{3E3B62A7-50E0-458F-BE6A-545892864CC4}" type="presParOf" srcId="{91115449-5F5E-415F-89C5-B469B8375569}" destId="{52110E7B-F058-4152-B6FA-4945997EB337}" srcOrd="2" destOrd="0" presId="urn:microsoft.com/office/officeart/2005/8/layout/orgChart1"/>
    <dgm:cxn modelId="{A996FAB3-0D17-44AE-9223-537EF142B1B0}" type="presParOf" srcId="{CA241C93-965B-46A6-BCC3-AB8EBC44FC6E}" destId="{1FEC072C-5FE3-4259-9330-8AC347F51AC9}" srcOrd="4" destOrd="0" presId="urn:microsoft.com/office/officeart/2005/8/layout/orgChart1"/>
    <dgm:cxn modelId="{AA7CA332-7B91-4975-974C-BBE182553168}" type="presParOf" srcId="{CA241C93-965B-46A6-BCC3-AB8EBC44FC6E}" destId="{8CFF1392-593C-40A4-9334-7865722CFA65}" srcOrd="5" destOrd="0" presId="urn:microsoft.com/office/officeart/2005/8/layout/orgChart1"/>
    <dgm:cxn modelId="{0F5C1089-3C85-47A6-A807-1DD91B62D5BB}" type="presParOf" srcId="{8CFF1392-593C-40A4-9334-7865722CFA65}" destId="{D7A4A806-F47D-46FB-BC5E-DE22965E0A6C}" srcOrd="0" destOrd="0" presId="urn:microsoft.com/office/officeart/2005/8/layout/orgChart1"/>
    <dgm:cxn modelId="{DE914E0C-B013-4950-A422-A69C6E933424}" type="presParOf" srcId="{D7A4A806-F47D-46FB-BC5E-DE22965E0A6C}" destId="{94628D3B-C2CB-46BE-AC12-F8C41A976B0B}" srcOrd="0" destOrd="0" presId="urn:microsoft.com/office/officeart/2005/8/layout/orgChart1"/>
    <dgm:cxn modelId="{BB39B004-7F6D-4C50-9C1C-2D0F3E7CC689}" type="presParOf" srcId="{D7A4A806-F47D-46FB-BC5E-DE22965E0A6C}" destId="{B03EDF93-B146-4748-8B0C-C12FEB7A83C7}" srcOrd="1" destOrd="0" presId="urn:microsoft.com/office/officeart/2005/8/layout/orgChart1"/>
    <dgm:cxn modelId="{3C37AA4A-6736-4BCD-86D1-0AB9B382CDD2}" type="presParOf" srcId="{8CFF1392-593C-40A4-9334-7865722CFA65}" destId="{C0B9FB4C-233B-4090-8DC3-E92B0704B67A}" srcOrd="1" destOrd="0" presId="urn:microsoft.com/office/officeart/2005/8/layout/orgChart1"/>
    <dgm:cxn modelId="{26561D53-5A76-4CEA-9595-4388E88E5B2A}" type="presParOf" srcId="{8CFF1392-593C-40A4-9334-7865722CFA65}" destId="{857ADC3A-A63B-40DE-9723-8CF06BFEB3BA}" srcOrd="2" destOrd="0" presId="urn:microsoft.com/office/officeart/2005/8/layout/orgChart1"/>
    <dgm:cxn modelId="{62EB7039-2F2B-4F06-A9C4-924A1DE5B57E}" type="presParOf" srcId="{5EF8E181-89B5-4EA2-AAA1-ADD723D6627D}" destId="{9E536523-E3F9-436F-9C81-5608B61557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EC072C-5FE3-4259-9330-8AC347F51AC9}">
      <dsp:nvSpPr>
        <dsp:cNvPr id="0" name=""/>
        <dsp:cNvSpPr/>
      </dsp:nvSpPr>
      <dsp:spPr>
        <a:xfrm>
          <a:off x="406400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510"/>
              </a:lnTo>
              <a:lnTo>
                <a:pt x="2875309" y="249510"/>
              </a:lnTo>
              <a:lnTo>
                <a:pt x="2875309" y="4990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ACCDE-4753-45A9-ABBF-3E2D3ED6AF5D}">
      <dsp:nvSpPr>
        <dsp:cNvPr id="0" name=""/>
        <dsp:cNvSpPr/>
      </dsp:nvSpPr>
      <dsp:spPr>
        <a:xfrm>
          <a:off x="4018280" y="2459823"/>
          <a:ext cx="91440" cy="4990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90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0DC958-9C4E-4004-80DE-300F80829330}">
      <dsp:nvSpPr>
        <dsp:cNvPr id="0" name=""/>
        <dsp:cNvSpPr/>
      </dsp:nvSpPr>
      <dsp:spPr>
        <a:xfrm>
          <a:off x="1188690" y="2459823"/>
          <a:ext cx="2875309" cy="499020"/>
        </a:xfrm>
        <a:custGeom>
          <a:avLst/>
          <a:gdLst/>
          <a:ahLst/>
          <a:cxnLst/>
          <a:rect l="0" t="0" r="0" b="0"/>
          <a:pathLst>
            <a:path>
              <a:moveTo>
                <a:pt x="2875309" y="0"/>
              </a:moveTo>
              <a:lnTo>
                <a:pt x="2875309" y="249510"/>
              </a:lnTo>
              <a:lnTo>
                <a:pt x="0" y="249510"/>
              </a:lnTo>
              <a:lnTo>
                <a:pt x="0" y="499020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91D5A-A2FC-428E-9D7A-964A99F71561}">
      <dsp:nvSpPr>
        <dsp:cNvPr id="0" name=""/>
        <dsp:cNvSpPr/>
      </dsp:nvSpPr>
      <dsp:spPr>
        <a:xfrm>
          <a:off x="2875855" y="1271678"/>
          <a:ext cx="2376289" cy="1188144"/>
        </a:xfrm>
        <a:prstGeom prst="rect">
          <a:avLst/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MS </a:t>
          </a:r>
          <a:r>
            <a:rPr lang="en-US" sz="3800" kern="1200" dirty="0" err="1"/>
            <a:t>Powerpoint</a:t>
          </a:r>
          <a:endParaRPr lang="ru-RU" sz="3800" kern="1200" dirty="0"/>
        </a:p>
      </dsp:txBody>
      <dsp:txXfrm>
        <a:off x="2875855" y="1271678"/>
        <a:ext cx="2376289" cy="1188144"/>
      </dsp:txXfrm>
    </dsp:sp>
    <dsp:sp modelId="{8DAE34DE-6CBC-40AE-8D84-27BB2F2F1C7A}">
      <dsp:nvSpPr>
        <dsp:cNvPr id="0" name=""/>
        <dsp:cNvSpPr/>
      </dsp:nvSpPr>
      <dsp:spPr>
        <a:xfrm>
          <a:off x="545" y="2958843"/>
          <a:ext cx="2376289" cy="118814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MS Word</a:t>
          </a:r>
          <a:endParaRPr lang="ru-RU" sz="3800" kern="1200" dirty="0"/>
        </a:p>
      </dsp:txBody>
      <dsp:txXfrm>
        <a:off x="545" y="2958843"/>
        <a:ext cx="2376289" cy="1188144"/>
      </dsp:txXfrm>
    </dsp:sp>
    <dsp:sp modelId="{0DE0725E-7951-46D8-89FF-E6EEAA9CE8D9}">
      <dsp:nvSpPr>
        <dsp:cNvPr id="0" name=""/>
        <dsp:cNvSpPr/>
      </dsp:nvSpPr>
      <dsp:spPr>
        <a:xfrm>
          <a:off x="2875855" y="2958843"/>
          <a:ext cx="2376289" cy="118814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MS Excel</a:t>
          </a:r>
          <a:endParaRPr lang="ru-RU" sz="3800" kern="1200" dirty="0"/>
        </a:p>
      </dsp:txBody>
      <dsp:txXfrm>
        <a:off x="2875855" y="2958843"/>
        <a:ext cx="2376289" cy="1188144"/>
      </dsp:txXfrm>
    </dsp:sp>
    <dsp:sp modelId="{94628D3B-C2CB-46BE-AC12-F8C41A976B0B}">
      <dsp:nvSpPr>
        <dsp:cNvPr id="0" name=""/>
        <dsp:cNvSpPr/>
      </dsp:nvSpPr>
      <dsp:spPr>
        <a:xfrm>
          <a:off x="5751165" y="2958843"/>
          <a:ext cx="2376289" cy="1188144"/>
        </a:xfrm>
        <a:prstGeom prst="rect">
          <a:avLst/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MS Access</a:t>
          </a:r>
          <a:endParaRPr lang="ru-RU" sz="3800" kern="1200" dirty="0"/>
        </a:p>
      </dsp:txBody>
      <dsp:txXfrm>
        <a:off x="5751165" y="2958843"/>
        <a:ext cx="2376289" cy="1188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54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9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42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796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98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3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06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12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5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8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0F8E8A7-342A-4E81-8076-C9C06AA89B4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9115431-6558-4410-9426-E67B4AF15B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24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A756D-1745-487E-9CDD-07412FAB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Microsoft Office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034CB5-0090-44B3-A1F0-BBC71F24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109620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631DFD-37E3-4C11-B150-52CB139B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Оглавление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D3E51B3-BE35-4F83-8F8F-BB6DEDC30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</a:t>
            </a:r>
            <a:r>
              <a:rPr lang="ru-RU" dirty="0">
                <a:hlinkClick r:id="rId2" action="ppaction://hlinksldjump"/>
              </a:rPr>
              <a:t>Текстовый редактор </a:t>
            </a:r>
            <a:r>
              <a:rPr lang="en-US" dirty="0">
                <a:hlinkClick r:id="rId2" action="ppaction://hlinksldjump"/>
              </a:rPr>
              <a:t>MS Word</a:t>
            </a:r>
            <a:br>
              <a:rPr lang="en-US" dirty="0"/>
            </a:br>
            <a:r>
              <a:rPr lang="en-US" dirty="0"/>
              <a:t>• </a:t>
            </a:r>
            <a:r>
              <a:rPr lang="ru-RU" dirty="0">
                <a:hlinkClick r:id="rId3" action="ppaction://hlinksldjump"/>
              </a:rPr>
              <a:t>Табличный процессор </a:t>
            </a:r>
            <a:r>
              <a:rPr lang="en-US" dirty="0">
                <a:hlinkClick r:id="rId3" action="ppaction://hlinksldjump"/>
              </a:rPr>
              <a:t>MS Excel</a:t>
            </a:r>
            <a:br>
              <a:rPr lang="en-US" dirty="0"/>
            </a:br>
            <a:r>
              <a:rPr lang="en-US" dirty="0"/>
              <a:t>• </a:t>
            </a:r>
            <a:r>
              <a:rPr lang="ru-RU" dirty="0">
                <a:hlinkClick r:id="rId4" action="ppaction://hlinksldjump"/>
              </a:rPr>
              <a:t>СУБД </a:t>
            </a:r>
            <a:r>
              <a:rPr lang="en-US" dirty="0">
                <a:hlinkClick r:id="rId4" action="ppaction://hlinksldjump"/>
              </a:rPr>
              <a:t>MS Access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>
                <a:hlinkClick r:id="rId5" action="ppaction://hlinksldjump"/>
              </a:rPr>
              <a:t>MS Power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48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FF4F8-3E7A-4052-A149-8B38CFFA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Текстовый редактор </a:t>
            </a:r>
            <a:r>
              <a:rPr lang="en-US" b="1" dirty="0"/>
              <a:t>MS Word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70363-C4A4-4A2A-8F94-7F5878B9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Текстовый редактор позволяет:</a:t>
            </a:r>
            <a:br>
              <a:rPr lang="ru-RU" dirty="0"/>
            </a:br>
            <a:r>
              <a:rPr lang="ru-RU" dirty="0"/>
              <a:t>• создавать текстовые документы;</a:t>
            </a:r>
            <a:br>
              <a:rPr lang="ru-RU" dirty="0"/>
            </a:br>
            <a:r>
              <a:rPr lang="ru-RU" dirty="0"/>
              <a:t>• форматировать текст и оформлять абзацы документов;</a:t>
            </a:r>
            <a:br>
              <a:rPr lang="ru-RU" dirty="0"/>
            </a:br>
            <a:r>
              <a:rPr lang="ru-RU" dirty="0"/>
              <a:t>• вводить колонтитулы в документ;</a:t>
            </a:r>
            <a:br>
              <a:rPr lang="ru-RU" dirty="0"/>
            </a:br>
            <a:r>
              <a:rPr lang="ru-RU" dirty="0"/>
              <a:t>• создавать и форматировать таблицы;</a:t>
            </a:r>
            <a:br>
              <a:rPr lang="ru-RU" dirty="0"/>
            </a:br>
            <a:r>
              <a:rPr lang="ru-RU" dirty="0"/>
              <a:t>• оформлять списки в текстовых документах;</a:t>
            </a:r>
            <a:br>
              <a:rPr lang="ru-RU" dirty="0"/>
            </a:br>
            <a:r>
              <a:rPr lang="ru-RU" dirty="0"/>
              <a:t>• представлять текст в виде нескольких колонок;</a:t>
            </a:r>
            <a:br>
              <a:rPr lang="ru-RU" dirty="0"/>
            </a:br>
            <a:r>
              <a:rPr lang="ru-RU" dirty="0"/>
              <a:t>• вставлять в документ рисунки;</a:t>
            </a:r>
          </a:p>
        </p:txBody>
      </p:sp>
      <p:sp>
        <p:nvSpPr>
          <p:cNvPr id="4" name="Стрелка: вправо 3">
            <a:hlinkClick r:id="rId2" action="ppaction://hlinksldjump"/>
            <a:extLst>
              <a:ext uri="{FF2B5EF4-FFF2-40B4-BE49-F238E27FC236}">
                <a16:creationId xmlns:a16="http://schemas.microsoft.com/office/drawing/2014/main" id="{7390ECDF-4589-4892-9CC9-DB26CCE2B5E9}"/>
              </a:ext>
            </a:extLst>
          </p:cNvPr>
          <p:cNvSpPr/>
          <p:nvPr/>
        </p:nvSpPr>
        <p:spPr>
          <a:xfrm rot="10800000">
            <a:off x="9995647" y="60153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A9BE5-FBFD-43F9-9D8D-44D037C9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Табличный процессор </a:t>
            </a:r>
            <a:r>
              <a:rPr lang="en-US" b="1" dirty="0"/>
              <a:t>MS Excel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41B693-FAAD-4A35-8640-951E4C1E35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• ввод данных в ячейки;</a:t>
            </a:r>
            <a:br>
              <a:rPr lang="ru-RU" dirty="0"/>
            </a:br>
            <a:r>
              <a:rPr lang="ru-RU" dirty="0"/>
              <a:t>• автозаполнение ячеек;</a:t>
            </a:r>
            <a:br>
              <a:rPr lang="ru-RU" dirty="0"/>
            </a:br>
            <a:r>
              <a:rPr lang="ru-RU" dirty="0"/>
              <a:t>• применение относительной и абсолютной адресаций;</a:t>
            </a:r>
            <a:br>
              <a:rPr lang="ru-RU" dirty="0"/>
            </a:br>
            <a:r>
              <a:rPr lang="ru-RU" dirty="0"/>
              <a:t>• организация расчетов;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B9BAC3-1B56-49C5-AFBC-D9EAF1EA78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• сортировка данных;</a:t>
            </a:r>
            <a:br>
              <a:rPr lang="ru-RU" dirty="0"/>
            </a:br>
            <a:r>
              <a:rPr lang="ru-RU" dirty="0"/>
              <a:t>• построение и форматирование диаграмм;</a:t>
            </a:r>
            <a:br>
              <a:rPr lang="ru-RU" dirty="0"/>
            </a:br>
            <a:r>
              <a:rPr lang="ru-RU" dirty="0"/>
              <a:t>• использование функций в расчетах;</a:t>
            </a:r>
            <a:br>
              <a:rPr lang="ru-RU" dirty="0"/>
            </a:br>
            <a:r>
              <a:rPr lang="ru-RU" dirty="0"/>
              <a:t>• фильтрация данных и условное форматирование.</a:t>
            </a:r>
          </a:p>
        </p:txBody>
      </p:sp>
      <p:sp>
        <p:nvSpPr>
          <p:cNvPr id="6" name="Стрелка: вправо 5">
            <a:hlinkClick r:id="rId2" action="ppaction://hlinksldjump"/>
            <a:extLst>
              <a:ext uri="{FF2B5EF4-FFF2-40B4-BE49-F238E27FC236}">
                <a16:creationId xmlns:a16="http://schemas.microsoft.com/office/drawing/2014/main" id="{1E7D72C0-25B9-4CD5-9CA0-3686D10C799E}"/>
              </a:ext>
            </a:extLst>
          </p:cNvPr>
          <p:cNvSpPr/>
          <p:nvPr/>
        </p:nvSpPr>
        <p:spPr>
          <a:xfrm rot="10800000">
            <a:off x="9995647" y="60153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19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DDE1D-EA0B-40BE-9CDC-A00C78F1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СУБД </a:t>
            </a:r>
            <a:r>
              <a:rPr lang="en-US" b="1" dirty="0"/>
              <a:t>MS Access</a:t>
            </a:r>
            <a:endParaRPr lang="ru-RU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0A1736DA-C459-42F2-9920-C89A90BE3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34332"/>
              </p:ext>
            </p:extLst>
          </p:nvPr>
        </p:nvGraphicFramePr>
        <p:xfrm>
          <a:off x="838200" y="1943100"/>
          <a:ext cx="10515600" cy="191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98730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7266940"/>
                    </a:ext>
                  </a:extLst>
                </a:gridCol>
              </a:tblGrid>
              <a:tr h="253365">
                <a:tc gridSpan="2">
                  <a:txBody>
                    <a:bodyPr/>
                    <a:lstStyle/>
                    <a:p>
                      <a:pPr algn="ctr"/>
                      <a:r>
                        <a:rPr lang="ru-RU" sz="2200" dirty="0"/>
                        <a:t>Проектирование базы данных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855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Таблицы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хранения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4009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Формы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5344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Запросы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работы с данными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000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Отчеты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 ввода информации из БД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1817722"/>
                  </a:ext>
                </a:extLst>
              </a:tr>
            </a:tbl>
          </a:graphicData>
        </a:graphic>
      </p:graphicFrame>
      <p:sp>
        <p:nvSpPr>
          <p:cNvPr id="4" name="Стрелка: вправо 3">
            <a:hlinkClick r:id="rId2" action="ppaction://hlinksldjump"/>
            <a:extLst>
              <a:ext uri="{FF2B5EF4-FFF2-40B4-BE49-F238E27FC236}">
                <a16:creationId xmlns:a16="http://schemas.microsoft.com/office/drawing/2014/main" id="{1D0D005F-B01F-4BB9-8C85-D51381D22305}"/>
              </a:ext>
            </a:extLst>
          </p:cNvPr>
          <p:cNvSpPr/>
          <p:nvPr/>
        </p:nvSpPr>
        <p:spPr>
          <a:xfrm rot="10800000">
            <a:off x="9995647" y="60153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41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E4417-3B29-4272-9278-C8E774F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MS Power 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48E89-44CE-4449-86F8-3079012300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E8DE9A6-7767-4E8E-A0EF-E23882F811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1" r="4343" b="10689"/>
          <a:stretch/>
        </p:blipFill>
        <p:spPr>
          <a:xfrm>
            <a:off x="6814733" y="1690688"/>
            <a:ext cx="4539067" cy="3420156"/>
          </a:xfrm>
        </p:spPr>
      </p:pic>
      <p:pic>
        <p:nvPicPr>
          <p:cNvPr id="7" name="Рисунок 6">
            <a:hlinkClick r:id="rId3" action="ppaction://hlinksldjump"/>
            <a:extLst>
              <a:ext uri="{FF2B5EF4-FFF2-40B4-BE49-F238E27FC236}">
                <a16:creationId xmlns:a16="http://schemas.microsoft.com/office/drawing/2014/main" id="{00F20525-846C-4E81-AA8D-7332B03A8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9086" y="5796556"/>
            <a:ext cx="993734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1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CA2CD-62A7-4240-AF8C-42358846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082" y="80683"/>
            <a:ext cx="9215717" cy="2671482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92D050"/>
                </a:solidFill>
              </a:rPr>
              <a:t>Организация работы с информацией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A0D662-B129-4E9A-AE45-074010927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1577" y="6694627"/>
            <a:ext cx="9144000" cy="1309255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3886843-296A-4993-9B83-8C4662ED4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595475"/>
              </p:ext>
            </p:extLst>
          </p:nvPr>
        </p:nvGraphicFramePr>
        <p:xfrm>
          <a:off x="2139577" y="135865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15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82D5F-32F6-48C6-BA6D-4585B0BE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 слайд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C3BC1C-C203-4FAD-8B28-C5FB142F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 достоинствам  слайдовой презентации можно отнести:</a:t>
            </a:r>
            <a:br>
              <a:rPr lang="ru-RU" dirty="0"/>
            </a:br>
            <a:r>
              <a:rPr lang="ru-RU" dirty="0"/>
              <a:t>-последовательность изложения</a:t>
            </a:r>
            <a:br>
              <a:rPr lang="ru-RU" dirty="0"/>
            </a:br>
            <a:r>
              <a:rPr lang="ru-RU" dirty="0"/>
              <a:t>-возможность воспользоваться официальными шпаргалками</a:t>
            </a:r>
            <a:br>
              <a:rPr lang="ru-RU" dirty="0"/>
            </a:br>
            <a:r>
              <a:rPr lang="ru-RU" dirty="0"/>
              <a:t>-мультимедийные эффекты</a:t>
            </a:r>
            <a:br>
              <a:rPr lang="ru-RU" dirty="0"/>
            </a:br>
            <a:r>
              <a:rPr lang="ru-RU" dirty="0"/>
              <a:t>-</a:t>
            </a:r>
            <a:r>
              <a:rPr lang="ru-RU" dirty="0" err="1"/>
              <a:t>копируемость</a:t>
            </a:r>
            <a:br>
              <a:rPr lang="ru-RU" dirty="0"/>
            </a:br>
            <a:r>
              <a:rPr lang="ru-RU" dirty="0"/>
              <a:t>-транспортабельность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3466947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Окаймление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Окаймление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каймлени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49</TotalTime>
  <Words>235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</vt:lpstr>
      <vt:lpstr>Окаймление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 Point</vt:lpstr>
      <vt:lpstr>Организация работы с информацией</vt:lpstr>
      <vt:lpstr>8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работы с информацией</dc:title>
  <dc:creator>Андрей Палий</dc:creator>
  <cp:lastModifiedBy>Андрей Палий</cp:lastModifiedBy>
  <cp:revision>9</cp:revision>
  <dcterms:created xsi:type="dcterms:W3CDTF">2025-02-18T08:19:58Z</dcterms:created>
  <dcterms:modified xsi:type="dcterms:W3CDTF">2025-02-18T09:11:20Z</dcterms:modified>
</cp:coreProperties>
</file>