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7" r:id="rId3"/>
    <p:sldId id="268" r:id="rId4"/>
    <p:sldId id="269" r:id="rId5"/>
    <p:sldId id="266" r:id="rId6"/>
    <p:sldId id="262" r:id="rId7"/>
    <p:sldId id="27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1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7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6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97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9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85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3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5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0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28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50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57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108A761-C970-4896-8A3D-82E9A21AFEE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44B1049-A42D-4F19-B2AF-1E431808D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2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643F7-53E5-4518-AF0A-537934C2C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07603"/>
            <a:ext cx="10258425" cy="1754698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просвещения Приднестровской Молдавской Республики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среднего профессионального образования «Тираспольский техникум информатики и права»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70C75-E978-400F-B2D0-753CEBBFB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075" y="1981200"/>
            <a:ext cx="9305925" cy="1562100"/>
          </a:xfrm>
        </p:spPr>
        <p:txBody>
          <a:bodyPr>
            <a:normAutofit/>
          </a:bodyPr>
          <a:lstStyle/>
          <a:p>
            <a:pPr algn="ctr"/>
            <a:r>
              <a:rPr lang="ru-RU" sz="2500" b="0" i="0" dirty="0">
                <a:effectLst/>
                <a:latin typeface="Arial" panose="020B0604020202020204" pitchFamily="34" charset="0"/>
              </a:rPr>
              <a:t>«Разработка консольного приложения нахождения цифрового корня</a:t>
            </a:r>
            <a:br>
              <a:rPr lang="ru-RU" sz="2500" dirty="0"/>
            </a:br>
            <a:r>
              <a:rPr lang="ru-RU" sz="2500" b="0" i="0" dirty="0">
                <a:effectLst/>
                <a:latin typeface="Arial" panose="020B0604020202020204" pitchFamily="34" charset="0"/>
              </a:rPr>
              <a:t>натурального числа»</a:t>
            </a:r>
            <a:endParaRPr lang="ru-RU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A9F79-F47D-46F4-B9E6-108559AA065D}"/>
              </a:ext>
            </a:extLst>
          </p:cNvPr>
          <p:cNvSpPr txBox="1"/>
          <p:nvPr/>
        </p:nvSpPr>
        <p:spPr>
          <a:xfrm>
            <a:off x="5543549" y="4600574"/>
            <a:ext cx="6486525" cy="1794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50870" algn="r">
              <a:lnSpc>
                <a:spcPct val="115000"/>
              </a:lnSpc>
              <a:spcAft>
                <a:spcPts val="1000"/>
              </a:spcAft>
            </a:pPr>
            <a:r>
              <a:rPr lang="ru-RU" sz="1150" dirty="0">
                <a:solidFill>
                  <a:schemeClr val="bg1"/>
                </a:solidFill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 Палий </a:t>
            </a:r>
            <a:r>
              <a:rPr lang="ru-RU" dirty="0"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Андрей Аркадьевич </a:t>
            </a: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	 		 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50870" algn="r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dirty="0"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Шандригоз</a:t>
            </a:r>
            <a:r>
              <a:rPr lang="ru-RU" dirty="0"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 Наталья Николаевна</a:t>
            </a:r>
            <a:br>
              <a:rPr lang="ru-RU" dirty="0">
                <a:solidFill>
                  <a:schemeClr val="bg1"/>
                </a:solidFill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1A1A1A"/>
                </a:solidFill>
                <a:effectLst/>
                <a:latin typeface="YS Tex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C7A72-E76D-40F3-B123-BA7E6647C222}"/>
              </a:ext>
            </a:extLst>
          </p:cNvPr>
          <p:cNvSpPr txBox="1"/>
          <p:nvPr/>
        </p:nvSpPr>
        <p:spPr>
          <a:xfrm>
            <a:off x="5448301" y="5895975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2025г.</a:t>
            </a:r>
          </a:p>
        </p:txBody>
      </p:sp>
    </p:spTree>
    <p:extLst>
      <p:ext uri="{BB962C8B-B14F-4D97-AF65-F5344CB8AC3E}">
        <p14:creationId xmlns:p14="http://schemas.microsoft.com/office/powerpoint/2010/main" val="349325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5D9AF-45C0-4135-9359-A524D067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проделанной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ACCC21-CD97-4B09-9313-D7D66A96A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Были изучены </a:t>
            </a:r>
            <a:r>
              <a:rPr lang="ru-RU" sz="2500">
                <a:latin typeface="Times New Roman" panose="02020603050405020304" pitchFamily="18" charset="0"/>
                <a:cs typeface="Times New Roman" panose="02020603050405020304" pitchFamily="18" charset="0"/>
              </a:rPr>
              <a:t>теор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ru-RU" sz="2500">
                <a:latin typeface="Times New Roman" panose="02020603050405020304" pitchFamily="18" charset="0"/>
                <a:cs typeface="Times New Roman" panose="02020603050405020304" pitchFamily="18" charset="0"/>
              </a:rPr>
              <a:t>тичесике</a:t>
            </a: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материалы о цифровом корне из натурального числа</a:t>
            </a: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Разработан программный код, позволяющий найти цифровой корень</a:t>
            </a: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применены современные алгоритмы для вычисления цифрового корня,</a:t>
            </a:r>
            <a:b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4.Разработан простой и понятный дизайн</a:t>
            </a:r>
            <a:br>
              <a:rPr lang="ru-RU" dirty="0"/>
            </a:br>
            <a:br>
              <a:rPr lang="ru-RU" dirty="0"/>
            </a:b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494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83E7E-CDC9-4A44-80C8-0EE19B9A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696A4-86C6-4036-AC0B-F60BBAD70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70927"/>
            <a:ext cx="10554574" cy="4639885"/>
          </a:xfrm>
        </p:spPr>
        <p:txBody>
          <a:bodyPr/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Актуальность темы проектной работы состоит в изучении понятия цифрового корня натурального числа и его  проявлении в аспектах, которые охватывают как теоретическую, так и практическую стороны математики.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624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88BBE6-8596-48A1-A206-3990C0356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609234"/>
            <a:ext cx="10571998" cy="970450"/>
          </a:xfrm>
        </p:spPr>
        <p:txBody>
          <a:bodyPr/>
          <a:lstStyle/>
          <a:p>
            <a:r>
              <a:rPr lang="ru-RU" sz="4000" i="1" dirty="0">
                <a:latin typeface="Times New Roman" panose="02020603050405020304" pitchFamily="18" charset="0"/>
                <a:ea typeface="Calibri" panose="020F0502020204030204" pitchFamily="34" charset="0"/>
              </a:rPr>
              <a:t>Ц</a:t>
            </a:r>
            <a:r>
              <a:rPr lang="ru-RU" sz="4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ель и задачи проекта, объект и предмет проекта: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6CE9C0-5E8E-4615-8031-367E111EFB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работы-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структуру, программный код и теоретические сведения о цифровом корне из натурального числа, а также разработать программный код на </a:t>
            </a:r>
            <a:r>
              <a:rPr lang="en-US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B16D7-FCF7-4EE8-9041-631494135839}"/>
              </a:ext>
            </a:extLst>
          </p:cNvPr>
          <p:cNvSpPr txBox="1"/>
          <p:nvPr/>
        </p:nvSpPr>
        <p:spPr>
          <a:xfrm>
            <a:off x="7162802" y="1951672"/>
            <a:ext cx="50291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исследования-цифровой корень из натурального числа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F5894-C100-48BA-B130-A9E874754037}"/>
              </a:ext>
            </a:extLst>
          </p:cNvPr>
          <p:cNvSpPr txBox="1"/>
          <p:nvPr/>
        </p:nvSpPr>
        <p:spPr>
          <a:xfrm>
            <a:off x="7162802" y="3922058"/>
            <a:ext cx="5285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Объект исследования-программа для нахождения цифрового корня из натурального числа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5CDA15D-46DA-44CB-910F-981A00E8E0FE}"/>
              </a:ext>
            </a:extLst>
          </p:cNvPr>
          <p:cNvSpPr txBox="1">
            <a:spLocks/>
          </p:cNvSpPr>
          <p:nvPr/>
        </p:nvSpPr>
        <p:spPr>
          <a:xfrm>
            <a:off x="810000" y="-173838"/>
            <a:ext cx="10572000" cy="1484493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/>
              <a:t>Теоретические сведения: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FFB73-276D-456B-BDC0-AC91125C5AD8}"/>
              </a:ext>
            </a:extLst>
          </p:cNvPr>
          <p:cNvSpPr txBox="1"/>
          <p:nvPr/>
        </p:nvSpPr>
        <p:spPr>
          <a:xfrm>
            <a:off x="404887" y="1951672"/>
            <a:ext cx="10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Цифровой корень из натурального числа-это одноразрядное число, полученное путем суммирования всех цифр исходного числа, пока не останется одна цифра.</a:t>
            </a:r>
          </a:p>
        </p:txBody>
      </p:sp>
      <p:sp>
        <p:nvSpPr>
          <p:cNvPr id="7" name="Подзаголовок 5">
            <a:extLst>
              <a:ext uri="{FF2B5EF4-FFF2-40B4-BE49-F238E27FC236}">
                <a16:creationId xmlns:a16="http://schemas.microsoft.com/office/drawing/2014/main" id="{72976E44-CDFA-44C3-BB46-764CDFB15281}"/>
              </a:ext>
            </a:extLst>
          </p:cNvPr>
          <p:cNvSpPr txBox="1">
            <a:spLocks/>
          </p:cNvSpPr>
          <p:nvPr/>
        </p:nvSpPr>
        <p:spPr>
          <a:xfrm>
            <a:off x="4601827" y="4070017"/>
            <a:ext cx="10572000" cy="25186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пример для числа 9875:</a:t>
            </a:r>
            <a:b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9 + 8 + 7 + 5 = 29</a:t>
            </a:r>
            <a:b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2 + 9 = 11</a:t>
            </a:r>
            <a:b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500">
                <a:latin typeface="Times New Roman" panose="02020603050405020304" pitchFamily="18" charset="0"/>
                <a:cs typeface="Times New Roman" panose="02020603050405020304" pitchFamily="18" charset="0"/>
              </a:rPr>
              <a:t>1 + 1 = </a:t>
            </a:r>
            <a:r>
              <a:rPr lang="ru-RU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76714-C411-40A5-AFF8-FB424275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Цифровой корень в истории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BF10B2-D1AF-423C-B12E-0D544B204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Конкретного автора или "изобретателя" цифрового корня нет, так как это более общеизвестная математическая идея, развивавшаяся на протяжении веков</a:t>
            </a:r>
            <a:r>
              <a:rPr lang="ru-RU" sz="2000" dirty="0"/>
              <a:t>.</a:t>
            </a:r>
            <a:br>
              <a:rPr lang="ru-RU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первых упоминаний о цифровом корне можно найти в индийской математике, где он был известен как "дополнение до 9".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Метод нахождения цифрового корня, основанный на делении на 9, также использовался в Древнем Египте и в других цивилизациях.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В Европе эта концепция была популяризирована в Средние века, когда математики стали активно изучать свойства чисел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00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3F2F4-A34C-47DF-B44B-D83E9E9B4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26499"/>
            <a:ext cx="10943848" cy="970450"/>
          </a:xfrm>
        </p:spPr>
        <p:txBody>
          <a:bodyPr/>
          <a:lstStyle/>
          <a:p>
            <a:r>
              <a:rPr lang="ru-RU" dirty="0"/>
              <a:t>Программно-техническое обеспечение: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1C60F-B7C8-4E2A-9514-FD1F1290A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1542" y="2219113"/>
            <a:ext cx="5185873" cy="34446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Visual Studio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 Visual Studio 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это интегрированная среда разработки (IDE), созданная компанией Microsoft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 множество языков программирования, таких как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C++, C#, Python, JavaScript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 же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использовать на различных платформах: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OS, Linux,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Android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IOS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F1FF44-AF85-4E62-8A70-F18494254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2384212"/>
            <a:ext cx="5194583" cy="363876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веб-платформа, предоставляющая разработчикам возможность хранить свой код и совместно работать над проектами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 на системе контроля версий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позволяет отслеживать изменения в коде и возвращаться к предыдущим версиям</a:t>
            </a: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Иногда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социальной сетью для разработчиков, так как он позволяет общаться, делиться проектами и находить единомышленников</a:t>
            </a:r>
            <a:b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C562EC-9972-47AE-8F33-DFB71FD5BE6B}"/>
              </a:ext>
            </a:extLst>
          </p:cNvPr>
          <p:cNvSpPr txBox="1"/>
          <p:nvPr/>
        </p:nvSpPr>
        <p:spPr>
          <a:xfrm>
            <a:off x="2358365" y="5864225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,этот язык разработан компанией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создания программ для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91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05798-88B7-45E2-9AD1-9C63D866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кода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0468A5-36C8-4ABF-B50D-6C0CB11D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5476875" cy="4953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5EA318-FDD4-486B-8C47-1970D1753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5" y="2081024"/>
            <a:ext cx="614448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0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672516-8F4B-48B2-9836-DF8E9B7E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838" y="400889"/>
            <a:ext cx="10571998" cy="97045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3E74B-022C-4D85-B952-F39C62BC3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input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console.Readline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c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читывает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введенное число в виде строки.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long.Tryparse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(input, out long number) &amp;&amp; number &gt; 0)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проверяет, успешно ли преобразована строка в число типа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больше ли оно нуля.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calculatedigitalroot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number)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метод вычисления цифрового корня путем многократного суммирования цифр до одной.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long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sumofdigits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(long number)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метод,вычисляющий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сумму цифр числа.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5.Digitalrootnumber2(int number)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вычисляет цифровой корень формулой </a:t>
            </a:r>
          </a:p>
        </p:txBody>
      </p:sp>
    </p:spTree>
    <p:extLst>
      <p:ext uri="{BB962C8B-B14F-4D97-AF65-F5344CB8AC3E}">
        <p14:creationId xmlns:p14="http://schemas.microsoft.com/office/powerpoint/2010/main" val="89251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EDC35-1309-4A20-9766-007C36A2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консольного приложения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DAB17C9-7934-4946-B580-B6EC015D315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3" y="1886672"/>
            <a:ext cx="4515480" cy="1333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34E51D-E752-4124-9FB6-3D708C6198B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33" y="4962513"/>
            <a:ext cx="5370466" cy="15353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2169CE-D3A4-44A3-8D37-11EA1703521E}"/>
              </a:ext>
            </a:extLst>
          </p:cNvPr>
          <p:cNvSpPr txBox="1"/>
          <p:nvPr/>
        </p:nvSpPr>
        <p:spPr>
          <a:xfrm>
            <a:off x="6423949" y="1990846"/>
            <a:ext cx="5220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1.По запросу программы вводим число 65536.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следующей строке пишется результат: 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5D562-2E4C-4A12-8BAE-9BC9CE8C3EF9}"/>
              </a:ext>
            </a:extLst>
          </p:cNvPr>
          <p:cNvSpPr txBox="1"/>
          <p:nvPr/>
        </p:nvSpPr>
        <p:spPr>
          <a:xfrm>
            <a:off x="6423949" y="3476974"/>
            <a:ext cx="5220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2.При попытке ввести отрицательное число, программа выдает ошибку и просит ввести корректное натуральное число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4255CBC-382F-4A02-8E78-8F9DB029D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33" y="3304779"/>
            <a:ext cx="5550263" cy="14956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1D8B36-7540-4230-A05F-868C7EF7113D}"/>
              </a:ext>
            </a:extLst>
          </p:cNvPr>
          <p:cNvSpPr txBox="1"/>
          <p:nvPr/>
        </p:nvSpPr>
        <p:spPr>
          <a:xfrm>
            <a:off x="6504972" y="5026513"/>
            <a:ext cx="52201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же при попытке ввести не числа, а буквы и символы, программа уведомляет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3437311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789</TotalTime>
  <Words>647</Words>
  <Application>Microsoft Office PowerPoint</Application>
  <PresentationFormat>Широкоэкранный</PresentationFormat>
  <Paragraphs>30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Times New Roman</vt:lpstr>
      <vt:lpstr>Wingdings</vt:lpstr>
      <vt:lpstr>Wingdings 2</vt:lpstr>
      <vt:lpstr>YS Text</vt:lpstr>
      <vt:lpstr>Цитаты</vt:lpstr>
      <vt:lpstr>Министерство просвещения Приднестровской Молдавской Республики Государственное образовательное учреждение среднего профессионального образования «Тираспольский техникум информатики и права»   </vt:lpstr>
      <vt:lpstr>Актуальность темы</vt:lpstr>
      <vt:lpstr>Цель и задачи проекта, объект и предмет проекта:</vt:lpstr>
      <vt:lpstr>Презентация PowerPoint</vt:lpstr>
      <vt:lpstr>Цифровой корень в истории</vt:lpstr>
      <vt:lpstr>Программно-техническое обеспечение:</vt:lpstr>
      <vt:lpstr>Структура кода </vt:lpstr>
      <vt:lpstr>Описание кода</vt:lpstr>
      <vt:lpstr>Тестирование консольного приложения</vt:lpstr>
      <vt:lpstr>Результаты проделанной работы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</dc:title>
  <dc:creator>Андрей Палий</dc:creator>
  <cp:lastModifiedBy>Андрей Палий</cp:lastModifiedBy>
  <cp:revision>22</cp:revision>
  <dcterms:created xsi:type="dcterms:W3CDTF">2025-02-25T16:26:29Z</dcterms:created>
  <dcterms:modified xsi:type="dcterms:W3CDTF">2025-03-18T15:03:04Z</dcterms:modified>
</cp:coreProperties>
</file>