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7" r:id="rId3"/>
    <p:sldId id="268" r:id="rId4"/>
    <p:sldId id="26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7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6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97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9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5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5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08A761-C970-4896-8A3D-82E9A21AFEE7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643F7-53E5-4518-AF0A-537934C2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7603"/>
            <a:ext cx="10258425" cy="17546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Приднестровской Молдавской Республики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среднего профессионального образования «Тираспольский техникум информатики и права»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70C75-E978-400F-B2D0-753CEBBF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1981200"/>
            <a:ext cx="9305925" cy="1562100"/>
          </a:xfrm>
        </p:spPr>
        <p:txBody>
          <a:bodyPr>
            <a:normAutofit/>
          </a:bodyPr>
          <a:lstStyle/>
          <a:p>
            <a:pPr algn="ctr"/>
            <a:r>
              <a:rPr lang="ru-RU" sz="2500" b="0" i="0" dirty="0">
                <a:effectLst/>
                <a:latin typeface="Arial" panose="020B0604020202020204" pitchFamily="34" charset="0"/>
              </a:rPr>
              <a:t>«Разработка консольного приложения нахождения цифрового корня</a:t>
            </a:r>
            <a:br>
              <a:rPr lang="ru-RU" sz="2500" dirty="0"/>
            </a:br>
            <a:r>
              <a:rPr lang="ru-RU" sz="2500" b="0" i="0" dirty="0">
                <a:effectLst/>
                <a:latin typeface="Arial" panose="020B0604020202020204" pitchFamily="34" charset="0"/>
              </a:rPr>
              <a:t>натурального числа»</a:t>
            </a:r>
            <a:endParaRPr lang="ru-RU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A9F79-F47D-46F4-B9E6-108559AA065D}"/>
              </a:ext>
            </a:extLst>
          </p:cNvPr>
          <p:cNvSpPr txBox="1"/>
          <p:nvPr/>
        </p:nvSpPr>
        <p:spPr>
          <a:xfrm>
            <a:off x="5543549" y="4600574"/>
            <a:ext cx="6486525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50870" algn="r">
              <a:lnSpc>
                <a:spcPct val="115000"/>
              </a:lnSpc>
              <a:spcAft>
                <a:spcPts val="1000"/>
              </a:spcAft>
            </a:pPr>
            <a:r>
              <a:rPr lang="ru-RU" sz="1150" dirty="0">
                <a:solidFill>
                  <a:schemeClr val="bg1"/>
                </a:solidFill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 Палий </a:t>
            </a:r>
            <a:r>
              <a:rPr lang="ru-RU" dirty="0"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Андрей Аркадьевич </a:t>
            </a: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	 		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50870" algn="r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Шандригоз</a:t>
            </a: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 Наталья Николаевна</a:t>
            </a:r>
            <a:br>
              <a:rPr lang="ru-RU" dirty="0">
                <a:solidFill>
                  <a:schemeClr val="bg1"/>
                </a:solidFill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1A1A1A"/>
                </a:solidFill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C7A72-E76D-40F3-B123-BA7E6647C222}"/>
              </a:ext>
            </a:extLst>
          </p:cNvPr>
          <p:cNvSpPr txBox="1"/>
          <p:nvPr/>
        </p:nvSpPr>
        <p:spPr>
          <a:xfrm>
            <a:off x="5448301" y="5895975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2025г.</a:t>
            </a:r>
          </a:p>
        </p:txBody>
      </p:sp>
    </p:spTree>
    <p:extLst>
      <p:ext uri="{BB962C8B-B14F-4D97-AF65-F5344CB8AC3E}">
        <p14:creationId xmlns:p14="http://schemas.microsoft.com/office/powerpoint/2010/main" val="34932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83E7E-CDC9-4A44-80C8-0EE19B9A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696A4-86C6-4036-AC0B-F60BBAD7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70927"/>
            <a:ext cx="10554574" cy="4639885"/>
          </a:xfrm>
        </p:spPr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 темы проектной работы состоит в изучении понятия цифрового корня натурального числа и его  проявлении в аспектах, которые охватывают как теоретическую, так и практическую стороны математики.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24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8BBE6-8596-48A1-A206-3990C03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609234"/>
            <a:ext cx="10571998" cy="970450"/>
          </a:xfrm>
        </p:spPr>
        <p:txBody>
          <a:bodyPr/>
          <a:lstStyle/>
          <a:p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</a:rPr>
              <a:t>Ц</a:t>
            </a:r>
            <a:r>
              <a:rPr lang="ru-RU" sz="4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ель и задачи проекта, объект и предмет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CE9C0-5E8E-4615-8031-367E111EF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работы-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структуру, программный код и теоретические сведения о цифровом корне из натурального числа, а также разработать программный код на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B16D7-FCF7-4EE8-9041-631494135839}"/>
              </a:ext>
            </a:extLst>
          </p:cNvPr>
          <p:cNvSpPr txBox="1"/>
          <p:nvPr/>
        </p:nvSpPr>
        <p:spPr>
          <a:xfrm>
            <a:off x="7162802" y="1951672"/>
            <a:ext cx="5029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исследования-цифровой корень из натурального числа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5894-C100-48BA-B130-A9E874754037}"/>
              </a:ext>
            </a:extLst>
          </p:cNvPr>
          <p:cNvSpPr txBox="1"/>
          <p:nvPr/>
        </p:nvSpPr>
        <p:spPr>
          <a:xfrm>
            <a:off x="7162802" y="3922058"/>
            <a:ext cx="5285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Объект исследования-программа для нахождения цифрового корня из натурального числа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5CDA15D-46DA-44CB-910F-981A00E8E0FE}"/>
              </a:ext>
            </a:extLst>
          </p:cNvPr>
          <p:cNvSpPr txBox="1">
            <a:spLocks/>
          </p:cNvSpPr>
          <p:nvPr/>
        </p:nvSpPr>
        <p:spPr>
          <a:xfrm>
            <a:off x="810000" y="-173838"/>
            <a:ext cx="10572000" cy="148449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Теоретические сведения: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FFB73-276D-456B-BDC0-AC91125C5AD8}"/>
              </a:ext>
            </a:extLst>
          </p:cNvPr>
          <p:cNvSpPr txBox="1"/>
          <p:nvPr/>
        </p:nvSpPr>
        <p:spPr>
          <a:xfrm>
            <a:off x="404887" y="1951672"/>
            <a:ext cx="10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корень из натурального числа-это одноразрядное число, полученное путем суммирования всех цифр исходного числа, пока не останется одна цифра.</a:t>
            </a: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72976E44-CDFA-44C3-BB46-764CDFB15281}"/>
              </a:ext>
            </a:extLst>
          </p:cNvPr>
          <p:cNvSpPr txBox="1">
            <a:spLocks/>
          </p:cNvSpPr>
          <p:nvPr/>
        </p:nvSpPr>
        <p:spPr>
          <a:xfrm>
            <a:off x="4601827" y="4070017"/>
            <a:ext cx="10572000" cy="25186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пример для числа 9875:</a:t>
            </a:r>
            <a:b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9 + 8 + 7 + 5 = 29</a:t>
            </a:r>
            <a:b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2 + 9 = 11</a:t>
            </a:r>
            <a:b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1 + 1 = </a:t>
            </a:r>
            <a:r>
              <a:rPr lang="ru-RU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76714-C411-40A5-AFF8-FB424275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корень в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F10B2-D1AF-423C-B12E-0D544B20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Конкретного автора или "изобретателя" цифрового корня нет, так как это более общеизвестная математическая идея, развивавшаяся на протяжении веков</a:t>
            </a:r>
            <a:r>
              <a:rPr lang="ru-RU" sz="2000" dirty="0"/>
              <a:t>.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первых упоминаний о цифровом корне можно найти в индийской математике, где он был известен как "дополнение до 9".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Метод нахождения цифрового корня, основанный на делении на 9, также использовался в Древнем Египте и в других цивилизациях.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В Европе эта концепция была популяризирована в Средние века, когда математики стали активно изучать свойства чисел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0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3F2F4-A34C-47DF-B44B-D83E9E9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6499"/>
            <a:ext cx="10943848" cy="970450"/>
          </a:xfrm>
        </p:spPr>
        <p:txBody>
          <a:bodyPr/>
          <a:lstStyle/>
          <a:p>
            <a:r>
              <a:rPr lang="ru-RU" dirty="0"/>
              <a:t>Программно-техническое обеспечение: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1C60F-B7C8-4E2A-9514-FD1F1290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1542" y="2219113"/>
            <a:ext cx="5185873" cy="34446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Visual Studio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Visual Studio 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интегрированная среда разработки (IDE), созданная компанией Microsoft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 множество языков программирования, таких как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C++, C#, Python, JavaScript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же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использовать на различных платформах: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OS, Linux,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F1FF44-AF85-4E62-8A70-F1849425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384212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веб-платформа, предоставляющая разработчикам возможность хранить свой код и совместно работать над проектами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 на системе контроля версий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позволяет отслеживать изменения в коде и возвращаться к предыдущим версиям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Иногда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социальной сетью для разработчиков, так как он позволяет общаться, делиться проектами и находить единомышленников</a:t>
            </a:r>
            <a:b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562EC-9972-47AE-8F33-DFB71FD5BE6B}"/>
              </a:ext>
            </a:extLst>
          </p:cNvPr>
          <p:cNvSpPr txBox="1"/>
          <p:nvPr/>
        </p:nvSpPr>
        <p:spPr>
          <a:xfrm>
            <a:off x="2358365" y="5864225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,этот язык разработан компанией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программ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72516-8F4B-48B2-9836-DF8E9B7E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38" y="400889"/>
            <a:ext cx="10571998" cy="97045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3E74B-022C-4D85-B952-F39C62BC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input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c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читывает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введенное число в виде строки.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long.TryParse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(input, out long number) &amp;&amp; number &gt; 0)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успешно ли преобразована строка в число типа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больше ли оно нуля.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CalculateDigitalRoot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number)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Метод вычисления цифрового корня путем многократного суммирования цифр до одной.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SumOfDigits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number)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метод,вычисляющий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сумму цифр числа.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5.DigitalRootNumber2(int number)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вычисляет цифровой корень формулой </a:t>
            </a:r>
          </a:p>
        </p:txBody>
      </p:sp>
    </p:spTree>
    <p:extLst>
      <p:ext uri="{BB962C8B-B14F-4D97-AF65-F5344CB8AC3E}">
        <p14:creationId xmlns:p14="http://schemas.microsoft.com/office/powerpoint/2010/main" val="89251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EDC35-1309-4A20-9766-007C36A2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консольного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AB17C9-7934-4946-B580-B6EC015D315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4" y="1886673"/>
            <a:ext cx="4515480" cy="1333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34E51D-E752-4124-9FB6-3D708C6198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3" y="5026513"/>
            <a:ext cx="5370466" cy="153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169CE-D3A4-44A3-8D37-11EA1703521E}"/>
              </a:ext>
            </a:extLst>
          </p:cNvPr>
          <p:cNvSpPr txBox="1"/>
          <p:nvPr/>
        </p:nvSpPr>
        <p:spPr>
          <a:xfrm>
            <a:off x="6423949" y="1990846"/>
            <a:ext cx="522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1.По запросу программы вводим число 65536.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следующей строке пишется результат: 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5D562-2E4C-4A12-8BAE-9BC9CE8C3EF9}"/>
              </a:ext>
            </a:extLst>
          </p:cNvPr>
          <p:cNvSpPr txBox="1"/>
          <p:nvPr/>
        </p:nvSpPr>
        <p:spPr>
          <a:xfrm>
            <a:off x="6423949" y="3476974"/>
            <a:ext cx="522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2.При попытке ввести отрицательное число, программа выдает ошибку и просит ввести корректное натуральное число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255CBC-382F-4A02-8E78-8F9DB029D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65" y="3375488"/>
            <a:ext cx="5550263" cy="1495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1D8B36-7540-4230-A05F-868C7EF7113D}"/>
              </a:ext>
            </a:extLst>
          </p:cNvPr>
          <p:cNvSpPr txBox="1"/>
          <p:nvPr/>
        </p:nvSpPr>
        <p:spPr>
          <a:xfrm>
            <a:off x="6504972" y="5026513"/>
            <a:ext cx="5220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при попытке ввести не числа, а буквы и символы, программа уведомляет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343731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5D9AF-45C0-4135-9359-A524D067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проделанной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CCC21-CD97-4B09-9313-D7D66A96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1. Были изучены </a:t>
            </a:r>
            <a:r>
              <a:rPr lang="ru-RU" dirty="0" err="1"/>
              <a:t>теоретичесике</a:t>
            </a:r>
            <a:r>
              <a:rPr lang="ru-RU" dirty="0"/>
              <a:t> материалы о цифровом корне из натурального числа</a:t>
            </a:r>
            <a:br>
              <a:rPr lang="ru-RU" dirty="0"/>
            </a:br>
            <a:r>
              <a:rPr lang="ru-RU" dirty="0"/>
              <a:t>2. Разработан программный код, позволяющий найти цифровой корень</a:t>
            </a:r>
            <a:br>
              <a:rPr lang="ru-RU" dirty="0"/>
            </a:br>
            <a:r>
              <a:rPr lang="ru-RU" dirty="0"/>
              <a:t>3.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применены современные алгоритмы для вычисления цифрового корня,</a:t>
            </a:r>
            <a:br>
              <a:rPr lang="ru-RU" dirty="0"/>
            </a:br>
            <a:r>
              <a:rPr lang="ru-RU" dirty="0"/>
              <a:t>4.Разработан простой и понятный дизайн</a:t>
            </a:r>
            <a:br>
              <a:rPr lang="ru-RU" dirty="0"/>
            </a:br>
            <a:br>
              <a:rPr lang="ru-RU" dirty="0"/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94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360</TotalTime>
  <Words>645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2</vt:lpstr>
      <vt:lpstr>YS Text</vt:lpstr>
      <vt:lpstr>Цитаты</vt:lpstr>
      <vt:lpstr>Министерство просвещения Приднестровской Молдавской Республики Государственное образовательное учреждение среднего профессионального образования «Тираспольский техникум информатики и права»   </vt:lpstr>
      <vt:lpstr>Актуальность темы</vt:lpstr>
      <vt:lpstr>Цель и задачи проекта, объект и предмет проекта:</vt:lpstr>
      <vt:lpstr>Презентация PowerPoint</vt:lpstr>
      <vt:lpstr>Цифровой корень в истории</vt:lpstr>
      <vt:lpstr>Программно-техническое обеспечение:</vt:lpstr>
      <vt:lpstr>Описание кода</vt:lpstr>
      <vt:lpstr>Тестирование консольного приложения</vt:lpstr>
      <vt:lpstr>Результаты проделанной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</dc:title>
  <dc:creator>Андрей Палий</dc:creator>
  <cp:lastModifiedBy>Андрей Палий</cp:lastModifiedBy>
  <cp:revision>17</cp:revision>
  <dcterms:created xsi:type="dcterms:W3CDTF">2025-02-25T16:26:29Z</dcterms:created>
  <dcterms:modified xsi:type="dcterms:W3CDTF">2025-02-25T22:26:46Z</dcterms:modified>
</cp:coreProperties>
</file>