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78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37560-2D12-425E-95B4-6C1D960B32EB}" type="datetimeFigureOut">
              <a:rPr kumimoji="1" lang="ja-JP" altLang="en-US" smtClean="0"/>
              <a:pPr/>
              <a:t>2013/11/16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ED9A7-CF92-4E3D-B17B-603493FF54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ED9A7-CF92-4E3D-B17B-603493FF54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ED9A7-CF92-4E3D-B17B-603493FF54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5" name="Picture 23" descr="di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-19051"/>
            <a:ext cx="6886575" cy="9182101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1595967"/>
            <a:ext cx="5829300" cy="196003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3937000"/>
            <a:ext cx="4800600" cy="2336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FCBD930-F923-4367-8538-CFBF27A6A5B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 rot="19237452">
            <a:off x="3443791" y="7519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67013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67013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42900" y="2133601"/>
            <a:ext cx="6172200" cy="4933951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8326967"/>
            <a:ext cx="1600200" cy="6350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8326967"/>
            <a:ext cx="2171700" cy="6350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14900" y="8326967"/>
            <a:ext cx="1600200" cy="635000"/>
          </a:xfrm>
        </p:spPr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42900" y="2133601"/>
            <a:ext cx="3028950" cy="49339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49339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8326967"/>
            <a:ext cx="1600200" cy="6350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8326967"/>
            <a:ext cx="2171700" cy="6350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914900" y="8326967"/>
            <a:ext cx="1600200" cy="635000"/>
          </a:xfrm>
        </p:spPr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49339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49339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 descr="bigdir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4288" y="-19051"/>
            <a:ext cx="6886575" cy="9182101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184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1"/>
            <a:ext cx="6172200" cy="493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967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967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967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908BF9E5-D000-4B66-8DCE-0E629B93CAC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84" y="3500430"/>
            <a:ext cx="4049315" cy="1439333"/>
          </a:xfrm>
        </p:spPr>
        <p:txBody>
          <a:bodyPr/>
          <a:lstStyle/>
          <a:p>
            <a:r>
              <a:rPr kumimoji="1" lang="en-US" altLang="zh-CN" sz="7200" b="0" dirty="0" smtClean="0">
                <a:latin typeface="Matura MT Script Capitals" pitchFamily="66" charset="0"/>
              </a:rPr>
              <a:t>Code Cracker</a:t>
            </a:r>
            <a:endParaRPr kumimoji="1" lang="ja-JP" altLang="en-US" sz="7200" b="0" dirty="0">
              <a:latin typeface="Matura MT Script Capitals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22" y="5286380"/>
            <a:ext cx="4800600" cy="2336800"/>
          </a:xfrm>
        </p:spPr>
        <p:txBody>
          <a:bodyPr/>
          <a:lstStyle/>
          <a:p>
            <a:pPr algn="ctr"/>
            <a:r>
              <a:rPr kumimoji="1" lang="en-US" altLang="ja-JP" sz="2800" dirty="0" err="1" smtClean="0">
                <a:latin typeface="Matura MT Script Capitals" pitchFamily="66" charset="0"/>
              </a:rPr>
              <a:t>Yuxi</a:t>
            </a:r>
            <a:r>
              <a:rPr kumimoji="1" lang="en-US" altLang="ja-JP" sz="2800" dirty="0" smtClean="0">
                <a:latin typeface="Matura MT Script Capitals" pitchFamily="66" charset="0"/>
              </a:rPr>
              <a:t> Chen</a:t>
            </a:r>
            <a:endParaRPr kumimoji="1" lang="ja-JP" altLang="en-US" sz="2800" dirty="0">
              <a:latin typeface="Matura MT Script Capital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142984" y="2714612"/>
            <a:ext cx="4786346" cy="38576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tencil" pitchFamily="82" charset="0"/>
                <a:ea typeface="+mj-ea"/>
                <a:cs typeface="+mj-cs"/>
              </a:rPr>
              <a:t>It’s a PUZZLE GAME</a:t>
            </a:r>
            <a:endParaRPr kumimoji="1" lang="ja-JP" altLang="en-US" sz="7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tencil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00108" y="642910"/>
            <a:ext cx="4786346" cy="242889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Goal</a:t>
            </a:r>
            <a:r>
              <a:rPr kumimoji="1" lang="en-US" altLang="ja-JP" sz="7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 of the game</a:t>
            </a:r>
            <a:endParaRPr kumimoji="1" lang="ja-JP" altLang="en-US" sz="7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14356" y="2928926"/>
            <a:ext cx="5143536" cy="450059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kern="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goal of the game is to guess the combination of colors of the </a:t>
            </a:r>
            <a:r>
              <a:rPr lang="en-US" altLang="ja-JP" sz="4000" kern="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ja-JP" sz="2400" kern="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hidden pieces.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kern="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kern="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color </a:t>
            </a:r>
            <a:r>
              <a:rPr lang="en-US" altLang="ja-JP" sz="2400" kern="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repetition</a:t>
            </a:r>
            <a:r>
              <a:rPr lang="en-US" altLang="ja-JP" sz="2400" kern="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possible.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kern="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There are</a:t>
            </a:r>
            <a:r>
              <a:rPr kumimoji="1" lang="en-US" altLang="ja-JP" sz="2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ja-JP" sz="4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kumimoji="1" lang="en-US" altLang="ja-JP" sz="2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possible colors.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kern="0" baseline="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The maximum number of guesses is </a:t>
            </a:r>
            <a:r>
              <a:rPr kumimoji="1" lang="en-US" altLang="ja-JP" sz="4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kumimoji="1" lang="en-US" altLang="ja-JP" sz="2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kumimoji="1" lang="ja-JP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00108" y="7429520"/>
            <a:ext cx="5143536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kern="0" dirty="0" smtClean="0">
                <a:solidFill>
                  <a:srgbClr val="00B0F0"/>
                </a:solidFill>
                <a:latin typeface="Arial Black" pitchFamily="34" charset="0"/>
                <a:ea typeface="+mj-ea"/>
                <a:cs typeface="+mj-cs"/>
              </a:rPr>
              <a:t>6*6*6*6=1296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7/1296</a:t>
            </a:r>
            <a:endParaRPr kumimoji="1" lang="ja-JP" altLang="en-US" sz="3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rss-black-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46" y="3786182"/>
            <a:ext cx="2928958" cy="2928958"/>
          </a:xfrm>
          <a:prstGeom prst="rect">
            <a:avLst/>
          </a:prstGeom>
        </p:spPr>
      </p:pic>
      <p:pic>
        <p:nvPicPr>
          <p:cNvPr id="37" name="图片 36" descr="rss-blue-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16" y="3929058"/>
            <a:ext cx="2928958" cy="2928958"/>
          </a:xfrm>
          <a:prstGeom prst="rect">
            <a:avLst/>
          </a:prstGeom>
        </p:spPr>
      </p:pic>
      <p:pic>
        <p:nvPicPr>
          <p:cNvPr id="38" name="图片 37" descr="rss-green-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8" y="3357554"/>
            <a:ext cx="2928958" cy="2928958"/>
          </a:xfrm>
          <a:prstGeom prst="rect">
            <a:avLst/>
          </a:prstGeom>
        </p:spPr>
      </p:pic>
      <p:pic>
        <p:nvPicPr>
          <p:cNvPr id="39" name="图片 38" descr="rss-lemon-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4620" y="2428860"/>
            <a:ext cx="2928958" cy="2928958"/>
          </a:xfrm>
          <a:prstGeom prst="rect">
            <a:avLst/>
          </a:prstGeom>
        </p:spPr>
      </p:pic>
      <p:pic>
        <p:nvPicPr>
          <p:cNvPr id="40" name="图片 39" descr="rss-orange-12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7364" y="1928794"/>
            <a:ext cx="2928958" cy="2928958"/>
          </a:xfrm>
          <a:prstGeom prst="rect">
            <a:avLst/>
          </a:prstGeom>
        </p:spPr>
      </p:pic>
      <p:pic>
        <p:nvPicPr>
          <p:cNvPr id="41" name="图片 40" descr="rss-red-128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0108" y="2214546"/>
            <a:ext cx="2928958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8" y="3500430"/>
            <a:ext cx="609524" cy="6095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pic>
        <p:nvPicPr>
          <p:cNvPr id="3" name="图片 2" descr="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1112" y="3500430"/>
            <a:ext cx="609524" cy="6095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4" name="标题 1"/>
          <p:cNvSpPr txBox="1">
            <a:spLocks/>
          </p:cNvSpPr>
          <p:nvPr/>
        </p:nvSpPr>
        <p:spPr>
          <a:xfrm>
            <a:off x="500042" y="4857752"/>
            <a:ext cx="3143272" cy="228601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Same</a:t>
            </a:r>
            <a:r>
              <a:rPr kumimoji="1" lang="en-US" altLang="ja-JP" sz="2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color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right position</a:t>
            </a:r>
            <a:endParaRPr kumimoji="1" lang="ja-JP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429000" y="4857752"/>
            <a:ext cx="2571768" cy="228601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Same color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But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wrong position</a:t>
            </a:r>
            <a:endParaRPr kumimoji="1" lang="ja-JP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928670" y="2714612"/>
            <a:ext cx="4786346" cy="38576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200" kern="0" noProof="0" dirty="0" smtClean="0">
                <a:solidFill>
                  <a:schemeClr val="tx2"/>
                </a:solidFill>
                <a:latin typeface="Tekton Pro Ext" pitchFamily="34" charset="0"/>
                <a:ea typeface="+mj-ea"/>
                <a:cs typeface="+mj-cs"/>
              </a:rPr>
              <a:t>The APP looks like THIS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200" b="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kton Pro Ext" pitchFamily="34" charset="0"/>
                <a:ea typeface="+mj-ea"/>
                <a:cs typeface="+mj-cs"/>
              </a:rPr>
              <a:t>……</a:t>
            </a:r>
            <a:endParaRPr kumimoji="1" lang="ja-JP" altLang="en-US" sz="7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ekton Pro Ext" pitchFamily="34" charset="0"/>
              <a:ea typeface="+mj-ea"/>
              <a:cs typeface="+mj-cs"/>
            </a:endParaRPr>
          </a:p>
        </p:txBody>
      </p:sp>
      <p:pic>
        <p:nvPicPr>
          <p:cNvPr id="6" name="图片 5" descr="board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1" cy="9144000"/>
          </a:xfrm>
          <a:prstGeom prst="rect">
            <a:avLst/>
          </a:prstGeom>
        </p:spPr>
      </p:pic>
      <p:pic>
        <p:nvPicPr>
          <p:cNvPr id="2" name="图片 1" descr="rss-orange-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84" y="214282"/>
            <a:ext cx="1000132" cy="1000132"/>
          </a:xfrm>
          <a:prstGeom prst="rect">
            <a:avLst/>
          </a:prstGeom>
        </p:spPr>
      </p:pic>
      <p:pic>
        <p:nvPicPr>
          <p:cNvPr id="3" name="图片 2" descr="rss-lemon-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0741" y="214282"/>
            <a:ext cx="1000132" cy="1000132"/>
          </a:xfrm>
          <a:prstGeom prst="rect">
            <a:avLst/>
          </a:prstGeom>
        </p:spPr>
      </p:pic>
      <p:pic>
        <p:nvPicPr>
          <p:cNvPr id="4" name="图片 3" descr="rss-green-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8498" y="214282"/>
            <a:ext cx="1000132" cy="1000132"/>
          </a:xfrm>
          <a:prstGeom prst="rect">
            <a:avLst/>
          </a:prstGeom>
        </p:spPr>
      </p:pic>
      <p:pic>
        <p:nvPicPr>
          <p:cNvPr id="5" name="图片 4" descr="rss-lemon-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256" y="214282"/>
            <a:ext cx="1000132" cy="1000132"/>
          </a:xfrm>
          <a:prstGeom prst="rect">
            <a:avLst/>
          </a:prstGeom>
        </p:spPr>
      </p:pic>
      <p:pic>
        <p:nvPicPr>
          <p:cNvPr id="7" name="图片 6" descr="board3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pic>
        <p:nvPicPr>
          <p:cNvPr id="9" name="图片 8" descr="rss-black-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1546" y="7858148"/>
            <a:ext cx="812698" cy="812698"/>
          </a:xfrm>
          <a:prstGeom prst="rect">
            <a:avLst/>
          </a:prstGeom>
        </p:spPr>
      </p:pic>
      <p:pic>
        <p:nvPicPr>
          <p:cNvPr id="10" name="图片 9" descr="rss-blue-6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85926" y="7858148"/>
            <a:ext cx="812698" cy="812698"/>
          </a:xfrm>
          <a:prstGeom prst="rect">
            <a:avLst/>
          </a:prstGeom>
        </p:spPr>
      </p:pic>
      <p:pic>
        <p:nvPicPr>
          <p:cNvPr id="11" name="图片 10" descr="rss-green-64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00306" y="7858148"/>
            <a:ext cx="812698" cy="812698"/>
          </a:xfrm>
          <a:prstGeom prst="rect">
            <a:avLst/>
          </a:prstGeom>
        </p:spPr>
      </p:pic>
      <p:pic>
        <p:nvPicPr>
          <p:cNvPr id="12" name="图片 11" descr="rss-lemon-64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14686" y="7858148"/>
            <a:ext cx="812698" cy="812698"/>
          </a:xfrm>
          <a:prstGeom prst="rect">
            <a:avLst/>
          </a:prstGeom>
        </p:spPr>
      </p:pic>
      <p:pic>
        <p:nvPicPr>
          <p:cNvPr id="13" name="图片 12" descr="rss-orange-6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29066" y="7858148"/>
            <a:ext cx="812698" cy="812698"/>
          </a:xfrm>
          <a:prstGeom prst="rect">
            <a:avLst/>
          </a:prstGeom>
        </p:spPr>
      </p:pic>
      <p:pic>
        <p:nvPicPr>
          <p:cNvPr id="14" name="图片 13" descr="rss-red-64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43446" y="7858148"/>
            <a:ext cx="812698" cy="812698"/>
          </a:xfrm>
          <a:prstGeom prst="rect">
            <a:avLst/>
          </a:prstGeom>
        </p:spPr>
      </p:pic>
      <p:pic>
        <p:nvPicPr>
          <p:cNvPr id="25" name="图片 24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86454" y="4286248"/>
            <a:ext cx="226200" cy="226200"/>
          </a:xfrm>
          <a:prstGeom prst="rect">
            <a:avLst/>
          </a:prstGeom>
        </p:spPr>
      </p:pic>
      <p:pic>
        <p:nvPicPr>
          <p:cNvPr id="26" name="图片 25" descr="ww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43644" y="3357554"/>
            <a:ext cx="226200" cy="226200"/>
          </a:xfrm>
          <a:prstGeom prst="rect">
            <a:avLst/>
          </a:prstGeom>
        </p:spPr>
      </p:pic>
      <p:pic>
        <p:nvPicPr>
          <p:cNvPr id="27" name="图片 26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43644" y="4286248"/>
            <a:ext cx="226200" cy="226200"/>
          </a:xfrm>
          <a:prstGeom prst="rect">
            <a:avLst/>
          </a:prstGeom>
        </p:spPr>
      </p:pic>
      <p:pic>
        <p:nvPicPr>
          <p:cNvPr id="29" name="图片 28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86454" y="6215074"/>
            <a:ext cx="221438" cy="221438"/>
          </a:xfrm>
          <a:prstGeom prst="rect">
            <a:avLst/>
          </a:prstGeom>
        </p:spPr>
      </p:pic>
      <p:pic>
        <p:nvPicPr>
          <p:cNvPr id="30" name="图片 29" descr="ww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86454" y="5560246"/>
            <a:ext cx="226200" cy="226200"/>
          </a:xfrm>
          <a:prstGeom prst="rect">
            <a:avLst/>
          </a:prstGeom>
        </p:spPr>
      </p:pic>
      <p:pic>
        <p:nvPicPr>
          <p:cNvPr id="31" name="图片 30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86454" y="1428728"/>
            <a:ext cx="226200" cy="226200"/>
          </a:xfrm>
          <a:prstGeom prst="rect">
            <a:avLst/>
          </a:prstGeom>
        </p:spPr>
      </p:pic>
      <p:pic>
        <p:nvPicPr>
          <p:cNvPr id="32" name="图片 31" descr="ww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86454" y="3357554"/>
            <a:ext cx="226200" cy="226200"/>
          </a:xfrm>
          <a:prstGeom prst="rect">
            <a:avLst/>
          </a:prstGeom>
        </p:spPr>
      </p:pic>
      <p:pic>
        <p:nvPicPr>
          <p:cNvPr id="33" name="图片 32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86454" y="4572000"/>
            <a:ext cx="226200" cy="226200"/>
          </a:xfrm>
          <a:prstGeom prst="rect">
            <a:avLst/>
          </a:prstGeom>
        </p:spPr>
      </p:pic>
      <p:pic>
        <p:nvPicPr>
          <p:cNvPr id="35" name="图片 34" descr="rss-red-64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2984" y="1214414"/>
            <a:ext cx="1000132" cy="1000132"/>
          </a:xfrm>
          <a:prstGeom prst="rect">
            <a:avLst/>
          </a:prstGeom>
        </p:spPr>
      </p:pic>
      <p:pic>
        <p:nvPicPr>
          <p:cNvPr id="36" name="图片 35" descr="rss-red-64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0741" y="1214414"/>
            <a:ext cx="1000132" cy="1000132"/>
          </a:xfrm>
          <a:prstGeom prst="rect">
            <a:avLst/>
          </a:prstGeom>
        </p:spPr>
      </p:pic>
      <p:pic>
        <p:nvPicPr>
          <p:cNvPr id="38" name="图片 37" descr="rss-green-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8498" y="1214414"/>
            <a:ext cx="1000132" cy="1000132"/>
          </a:xfrm>
          <a:prstGeom prst="rect">
            <a:avLst/>
          </a:prstGeom>
        </p:spPr>
      </p:pic>
      <p:pic>
        <p:nvPicPr>
          <p:cNvPr id="39" name="图片 38" descr="rss-green-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6256" y="1214414"/>
            <a:ext cx="1000132" cy="1000132"/>
          </a:xfrm>
          <a:prstGeom prst="rect">
            <a:avLst/>
          </a:prstGeom>
        </p:spPr>
      </p:pic>
      <p:pic>
        <p:nvPicPr>
          <p:cNvPr id="40" name="图片 39" descr="rss-red-64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2984" y="2214546"/>
            <a:ext cx="1000132" cy="1000132"/>
          </a:xfrm>
          <a:prstGeom prst="rect">
            <a:avLst/>
          </a:prstGeom>
        </p:spPr>
      </p:pic>
      <p:pic>
        <p:nvPicPr>
          <p:cNvPr id="41" name="图片 40" descr="rss-red-64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0741" y="2214546"/>
            <a:ext cx="1000132" cy="1000132"/>
          </a:xfrm>
          <a:prstGeom prst="rect">
            <a:avLst/>
          </a:prstGeom>
        </p:spPr>
      </p:pic>
      <p:pic>
        <p:nvPicPr>
          <p:cNvPr id="42" name="图片 41" descr="rss-blue-6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38498" y="2214546"/>
            <a:ext cx="1000132" cy="1000132"/>
          </a:xfrm>
          <a:prstGeom prst="rect">
            <a:avLst/>
          </a:prstGeom>
        </p:spPr>
      </p:pic>
      <p:pic>
        <p:nvPicPr>
          <p:cNvPr id="43" name="图片 42" descr="rss-blue-6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6256" y="2214546"/>
            <a:ext cx="1000132" cy="1000132"/>
          </a:xfrm>
          <a:prstGeom prst="rect">
            <a:avLst/>
          </a:prstGeom>
        </p:spPr>
      </p:pic>
      <p:pic>
        <p:nvPicPr>
          <p:cNvPr id="44" name="图片 43" descr="btn-next-stat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2140" y="1214414"/>
            <a:ext cx="1000132" cy="1000132"/>
          </a:xfrm>
          <a:prstGeom prst="rect">
            <a:avLst/>
          </a:prstGeom>
        </p:spPr>
      </p:pic>
      <p:pic>
        <p:nvPicPr>
          <p:cNvPr id="45" name="图片 44" descr="btn-next-stat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2140" y="2143108"/>
            <a:ext cx="1000132" cy="1000132"/>
          </a:xfrm>
          <a:prstGeom prst="rect">
            <a:avLst/>
          </a:prstGeom>
        </p:spPr>
      </p:pic>
      <p:pic>
        <p:nvPicPr>
          <p:cNvPr id="47" name="图片 46" descr="rss-green-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6256" y="3143240"/>
            <a:ext cx="1000132" cy="1000132"/>
          </a:xfrm>
          <a:prstGeom prst="rect">
            <a:avLst/>
          </a:prstGeom>
        </p:spPr>
      </p:pic>
      <p:pic>
        <p:nvPicPr>
          <p:cNvPr id="48" name="图片 47" descr="rss-lemon-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8498" y="3143240"/>
            <a:ext cx="1000132" cy="1000132"/>
          </a:xfrm>
          <a:prstGeom prst="rect">
            <a:avLst/>
          </a:prstGeom>
        </p:spPr>
      </p:pic>
      <p:pic>
        <p:nvPicPr>
          <p:cNvPr id="49" name="图片 48" descr="rss-black-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2984" y="3143240"/>
            <a:ext cx="1000132" cy="1000132"/>
          </a:xfrm>
          <a:prstGeom prst="rect">
            <a:avLst/>
          </a:prstGeom>
        </p:spPr>
      </p:pic>
      <p:pic>
        <p:nvPicPr>
          <p:cNvPr id="50" name="图片 49" descr="rss-black-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0741" y="3143240"/>
            <a:ext cx="1000132" cy="1000132"/>
          </a:xfrm>
          <a:prstGeom prst="rect">
            <a:avLst/>
          </a:prstGeom>
        </p:spPr>
      </p:pic>
      <p:pic>
        <p:nvPicPr>
          <p:cNvPr id="51" name="图片 50" descr="btn-next-stat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2140" y="3071802"/>
            <a:ext cx="1000132" cy="1000132"/>
          </a:xfrm>
          <a:prstGeom prst="rect">
            <a:avLst/>
          </a:prstGeom>
        </p:spPr>
      </p:pic>
      <p:pic>
        <p:nvPicPr>
          <p:cNvPr id="52" name="图片 51" descr="rss-green-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8498" y="4071934"/>
            <a:ext cx="1000132" cy="1000132"/>
          </a:xfrm>
          <a:prstGeom prst="rect">
            <a:avLst/>
          </a:prstGeom>
        </p:spPr>
      </p:pic>
      <p:pic>
        <p:nvPicPr>
          <p:cNvPr id="53" name="图片 52" descr="rss-lemon-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256" y="4071934"/>
            <a:ext cx="1000132" cy="1000132"/>
          </a:xfrm>
          <a:prstGeom prst="rect">
            <a:avLst/>
          </a:prstGeom>
        </p:spPr>
      </p:pic>
      <p:pic>
        <p:nvPicPr>
          <p:cNvPr id="54" name="图片 53" descr="rss-orange-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84" y="4071934"/>
            <a:ext cx="1000132" cy="1000132"/>
          </a:xfrm>
          <a:prstGeom prst="rect">
            <a:avLst/>
          </a:prstGeom>
        </p:spPr>
      </p:pic>
      <p:pic>
        <p:nvPicPr>
          <p:cNvPr id="55" name="图片 54" descr="rss-orange-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0741" y="4071934"/>
            <a:ext cx="1000132" cy="1000132"/>
          </a:xfrm>
          <a:prstGeom prst="rect">
            <a:avLst/>
          </a:prstGeom>
        </p:spPr>
      </p:pic>
      <p:pic>
        <p:nvPicPr>
          <p:cNvPr id="56" name="图片 55" descr="btn-next-stat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2140" y="4071934"/>
            <a:ext cx="1000132" cy="1000132"/>
          </a:xfrm>
          <a:prstGeom prst="rect">
            <a:avLst/>
          </a:prstGeom>
        </p:spPr>
      </p:pic>
      <p:pic>
        <p:nvPicPr>
          <p:cNvPr id="57" name="图片 56" descr="rss-green-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8498" y="5000628"/>
            <a:ext cx="1000132" cy="1000132"/>
          </a:xfrm>
          <a:prstGeom prst="rect">
            <a:avLst/>
          </a:prstGeom>
        </p:spPr>
      </p:pic>
      <p:pic>
        <p:nvPicPr>
          <p:cNvPr id="58" name="图片 57" descr="rss-lemon-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256" y="5000628"/>
            <a:ext cx="1000132" cy="1000132"/>
          </a:xfrm>
          <a:prstGeom prst="rect">
            <a:avLst/>
          </a:prstGeom>
        </p:spPr>
      </p:pic>
      <p:pic>
        <p:nvPicPr>
          <p:cNvPr id="59" name="图片 58" descr="rss-orange-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0741" y="5000628"/>
            <a:ext cx="1000132" cy="1000132"/>
          </a:xfrm>
          <a:prstGeom prst="rect">
            <a:avLst/>
          </a:prstGeom>
        </p:spPr>
      </p:pic>
      <p:pic>
        <p:nvPicPr>
          <p:cNvPr id="60" name="图片 59" descr="rss-lemon-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984" y="5000628"/>
            <a:ext cx="1000132" cy="1000132"/>
          </a:xfrm>
          <a:prstGeom prst="rect">
            <a:avLst/>
          </a:prstGeom>
        </p:spPr>
      </p:pic>
      <p:pic>
        <p:nvPicPr>
          <p:cNvPr id="61" name="图片 60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86454" y="5214942"/>
            <a:ext cx="226200" cy="226200"/>
          </a:xfrm>
          <a:prstGeom prst="rect">
            <a:avLst/>
          </a:prstGeom>
        </p:spPr>
      </p:pic>
      <p:pic>
        <p:nvPicPr>
          <p:cNvPr id="62" name="图片 61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43644" y="5214942"/>
            <a:ext cx="226200" cy="226200"/>
          </a:xfrm>
          <a:prstGeom prst="rect">
            <a:avLst/>
          </a:prstGeom>
        </p:spPr>
      </p:pic>
      <p:pic>
        <p:nvPicPr>
          <p:cNvPr id="63" name="图片 62" descr="ww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43644" y="5548360"/>
            <a:ext cx="226200" cy="226200"/>
          </a:xfrm>
          <a:prstGeom prst="rect">
            <a:avLst/>
          </a:prstGeom>
        </p:spPr>
      </p:pic>
      <p:pic>
        <p:nvPicPr>
          <p:cNvPr id="64" name="图片 63" descr="btn-next-stat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2140" y="5000628"/>
            <a:ext cx="1000132" cy="1000132"/>
          </a:xfrm>
          <a:prstGeom prst="rect">
            <a:avLst/>
          </a:prstGeom>
        </p:spPr>
      </p:pic>
      <p:pic>
        <p:nvPicPr>
          <p:cNvPr id="65" name="图片 64" descr="rss-orange-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84" y="5929322"/>
            <a:ext cx="1000132" cy="1000132"/>
          </a:xfrm>
          <a:prstGeom prst="rect">
            <a:avLst/>
          </a:prstGeom>
        </p:spPr>
      </p:pic>
      <p:pic>
        <p:nvPicPr>
          <p:cNvPr id="66" name="图片 65" descr="rss-lemon-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0741" y="5929322"/>
            <a:ext cx="1000132" cy="1000132"/>
          </a:xfrm>
          <a:prstGeom prst="rect">
            <a:avLst/>
          </a:prstGeom>
        </p:spPr>
      </p:pic>
      <p:pic>
        <p:nvPicPr>
          <p:cNvPr id="67" name="图片 66" descr="rss-green-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8498" y="5929322"/>
            <a:ext cx="1000132" cy="1000132"/>
          </a:xfrm>
          <a:prstGeom prst="rect">
            <a:avLst/>
          </a:prstGeom>
        </p:spPr>
      </p:pic>
      <p:pic>
        <p:nvPicPr>
          <p:cNvPr id="68" name="图片 67" descr="rss-lemon-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256" y="5929322"/>
            <a:ext cx="1000132" cy="1000132"/>
          </a:xfrm>
          <a:prstGeom prst="rect">
            <a:avLst/>
          </a:prstGeom>
        </p:spPr>
      </p:pic>
      <p:pic>
        <p:nvPicPr>
          <p:cNvPr id="69" name="图片 68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36520" y="6215074"/>
            <a:ext cx="221438" cy="221438"/>
          </a:xfrm>
          <a:prstGeom prst="rect">
            <a:avLst/>
          </a:prstGeom>
        </p:spPr>
      </p:pic>
      <p:pic>
        <p:nvPicPr>
          <p:cNvPr id="70" name="图片 69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79330" y="6507950"/>
            <a:ext cx="221438" cy="221438"/>
          </a:xfrm>
          <a:prstGeom prst="rect">
            <a:avLst/>
          </a:prstGeom>
        </p:spPr>
      </p:pic>
      <p:pic>
        <p:nvPicPr>
          <p:cNvPr id="71" name="图片 70" descr="b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36520" y="6507950"/>
            <a:ext cx="221438" cy="221438"/>
          </a:xfrm>
          <a:prstGeom prst="rect">
            <a:avLst/>
          </a:prstGeom>
        </p:spPr>
      </p:pic>
      <p:pic>
        <p:nvPicPr>
          <p:cNvPr id="72" name="图片 71" descr="btn-next-stat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2140" y="5929322"/>
            <a:ext cx="1000132" cy="1000132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420888" y="6876256"/>
            <a:ext cx="1584176" cy="584775"/>
          </a:xfrm>
          <a:prstGeom prst="rect">
            <a:avLst/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10000"/>
                  </a:schemeClr>
                </a:solidFill>
                <a:latin typeface="Impact" pitchFamily="34" charset="0"/>
                <a:ea typeface="Verdana" pitchFamily="34" charset="0"/>
                <a:cs typeface="Verdana" pitchFamily="34" charset="0"/>
              </a:rPr>
              <a:t>You win!</a:t>
            </a:r>
            <a:endParaRPr kumimoji="1" lang="ja-JP" altLang="en-US" sz="3200" dirty="0">
              <a:solidFill>
                <a:schemeClr val="tx1">
                  <a:lumMod val="10000"/>
                </a:schemeClr>
              </a:solidFill>
              <a:latin typeface="Impact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14356" y="4214810"/>
            <a:ext cx="5143536" cy="26432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Skins!!!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 mode!!!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Levels!!!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kern="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Tutorials!!!~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57232" y="2214546"/>
            <a:ext cx="5214974" cy="18573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More features in the future</a:t>
            </a:r>
            <a:endParaRPr kumimoji="1" lang="ja-JP" altLang="en-US" sz="4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142984" y="3643306"/>
            <a:ext cx="4049315" cy="1439333"/>
          </a:xfrm>
        </p:spPr>
        <p:txBody>
          <a:bodyPr/>
          <a:lstStyle/>
          <a:p>
            <a:r>
              <a:rPr lang="en-US" altLang="ja-JP" sz="7200" b="0" dirty="0" smtClean="0">
                <a:latin typeface="Matura MT Script Capitals" pitchFamily="66" charset="0"/>
              </a:rPr>
              <a:t>Thank you</a:t>
            </a:r>
            <a:endParaRPr kumimoji="1" lang="ja-JP" altLang="en-US" sz="7200" b="0" dirty="0">
              <a:latin typeface="Matura MT Script Capital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AndWhite">
  <a:themeElements>
    <a:clrScheme name="">
      <a:dk1>
        <a:srgbClr val="CCCCCC"/>
      </a:dk1>
      <a:lt1>
        <a:srgbClr val="FFFFFF"/>
      </a:lt1>
      <a:dk2>
        <a:srgbClr val="FFFFFF"/>
      </a:dk2>
      <a:lt2>
        <a:srgbClr val="666666"/>
      </a:lt2>
      <a:accent1>
        <a:srgbClr val="66CCFF"/>
      </a:accent1>
      <a:accent2>
        <a:srgbClr val="CCCCCC"/>
      </a:accent2>
      <a:accent3>
        <a:srgbClr val="FFFFFF"/>
      </a:accent3>
      <a:accent4>
        <a:srgbClr val="AEAEAE"/>
      </a:accent4>
      <a:accent5>
        <a:srgbClr val="B8E2FF"/>
      </a:accent5>
      <a:accent6>
        <a:srgbClr val="B9B9B9"/>
      </a:accent6>
      <a:hlink>
        <a:srgbClr val="666666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BlackAndWhite</Template>
  <TotalTime>481</TotalTime>
  <Words>89</Words>
  <Application>Microsoft Office PowerPoint</Application>
  <PresentationFormat>全屏显示(4:3)</PresentationFormat>
  <Paragraphs>30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BlackAndWhite</vt:lpstr>
      <vt:lpstr>Code Cracker</vt:lpstr>
      <vt:lpstr>幻灯片 2</vt:lpstr>
      <vt:lpstr>幻灯片 3</vt:lpstr>
      <vt:lpstr>幻灯片 4</vt:lpstr>
      <vt:lpstr>幻灯片 5</vt:lpstr>
      <vt:lpstr>幻灯片 6</vt:lpstr>
      <vt:lpstr>幻灯片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Cracker</dc:title>
  <dc:creator>muxin</dc:creator>
  <cp:lastModifiedBy>muxin</cp:lastModifiedBy>
  <cp:revision>48</cp:revision>
  <dcterms:created xsi:type="dcterms:W3CDTF">2011-10-20T03:21:02Z</dcterms:created>
  <dcterms:modified xsi:type="dcterms:W3CDTF">2013-11-16T13:40:55Z</dcterms:modified>
</cp:coreProperties>
</file>