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02E-D698-4958-B333-44A9D728A660}" type="datetimeFigureOut">
              <a:rPr lang="zh-CN" altLang="en-US" smtClean="0"/>
              <a:t>2020/3/25/Wed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0CCE-B7B3-4231-9E24-A74F1F653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50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02E-D698-4958-B333-44A9D728A660}" type="datetimeFigureOut">
              <a:rPr lang="zh-CN" altLang="en-US" smtClean="0"/>
              <a:t>2020/3/25/Wed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0CCE-B7B3-4231-9E24-A74F1F653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2011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02E-D698-4958-B333-44A9D728A660}" type="datetimeFigureOut">
              <a:rPr lang="zh-CN" altLang="en-US" smtClean="0"/>
              <a:t>2020/3/25/Wed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0CCE-B7B3-4231-9E24-A74F1F6531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6399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02E-D698-4958-B333-44A9D728A660}" type="datetimeFigureOut">
              <a:rPr lang="zh-CN" altLang="en-US" smtClean="0"/>
              <a:t>2020/3/25/Wed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0CCE-B7B3-4231-9E24-A74F1F653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0481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02E-D698-4958-B333-44A9D728A660}" type="datetimeFigureOut">
              <a:rPr lang="zh-CN" altLang="en-US" smtClean="0"/>
              <a:t>2020/3/25/Wed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0CCE-B7B3-4231-9E24-A74F1F6531C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60981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02E-D698-4958-B333-44A9D728A660}" type="datetimeFigureOut">
              <a:rPr lang="zh-CN" altLang="en-US" smtClean="0"/>
              <a:t>2020/3/25/Wed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0CCE-B7B3-4231-9E24-A74F1F653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6884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02E-D698-4958-B333-44A9D728A660}" type="datetimeFigureOut">
              <a:rPr lang="zh-CN" altLang="en-US" smtClean="0"/>
              <a:t>2020/3/25/Wed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0CCE-B7B3-4231-9E24-A74F1F653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0095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02E-D698-4958-B333-44A9D728A660}" type="datetimeFigureOut">
              <a:rPr lang="zh-CN" altLang="en-US" smtClean="0"/>
              <a:t>2020/3/25/Wed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0CCE-B7B3-4231-9E24-A74F1F653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0131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02E-D698-4958-B333-44A9D728A660}" type="datetimeFigureOut">
              <a:rPr lang="zh-CN" altLang="en-US" smtClean="0"/>
              <a:t>2020/3/25/Wed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0CCE-B7B3-4231-9E24-A74F1F653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662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02E-D698-4958-B333-44A9D728A660}" type="datetimeFigureOut">
              <a:rPr lang="zh-CN" altLang="en-US" smtClean="0"/>
              <a:t>2020/3/25/Wed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0CCE-B7B3-4231-9E24-A74F1F653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219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02E-D698-4958-B333-44A9D728A660}" type="datetimeFigureOut">
              <a:rPr lang="zh-CN" altLang="en-US" smtClean="0"/>
              <a:t>2020/3/25/Wed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0CCE-B7B3-4231-9E24-A74F1F653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216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02E-D698-4958-B333-44A9D728A660}" type="datetimeFigureOut">
              <a:rPr lang="zh-CN" altLang="en-US" smtClean="0"/>
              <a:t>2020/3/25/Wed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0CCE-B7B3-4231-9E24-A74F1F653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86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02E-D698-4958-B333-44A9D728A660}" type="datetimeFigureOut">
              <a:rPr lang="zh-CN" altLang="en-US" smtClean="0"/>
              <a:t>2020/3/25/Wed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0CCE-B7B3-4231-9E24-A74F1F653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09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02E-D698-4958-B333-44A9D728A660}" type="datetimeFigureOut">
              <a:rPr lang="zh-CN" altLang="en-US" smtClean="0"/>
              <a:t>2020/3/25/Wed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0CCE-B7B3-4231-9E24-A74F1F653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976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02E-D698-4958-B333-44A9D728A660}" type="datetimeFigureOut">
              <a:rPr lang="zh-CN" altLang="en-US" smtClean="0"/>
              <a:t>2020/3/25/Wed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0CCE-B7B3-4231-9E24-A74F1F653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133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2E02E-D698-4958-B333-44A9D728A660}" type="datetimeFigureOut">
              <a:rPr lang="zh-CN" altLang="en-US" smtClean="0"/>
              <a:t>2020/3/25/Wed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4A0CCE-B7B3-4231-9E24-A74F1F653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2E02E-D698-4958-B333-44A9D728A660}" type="datetimeFigureOut">
              <a:rPr lang="zh-CN" altLang="en-US" smtClean="0"/>
              <a:t>2020/3/25/Wed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4A0CCE-B7B3-4231-9E24-A74F1F6531C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1886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AC106D-49A1-48AF-AE0C-6E5D6F45D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实验一  中文分词实验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C3C4DB-D73D-442F-BC40-F4A853947C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22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4E635-2D6A-4322-AD59-B63BE4E54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针对语料库，进行正向最大匹配分词（</a:t>
            </a:r>
            <a:r>
              <a:rPr lang="en-US" altLang="zh-CN" dirty="0"/>
              <a:t>FMM</a:t>
            </a:r>
            <a:r>
              <a:rPr lang="zh-CN" altLang="en-US" dirty="0"/>
              <a:t>）以及反向最大匹配分词（</a:t>
            </a:r>
            <a:r>
              <a:rPr lang="en-US" altLang="zh-CN" dirty="0"/>
              <a:t>BMM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52CCE8-2581-4B7D-910C-0112210B6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5497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读取 语料库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.txt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文件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抽取词表，不同的词及其词频。输出文件格式：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每行一个词及其词频，按照词频从小到大排序，如：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今天：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100</a:t>
            </a: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中国：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200</a:t>
            </a: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取消语料中的分词和词性标记。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0">
              <a:buClr>
                <a:srgbClr val="90C226"/>
              </a:buClr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基于该词表，编写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FMM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及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BMM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程序，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buClr>
                <a:srgbClr val="90C226"/>
              </a:buClr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输入：没有分过词的文本或者一段文本，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buClr>
                <a:srgbClr val="90C226"/>
              </a:buClr>
              <a:buNone/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输出：分词结果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>
              <a:buClr>
                <a:srgbClr val="90C226"/>
              </a:buClr>
              <a:buNone/>
            </a:pP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Deadline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月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日晚</a:t>
            </a:r>
            <a:r>
              <a:rPr lang="en-US" altLang="zh-CN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24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时</a:t>
            </a:r>
            <a:endParaRPr lang="en-US" altLang="zh-CN" dirty="0">
              <a:solidFill>
                <a:prstClr val="black">
                  <a:lumMod val="75000"/>
                  <a:lumOff val="25000"/>
                </a:prst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2292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18F29F-B3CD-490B-8B9B-738B4754F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8DBB2A-745F-4F83-8F6F-78D47E83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27151"/>
            <a:ext cx="8596668" cy="471421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输入：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祝愿祖国明天更加繁荣昌盛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香港大学生在京度佳节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新华社北京１月１日电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昨晚，第一次来到首都北京的５０多名香港大学生，和北京航空航天大学的同学们在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《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歌唱祖国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》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的歌声中一起迎接１９９８年的到来。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此次到京的香港大学生来自香港科技大学和浸会大学，他们于１２月３０日抵京后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参观了北大、清华和抗日战争纪念馆。在中国青年政治学院，两地大学生就学习、生活等共同关心的话题展开了交流。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输出：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祝愿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祖国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明天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更加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繁荣昌盛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香港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大学生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度佳节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新华社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北京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１月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１日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电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昨晚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第一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次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来到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首都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北京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５０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名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香港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大学生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北京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航空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航天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同学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 《/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歌唱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祖国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/》/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歌声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一起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迎接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１９９８年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到来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</a:p>
          <a:p>
            <a:pPr marL="0" indent="0">
              <a:buNone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此次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香港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大学生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来自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香港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科技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浸会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大学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他们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１２月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３０日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抵京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参观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北大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清华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抗日战争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纪念馆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中国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青年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政治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学院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两地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大学生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就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学习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  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生活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等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共同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关心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话题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展开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交流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/ </a:t>
            </a:r>
          </a:p>
        </p:txBody>
      </p:sp>
    </p:spTree>
    <p:extLst>
      <p:ext uri="{BB962C8B-B14F-4D97-AF65-F5344CB8AC3E}">
        <p14:creationId xmlns:p14="http://schemas.microsoft.com/office/powerpoint/2010/main" val="255237785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</TotalTime>
  <Words>412</Words>
  <Application>Microsoft Office PowerPoint</Application>
  <PresentationFormat>宽屏</PresentationFormat>
  <Paragraphs>23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黑体</vt:lpstr>
      <vt:lpstr>Arial</vt:lpstr>
      <vt:lpstr>Trebuchet MS</vt:lpstr>
      <vt:lpstr>Wingdings 3</vt:lpstr>
      <vt:lpstr>平面</vt:lpstr>
      <vt:lpstr>实验一  中文分词实验</vt:lpstr>
      <vt:lpstr>针对语料库，进行正向最大匹配分词（FMM）以及反向最大匹配分词（BMM）</vt:lpstr>
      <vt:lpstr>例子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实验二  数字水印实验</dc:title>
  <dc:creator>Windows 用户</dc:creator>
  <cp:lastModifiedBy>admin</cp:lastModifiedBy>
  <cp:revision>8</cp:revision>
  <dcterms:created xsi:type="dcterms:W3CDTF">2019-03-27T05:04:51Z</dcterms:created>
  <dcterms:modified xsi:type="dcterms:W3CDTF">2020-03-25T01:42:07Z</dcterms:modified>
</cp:coreProperties>
</file>