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-49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2E4C3-F40B-A440-B62E-E7A2094D821C}" type="datetimeFigureOut">
              <a:t>2017/12/26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860FA-D342-9C42-A788-73D5FA57601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62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9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9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8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3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9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9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2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2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4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7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73B0-02A2-154B-B6C1-D29734B11CA7}" type="datetimeFigureOut">
              <a:t>2017/12/26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9B7E-24DC-2A49-B392-9EA511AEE8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80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直播竞品分析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27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直播竞品格局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竞争图（体现领域、规模等信息）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高亮斗鱼、熊猫。（讲明挑选的理由）</a:t>
            </a:r>
          </a:p>
        </p:txBody>
      </p:sp>
    </p:spTree>
    <p:extLst>
      <p:ext uri="{BB962C8B-B14F-4D97-AF65-F5344CB8AC3E}">
        <p14:creationId xmlns:p14="http://schemas.microsoft.com/office/powerpoint/2010/main" val="80520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直播用户需求分析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讲清楚有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类角色：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观众。有哪些需求？高度抽象出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主播。作为内容生产者，激励方式是什么？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后面从观众的核心需求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，以及主播的激励方式分别展开对比。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70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核心需求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的满足度对比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功能分析（图示）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数据验证（图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数据展示）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如果用户核心需求之一是主播多。</a:t>
            </a:r>
            <a:endParaRPr kumimoji="1" lang="en-US" altLang="zh-CN" sz="18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那就需要呈现两个竞品分别是怎么打造“主播多”的体验的）</a:t>
            </a:r>
            <a:r>
              <a:rPr kumimoji="1" lang="en-US" altLang="zh-CN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从主播数量、主播页面设计、关注的引导来综合对比。</a:t>
            </a:r>
            <a:endParaRPr kumimoji="1" lang="en-US" altLang="zh-CN" sz="18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最后再加上某个数据指标对比（如人均关注主播数），验证某个竞品确实在这方面做的更好。</a:t>
            </a:r>
          </a:p>
        </p:txBody>
      </p:sp>
    </p:spTree>
    <p:extLst>
      <p:ext uri="{BB962C8B-B14F-4D97-AF65-F5344CB8AC3E}">
        <p14:creationId xmlns:p14="http://schemas.microsoft.com/office/powerpoint/2010/main" val="19105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核心需求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的满足度对比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功能分析（图示）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数据验证（图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数据展示）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如果用户核心需求之一是交流氛围活跃。</a:t>
            </a:r>
            <a:endParaRPr kumimoji="1" lang="en-US" altLang="zh-CN" sz="18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那就需要呈现两个竞品分别是怎么打造“氛围活跃”的体验的）</a:t>
            </a:r>
            <a:r>
              <a:rPr kumimoji="1" lang="en-US" altLang="zh-CN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从帖子浏览、弹幕等来综合对比。</a:t>
            </a:r>
            <a:endParaRPr kumimoji="1" lang="en-US" altLang="zh-CN" sz="18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最后再加上某个数据指标对比（如单场直播的人均弹幕数），验证某个竞品确实在这方面做的更好。</a:t>
            </a:r>
          </a:p>
          <a:p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97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核心需求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的满足度对比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功能分析（图示）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数据验证（图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数据展示）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24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激励体系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功能分析：物质激励、荣誉激励、功能引导（最弱）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数据验证：主播数量、活跃度数据佐证。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7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481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直播竞品分析</vt:lpstr>
      <vt:lpstr>直播竞品格局</vt:lpstr>
      <vt:lpstr>直播用户需求分析</vt:lpstr>
      <vt:lpstr>核心需求1的满足度对比</vt:lpstr>
      <vt:lpstr>核心需求2的满足度对比</vt:lpstr>
      <vt:lpstr>核心需求3的满足度对比</vt:lpstr>
      <vt:lpstr>激励体系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罗肖</dc:creator>
  <cp:lastModifiedBy>木心</cp:lastModifiedBy>
  <cp:revision>12</cp:revision>
  <dcterms:created xsi:type="dcterms:W3CDTF">2017-12-26T14:16:30Z</dcterms:created>
  <dcterms:modified xsi:type="dcterms:W3CDTF">2017-12-26T15:31:53Z</dcterms:modified>
</cp:coreProperties>
</file>