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296" r:id="rId2"/>
    <p:sldId id="257" r:id="rId3"/>
    <p:sldId id="258" r:id="rId4"/>
    <p:sldId id="299" r:id="rId5"/>
    <p:sldId id="301" r:id="rId6"/>
    <p:sldId id="306" r:id="rId7"/>
    <p:sldId id="305" r:id="rId8"/>
    <p:sldId id="269" r:id="rId9"/>
    <p:sldId id="259" r:id="rId10"/>
    <p:sldId id="260" r:id="rId11"/>
    <p:sldId id="261" r:id="rId12"/>
    <p:sldId id="262" r:id="rId13"/>
    <p:sldId id="263" r:id="rId14"/>
    <p:sldId id="264" r:id="rId15"/>
    <p:sldId id="265" r:id="rId16"/>
    <p:sldId id="266" r:id="rId17"/>
    <p:sldId id="267" r:id="rId18"/>
    <p:sldId id="274" r:id="rId19"/>
    <p:sldId id="268" r:id="rId20"/>
    <p:sldId id="270" r:id="rId21"/>
    <p:sldId id="271" r:id="rId22"/>
    <p:sldId id="275" r:id="rId23"/>
    <p:sldId id="272" r:id="rId24"/>
    <p:sldId id="273" r:id="rId25"/>
    <p:sldId id="276" r:id="rId26"/>
    <p:sldId id="277" r:id="rId27"/>
    <p:sldId id="279" r:id="rId28"/>
    <p:sldId id="280" r:id="rId29"/>
    <p:sldId id="281" r:id="rId30"/>
    <p:sldId id="284" r:id="rId31"/>
    <p:sldId id="285" r:id="rId32"/>
    <p:sldId id="290" r:id="rId33"/>
    <p:sldId id="286" r:id="rId34"/>
    <p:sldId id="287" r:id="rId35"/>
    <p:sldId id="288" r:id="rId36"/>
    <p:sldId id="289" r:id="rId37"/>
    <p:sldId id="282" r:id="rId38"/>
    <p:sldId id="283" r:id="rId39"/>
    <p:sldId id="303" r:id="rId40"/>
    <p:sldId id="291" r:id="rId41"/>
  </p:sldIdLst>
  <p:sldSz cx="9144000" cy="5143500" type="screen16x9"/>
  <p:notesSz cx="6858000" cy="9144000"/>
  <p:embeddedFontLst>
    <p:embeddedFont>
      <p:font typeface="微软雅黑" pitchFamily="34" charset="-122"/>
      <p:regular r:id="rId43"/>
      <p:bold r:id="rId44"/>
    </p:embeddedFont>
    <p:embeddedFont>
      <p:font typeface="Calibri" pitchFamily="34" charset="0"/>
      <p:regular r:id="rId45"/>
      <p:bold r:id="rId46"/>
      <p:italic r:id="rId47"/>
      <p:boldItalic r:id="rId48"/>
    </p:embeddedFont>
    <p:embeddedFont>
      <p:font typeface="隶书" pitchFamily="49" charset="-122"/>
      <p:regular r:id="rId49"/>
    </p:embeddedFont>
    <p:embeddedFont>
      <p:font typeface="Century Gothic" pitchFamily="34" charset="0"/>
      <p:regular r:id="rId50"/>
      <p:bold r:id="rId51"/>
      <p:italic r:id="rId52"/>
      <p:boldItalic r:id="rId53"/>
    </p:embeddedFont>
    <p:embeddedFont>
      <p:font typeface="方正正大黑简体" charset="-122"/>
      <p:regular r:id="rId54"/>
    </p:embeddedFont>
    <p:embeddedFont>
      <p:font typeface="华文细黑" pitchFamily="2" charset="-122"/>
      <p:regular r:id="rId55"/>
    </p:embeddedFont>
    <p:embeddedFont>
      <p:font typeface="Impact" pitchFamily="34" charset="0"/>
      <p:regular r:id="rId5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73A9"/>
    <a:srgbClr val="303030"/>
    <a:srgbClr val="909090"/>
    <a:srgbClr val="F06078"/>
    <a:srgbClr val="F06A8A"/>
    <a:srgbClr val="D83030"/>
    <a:srgbClr val="B862A7"/>
    <a:srgbClr val="F0A800"/>
    <a:srgbClr val="AED260"/>
    <a:srgbClr val="5F1F8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5" autoAdjust="0"/>
    <p:restoredTop sz="94660"/>
  </p:normalViewPr>
  <p:slideViewPr>
    <p:cSldViewPr>
      <p:cViewPr>
        <p:scale>
          <a:sx n="110" d="100"/>
          <a:sy n="110" d="100"/>
        </p:scale>
        <p:origin x="-653"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D63C5-CED3-4198-ADFC-235C7510EC39}" type="datetimeFigureOut">
              <a:rPr lang="zh-CN" altLang="en-US" smtClean="0"/>
              <a:pPr/>
              <a:t>2020/2/23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D69F8-84B8-4848-85BA-EA3E20CCD79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pPr/>
              <a:t>2020/2/23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746BAEA-2E2F-43C1-8FC5-9FEE3A8DF45C}" type="datetimeFigureOut">
              <a:rPr lang="zh-CN" altLang="en-US" smtClean="0"/>
              <a:pPr/>
              <a:t>2020/2/23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2DB5319-2DBA-4D9A-88B5-78BEDCD9319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file:///C:\Users\dzh\Desktop\PPT(025)09-06\&#21830;&#21153;&#19968;.mp3" TargetMode="External"/><Relationship Id="rId6" Type="http://schemas.openxmlformats.org/officeDocument/2006/relationships/image" Target="../media/image2.png"/><Relationship Id="rId5" Type="http://schemas.microsoft.com/office/2007/relationships/media" Target="file:///C:\Users\dzh\Desktop\PPT(025)09-06\&#21830;&#21153;&#19968;.mp3"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image35.wdp"/><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8" name="商务一.mp3">
            <a:hlinkClick r:id="" action="ppaction://media"/>
          </p:cNvPr>
          <p:cNvPicPr>
            <a:picLocks noRot="1" noChangeAspect="1"/>
          </p:cNvPicPr>
          <p:nvPr>
            <a:audioFile r:link="rId1"/>
            <p:extLst>
              <p:ext uri="{DAA4B4D4-6D71-4841-9C94-3DE7FCFB9230}">
                <p14:media xmlns:p14="http://schemas.microsoft.com/office/powerpoint/2010/main" xmlns="" r:link="rId5"/>
              </p:ext>
            </p:extLst>
          </p:nvPr>
        </p:nvPicPr>
        <p:blipFill>
          <a:blip r:embed="rId6"/>
          <a:srcRect/>
          <a:stretch>
            <a:fillRect/>
          </a:stretch>
        </p:blipFill>
        <p:spPr bwMode="auto">
          <a:xfrm>
            <a:off x="10476656" y="-6145"/>
            <a:ext cx="24384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4067944" y="1707654"/>
            <a:ext cx="4824536" cy="646331"/>
          </a:xfrm>
          <a:prstGeom prst="rect">
            <a:avLst/>
          </a:prstGeom>
          <a:noFill/>
        </p:spPr>
        <p:txBody>
          <a:bodyPr wrap="square" rtlCol="0">
            <a:spAutoFit/>
          </a:bodyPr>
          <a:lstStyle/>
          <a:p>
            <a:pPr algn="ctr"/>
            <a:r>
              <a:rPr lang="en-US" altLang="zh-CN" sz="3600" b="1" spc="300" dirty="0" smtClean="0">
                <a:solidFill>
                  <a:schemeClr val="tx1">
                    <a:lumMod val="85000"/>
                    <a:lumOff val="15000"/>
                  </a:schemeClr>
                </a:solidFill>
                <a:latin typeface="微软雅黑" panose="020B0503020204020204" pitchFamily="34" charset="-122"/>
                <a:ea typeface="微软雅黑" panose="020B0503020204020204" pitchFamily="34" charset="-122"/>
              </a:rPr>
              <a:t>POWERPOINT</a:t>
            </a:r>
            <a:r>
              <a:rPr lang="zh-CN" altLang="en-US" sz="3600" b="1" spc="300" dirty="0" smtClean="0">
                <a:solidFill>
                  <a:schemeClr val="tx1">
                    <a:lumMod val="85000"/>
                    <a:lumOff val="15000"/>
                  </a:schemeClr>
                </a:solidFill>
                <a:latin typeface="微软雅黑" panose="020B0503020204020204" pitchFamily="34" charset="-122"/>
                <a:ea typeface="微软雅黑" panose="020B0503020204020204" pitchFamily="34" charset="-122"/>
              </a:rPr>
              <a:t>模板</a:t>
            </a:r>
            <a:endParaRPr lang="zh-CN" altLang="en-US" sz="36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4397752" y="2353985"/>
            <a:ext cx="4164923" cy="338554"/>
          </a:xfrm>
          <a:prstGeom prst="rect">
            <a:avLst/>
          </a:prstGeom>
          <a:effectLst/>
        </p:spPr>
        <p:txBody>
          <a:bodyPr wrap="none">
            <a:spAutoFit/>
          </a:bodyPr>
          <a:lstStyle/>
          <a:p>
            <a:pPr algn="ct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 简约现代办公室主题动态</a:t>
            </a: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rPr>
              <a:t>PPT</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模板</a:t>
            </a: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8"/>
                                        </p:tgtEl>
                                      </p:cBhvr>
                                    </p:cmd>
                                  </p:childTnLst>
                                </p:cTn>
                              </p:par>
                            </p:childTnLst>
                          </p:cTn>
                        </p:par>
                        <p:par>
                          <p:cTn id="7" fill="hold">
                            <p:stCondLst>
                              <p:cond delay="0"/>
                            </p:stCondLst>
                            <p:childTnLst>
                              <p:par>
                                <p:cTn id="8" presetID="41" presetClass="entr" presetSubtype="0" fill="hold" grpId="0" nodeType="afterEffect">
                                  <p:stCondLst>
                                    <p:cond delay="0"/>
                                  </p:stCondLst>
                                  <p:iterate type="lt">
                                    <p:tmPct val="10000"/>
                                  </p:iterate>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4"/>
                                        </p:tgtEl>
                                        <p:attrNameLst>
                                          <p:attrName>ppt_y</p:attrName>
                                        </p:attrNameLst>
                                      </p:cBhvr>
                                      <p:tavLst>
                                        <p:tav tm="0">
                                          <p:val>
                                            <p:strVal val="#ppt_y"/>
                                          </p:val>
                                        </p:tav>
                                        <p:tav tm="100000">
                                          <p:val>
                                            <p:strVal val="#ppt_y"/>
                                          </p:val>
                                        </p:tav>
                                      </p:tavLst>
                                    </p:anim>
                                    <p:anim calcmode="lin" valueType="num">
                                      <p:cBhvr>
                                        <p:cTn id="1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4"/>
                                        </p:tgtEl>
                                      </p:cBhvr>
                                    </p:animEffect>
                                  </p:childTnLst>
                                </p:cTn>
                              </p:par>
                            </p:childTnLst>
                          </p:cTn>
                        </p:par>
                        <p:par>
                          <p:cTn id="15" fill="hold">
                            <p:stCondLst>
                              <p:cond delay="1049"/>
                            </p:stCondLst>
                            <p:childTnLst>
                              <p:par>
                                <p:cTn id="16" presetID="47"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1" repeatCount="indefinite" fill="remove" display="0">
                  <p:stCondLst>
                    <p:cond delay="indefinite"/>
                  </p:stCondLst>
                  <p:endCondLst>
                    <p:cond evt="onStopAudio" delay="0">
                      <p:tgtEl>
                        <p:sldTgt/>
                      </p:tgtEl>
                    </p:cond>
                  </p:endCondLst>
                </p:cTn>
                <p:tgtEl>
                  <p:spTgt spid="18"/>
                </p:tgtEl>
              </p:cMediaNode>
            </p:audio>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19" name="五边形 18"/>
          <p:cNvSpPr/>
          <p:nvPr/>
        </p:nvSpPr>
        <p:spPr>
          <a:xfrm>
            <a:off x="4429142" y="1181242"/>
            <a:ext cx="2880320" cy="936104"/>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五边形 19"/>
          <p:cNvSpPr/>
          <p:nvPr/>
        </p:nvSpPr>
        <p:spPr>
          <a:xfrm flipH="1">
            <a:off x="1548822" y="2110832"/>
            <a:ext cx="2880320" cy="936104"/>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TextBox 20"/>
          <p:cNvSpPr txBox="1"/>
          <p:nvPr/>
        </p:nvSpPr>
        <p:spPr>
          <a:xfrm>
            <a:off x="1980870" y="2437316"/>
            <a:ext cx="2448272" cy="400110"/>
          </a:xfrm>
          <a:prstGeom prst="rect">
            <a:avLst/>
          </a:prstGeom>
          <a:noFill/>
        </p:spPr>
        <p:txBody>
          <a:bodyPr wrap="square" rtlCol="0">
            <a:spAutoFit/>
          </a:bodyPr>
          <a:lstStyle/>
          <a:p>
            <a:pPr algn="r"/>
            <a:r>
              <a:rPr lang="en-US" altLang="zh-CN" sz="2000" dirty="0" smtClean="0">
                <a:solidFill>
                  <a:schemeClr val="bg1"/>
                </a:solidFill>
                <a:latin typeface="方正正大黑简体" panose="02010600030101010101" pitchFamily="2" charset="-122"/>
                <a:ea typeface="方正正大黑简体" panose="02010600030101010101" pitchFamily="2" charset="-122"/>
              </a:rPr>
              <a:t>2014</a:t>
            </a:r>
            <a:r>
              <a:rPr lang="zh-CN" altLang="en-US" sz="2000" dirty="0" smtClean="0">
                <a:solidFill>
                  <a:schemeClr val="bg1"/>
                </a:solidFill>
                <a:latin typeface="方正正大黑简体" panose="02010600030101010101" pitchFamily="2" charset="-122"/>
                <a:ea typeface="方正正大黑简体" panose="02010600030101010101" pitchFamily="2" charset="-122"/>
              </a:rPr>
              <a:t>年工作情况</a:t>
            </a:r>
            <a:endParaRPr lang="zh-CN" altLang="en-US" sz="2000" dirty="0">
              <a:solidFill>
                <a:schemeClr val="bg1"/>
              </a:solidFill>
              <a:latin typeface="方正正大黑简体" panose="02010600030101010101" pitchFamily="2" charset="-122"/>
              <a:ea typeface="方正正大黑简体" panose="02010600030101010101" pitchFamily="2" charset="-122"/>
            </a:endParaRPr>
          </a:p>
        </p:txBody>
      </p:sp>
      <p:sp>
        <p:nvSpPr>
          <p:cNvPr id="22" name="TextBox 21"/>
          <p:cNvSpPr txBox="1"/>
          <p:nvPr/>
        </p:nvSpPr>
        <p:spPr>
          <a:xfrm>
            <a:off x="4429142" y="1449239"/>
            <a:ext cx="2448272" cy="400110"/>
          </a:xfrm>
          <a:prstGeom prst="rect">
            <a:avLst/>
          </a:prstGeom>
          <a:noFill/>
        </p:spPr>
        <p:txBody>
          <a:bodyPr wrap="square" rtlCol="0">
            <a:spAutoFit/>
          </a:bodyPr>
          <a:lstStyle/>
          <a:p>
            <a:r>
              <a:rPr lang="en-US" altLang="zh-CN" sz="2000" dirty="0" smtClean="0">
                <a:solidFill>
                  <a:schemeClr val="bg1"/>
                </a:solidFill>
                <a:latin typeface="方正正大黑简体" panose="02010600030101010101" pitchFamily="2" charset="-122"/>
                <a:ea typeface="方正正大黑简体" panose="02010600030101010101" pitchFamily="2" charset="-122"/>
              </a:rPr>
              <a:t>2015</a:t>
            </a:r>
            <a:r>
              <a:rPr lang="zh-CN" altLang="en-US" sz="2000" dirty="0" smtClean="0">
                <a:solidFill>
                  <a:schemeClr val="bg1"/>
                </a:solidFill>
                <a:latin typeface="方正正大黑简体" panose="02010600030101010101" pitchFamily="2" charset="-122"/>
                <a:ea typeface="方正正大黑简体" panose="02010600030101010101" pitchFamily="2" charset="-122"/>
              </a:rPr>
              <a:t>年工作情况</a:t>
            </a:r>
            <a:endParaRPr lang="zh-CN" altLang="en-US" sz="2000" dirty="0">
              <a:solidFill>
                <a:schemeClr val="bg1"/>
              </a:solidFill>
              <a:latin typeface="方正正大黑简体" panose="02010600030101010101" pitchFamily="2" charset="-122"/>
              <a:ea typeface="方正正大黑简体" panose="02010600030101010101" pitchFamily="2" charset="-122"/>
            </a:endParaRPr>
          </a:p>
        </p:txBody>
      </p:sp>
      <p:sp>
        <p:nvSpPr>
          <p:cNvPr id="23" name="TextBox 22"/>
          <p:cNvSpPr txBox="1"/>
          <p:nvPr/>
        </p:nvSpPr>
        <p:spPr>
          <a:xfrm>
            <a:off x="899592" y="987574"/>
            <a:ext cx="3240359" cy="923330"/>
          </a:xfrm>
          <a:prstGeom prst="rect">
            <a:avLst/>
          </a:prstGeom>
          <a:noFill/>
        </p:spPr>
        <p:txBody>
          <a:bodyPr wrap="square" rtlCol="0">
            <a:spAutoFit/>
          </a:bodyPr>
          <a:lstStyle/>
          <a:p>
            <a:pPr>
              <a:lnSpc>
                <a:spcPct val="150000"/>
              </a:lnSpc>
            </a:pPr>
            <a:r>
              <a:rPr lang="zh-CN" altLang="en-US" sz="1200" dirty="0" smtClean="0">
                <a:solidFill>
                  <a:schemeClr val="tx1">
                    <a:lumMod val="95000"/>
                    <a:lumOff val="5000"/>
                  </a:schemeClr>
                </a:solidFill>
              </a:rPr>
              <a:t>这里输入简单的文字概述</a:t>
            </a:r>
            <a:r>
              <a:rPr lang="zh-CN" altLang="en-US" sz="1200" dirty="0">
                <a:solidFill>
                  <a:schemeClr val="tx1">
                    <a:lumMod val="95000"/>
                    <a:lumOff val="5000"/>
                  </a:schemeClr>
                </a:solidFill>
              </a:rPr>
              <a:t>这里输入</a:t>
            </a:r>
            <a:r>
              <a:rPr lang="zh-CN" altLang="en-US" sz="1200" dirty="0" smtClean="0">
                <a:solidFill>
                  <a:schemeClr val="tx1">
                    <a:lumMod val="95000"/>
                    <a:lumOff val="5000"/>
                  </a:schemeClr>
                </a:solidFill>
              </a:rPr>
              <a:t>简单文字概</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述这里</a:t>
            </a:r>
            <a:r>
              <a:rPr lang="zh-CN" altLang="en-US" sz="1200" dirty="0">
                <a:solidFill>
                  <a:schemeClr val="tx1">
                    <a:lumMod val="95000"/>
                    <a:lumOff val="5000"/>
                  </a:schemeClr>
                </a:solidFill>
              </a:rPr>
              <a:t>输入简单的文字</a:t>
            </a:r>
            <a:r>
              <a:rPr lang="zh-CN" altLang="en-US" sz="1200" dirty="0" smtClean="0">
                <a:solidFill>
                  <a:schemeClr val="tx1">
                    <a:lumMod val="95000"/>
                    <a:lumOff val="5000"/>
                  </a:schemeClr>
                </a:solidFill>
              </a:rPr>
              <a:t>概述这里入简单</a:t>
            </a:r>
            <a:r>
              <a:rPr lang="zh-CN" altLang="en-US" sz="1200" dirty="0">
                <a:solidFill>
                  <a:schemeClr val="tx1">
                    <a:lumMod val="95000"/>
                    <a:lumOff val="5000"/>
                  </a:schemeClr>
                </a:solidFill>
              </a:rPr>
              <a:t>的</a:t>
            </a:r>
            <a:r>
              <a:rPr lang="zh-CN" altLang="en-US" sz="1200" dirty="0" smtClean="0">
                <a:solidFill>
                  <a:schemeClr val="tx1">
                    <a:lumMod val="95000"/>
                    <a:lumOff val="5000"/>
                  </a:schemeClr>
                </a:solidFill>
              </a:rPr>
              <a:t>文字</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概述这里输入</a:t>
            </a:r>
            <a:r>
              <a:rPr lang="zh-CN" altLang="en-US" sz="1200" dirty="0">
                <a:solidFill>
                  <a:schemeClr val="tx1">
                    <a:lumMod val="95000"/>
                    <a:lumOff val="5000"/>
                  </a:schemeClr>
                </a:solidFill>
              </a:rPr>
              <a:t>述简单的文字</a:t>
            </a:r>
            <a:r>
              <a:rPr lang="zh-CN" altLang="en-US" sz="1200" dirty="0" smtClean="0">
                <a:solidFill>
                  <a:schemeClr val="tx1">
                    <a:lumMod val="95000"/>
                    <a:lumOff val="5000"/>
                  </a:schemeClr>
                </a:solidFill>
              </a:rPr>
              <a:t>概述</a:t>
            </a:r>
            <a:endParaRPr lang="zh-CN" altLang="en-US" sz="1200" dirty="0">
              <a:solidFill>
                <a:schemeClr val="tx1">
                  <a:lumMod val="95000"/>
                  <a:lumOff val="5000"/>
                </a:schemeClr>
              </a:solidFill>
            </a:endParaRPr>
          </a:p>
        </p:txBody>
      </p:sp>
      <p:sp>
        <p:nvSpPr>
          <p:cNvPr id="24" name="TextBox 23"/>
          <p:cNvSpPr txBox="1"/>
          <p:nvPr/>
        </p:nvSpPr>
        <p:spPr>
          <a:xfrm>
            <a:off x="4645166" y="2375761"/>
            <a:ext cx="3240359" cy="923330"/>
          </a:xfrm>
          <a:prstGeom prst="rect">
            <a:avLst/>
          </a:prstGeom>
          <a:noFill/>
        </p:spPr>
        <p:txBody>
          <a:bodyPr wrap="square" rtlCol="0">
            <a:spAutoFit/>
          </a:bodyPr>
          <a:lstStyle/>
          <a:p>
            <a:pPr>
              <a:lnSpc>
                <a:spcPct val="150000"/>
              </a:lnSpc>
            </a:pPr>
            <a:r>
              <a:rPr lang="zh-CN" altLang="en-US" sz="1200" dirty="0" smtClean="0">
                <a:solidFill>
                  <a:schemeClr val="tx1">
                    <a:lumMod val="95000"/>
                    <a:lumOff val="5000"/>
                  </a:schemeClr>
                </a:solidFill>
              </a:rPr>
              <a:t>这里输入简单的文字概述</a:t>
            </a:r>
            <a:r>
              <a:rPr lang="zh-CN" altLang="en-US" sz="1200" dirty="0">
                <a:solidFill>
                  <a:schemeClr val="tx1">
                    <a:lumMod val="95000"/>
                    <a:lumOff val="5000"/>
                  </a:schemeClr>
                </a:solidFill>
              </a:rPr>
              <a:t>这里输入</a:t>
            </a:r>
            <a:r>
              <a:rPr lang="zh-CN" altLang="en-US" sz="1200" dirty="0" smtClean="0">
                <a:solidFill>
                  <a:schemeClr val="tx1">
                    <a:lumMod val="95000"/>
                    <a:lumOff val="5000"/>
                  </a:schemeClr>
                </a:solidFill>
              </a:rPr>
              <a:t>简单文字概</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述这里</a:t>
            </a:r>
            <a:r>
              <a:rPr lang="zh-CN" altLang="en-US" sz="1200" dirty="0">
                <a:solidFill>
                  <a:schemeClr val="tx1">
                    <a:lumMod val="95000"/>
                    <a:lumOff val="5000"/>
                  </a:schemeClr>
                </a:solidFill>
              </a:rPr>
              <a:t>输入简单的文字</a:t>
            </a:r>
            <a:r>
              <a:rPr lang="zh-CN" altLang="en-US" sz="1200" dirty="0" smtClean="0">
                <a:solidFill>
                  <a:schemeClr val="tx1">
                    <a:lumMod val="95000"/>
                    <a:lumOff val="5000"/>
                  </a:schemeClr>
                </a:solidFill>
              </a:rPr>
              <a:t>概述这里入简单</a:t>
            </a:r>
            <a:r>
              <a:rPr lang="zh-CN" altLang="en-US" sz="1200" dirty="0">
                <a:solidFill>
                  <a:schemeClr val="tx1">
                    <a:lumMod val="95000"/>
                    <a:lumOff val="5000"/>
                  </a:schemeClr>
                </a:solidFill>
              </a:rPr>
              <a:t>的</a:t>
            </a:r>
            <a:r>
              <a:rPr lang="zh-CN" altLang="en-US" sz="1200" dirty="0" smtClean="0">
                <a:solidFill>
                  <a:schemeClr val="tx1">
                    <a:lumMod val="95000"/>
                    <a:lumOff val="5000"/>
                  </a:schemeClr>
                </a:solidFill>
              </a:rPr>
              <a:t>文字</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概述这里输入</a:t>
            </a:r>
            <a:r>
              <a:rPr lang="zh-CN" altLang="en-US" sz="1200" dirty="0">
                <a:solidFill>
                  <a:schemeClr val="tx1">
                    <a:lumMod val="95000"/>
                    <a:lumOff val="5000"/>
                  </a:schemeClr>
                </a:solidFill>
              </a:rPr>
              <a:t>述简单的文字</a:t>
            </a:r>
            <a:r>
              <a:rPr lang="zh-CN" altLang="en-US" sz="1200" dirty="0" smtClean="0">
                <a:solidFill>
                  <a:schemeClr val="tx1">
                    <a:lumMod val="95000"/>
                    <a:lumOff val="5000"/>
                  </a:schemeClr>
                </a:solidFill>
              </a:rPr>
              <a:t>概述</a:t>
            </a:r>
            <a:endParaRPr lang="zh-CN" altLang="en-US" sz="1200" dirty="0">
              <a:solidFill>
                <a:schemeClr val="tx1">
                  <a:lumMod val="95000"/>
                  <a:lumOff val="5000"/>
                </a:schemeClr>
              </a:solidFill>
            </a:endParaRPr>
          </a:p>
        </p:txBody>
      </p:sp>
      <p:sp>
        <p:nvSpPr>
          <p:cNvPr id="25" name="矩形 24"/>
          <p:cNvSpPr/>
          <p:nvPr/>
        </p:nvSpPr>
        <p:spPr>
          <a:xfrm>
            <a:off x="2560838" y="3564117"/>
            <a:ext cx="1692188" cy="226957"/>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矩形 25"/>
          <p:cNvSpPr/>
          <p:nvPr/>
        </p:nvSpPr>
        <p:spPr>
          <a:xfrm>
            <a:off x="1588730" y="3924157"/>
            <a:ext cx="2652199" cy="226957"/>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矩形 26"/>
          <p:cNvSpPr/>
          <p:nvPr/>
        </p:nvSpPr>
        <p:spPr>
          <a:xfrm>
            <a:off x="2092786" y="4345272"/>
            <a:ext cx="2160240" cy="226957"/>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32439"/>
              </a:solidFill>
            </a:endParaRPr>
          </a:p>
        </p:txBody>
      </p:sp>
      <p:sp>
        <p:nvSpPr>
          <p:cNvPr id="28" name="TextBox 27"/>
          <p:cNvSpPr txBox="1"/>
          <p:nvPr/>
        </p:nvSpPr>
        <p:spPr>
          <a:xfrm>
            <a:off x="2769718" y="3564117"/>
            <a:ext cx="1197764" cy="261610"/>
          </a:xfrm>
          <a:prstGeom prst="rect">
            <a:avLst/>
          </a:prstGeom>
          <a:noFill/>
        </p:spPr>
        <p:txBody>
          <a:bodyPr wrap="none" rtlCol="0">
            <a:spAutoFit/>
          </a:bodyPr>
          <a:lstStyle/>
          <a:p>
            <a:r>
              <a:rPr lang="zh-CN" altLang="en-US" sz="1100" dirty="0" smtClean="0">
                <a:solidFill>
                  <a:schemeClr val="bg1"/>
                </a:solidFill>
              </a:rPr>
              <a:t>计划完成：</a:t>
            </a:r>
            <a:r>
              <a:rPr lang="en-US" altLang="zh-CN" sz="1100" dirty="0" smtClean="0">
                <a:solidFill>
                  <a:schemeClr val="bg1"/>
                </a:solidFill>
              </a:rPr>
              <a:t>56</a:t>
            </a:r>
            <a:r>
              <a:rPr lang="zh-CN" altLang="en-US" sz="1100" dirty="0" smtClean="0">
                <a:solidFill>
                  <a:schemeClr val="bg1"/>
                </a:solidFill>
              </a:rPr>
              <a:t>％</a:t>
            </a:r>
            <a:endParaRPr lang="zh-CN" altLang="en-US" sz="1100" dirty="0">
              <a:solidFill>
                <a:schemeClr val="bg1"/>
              </a:solidFill>
            </a:endParaRPr>
          </a:p>
        </p:txBody>
      </p:sp>
      <p:sp>
        <p:nvSpPr>
          <p:cNvPr id="29" name="TextBox 28"/>
          <p:cNvSpPr txBox="1"/>
          <p:nvPr/>
        </p:nvSpPr>
        <p:spPr>
          <a:xfrm>
            <a:off x="2380818" y="3924157"/>
            <a:ext cx="1563248" cy="261610"/>
          </a:xfrm>
          <a:prstGeom prst="rect">
            <a:avLst/>
          </a:prstGeom>
          <a:noFill/>
        </p:spPr>
        <p:txBody>
          <a:bodyPr wrap="none" rtlCol="0">
            <a:spAutoFit/>
          </a:bodyPr>
          <a:lstStyle/>
          <a:p>
            <a:r>
              <a:rPr lang="zh-CN" altLang="en-US" sz="1100" dirty="0" smtClean="0">
                <a:solidFill>
                  <a:schemeClr val="bg1"/>
                </a:solidFill>
              </a:rPr>
              <a:t>实际完成数目：</a:t>
            </a:r>
            <a:r>
              <a:rPr lang="en-US" altLang="zh-CN" sz="1100" dirty="0" smtClean="0">
                <a:solidFill>
                  <a:schemeClr val="bg1"/>
                </a:solidFill>
              </a:rPr>
              <a:t>820</a:t>
            </a:r>
            <a:r>
              <a:rPr lang="zh-CN" altLang="en-US" sz="1100" dirty="0" smtClean="0">
                <a:solidFill>
                  <a:schemeClr val="bg1"/>
                </a:solidFill>
              </a:rPr>
              <a:t>万</a:t>
            </a:r>
            <a:endParaRPr lang="zh-CN" altLang="en-US" sz="1100" dirty="0">
              <a:solidFill>
                <a:schemeClr val="bg1"/>
              </a:solidFill>
            </a:endParaRPr>
          </a:p>
        </p:txBody>
      </p:sp>
      <p:sp>
        <p:nvSpPr>
          <p:cNvPr id="30" name="TextBox 29"/>
          <p:cNvSpPr txBox="1"/>
          <p:nvPr/>
        </p:nvSpPr>
        <p:spPr>
          <a:xfrm>
            <a:off x="2812866" y="4350508"/>
            <a:ext cx="1140056" cy="261610"/>
          </a:xfrm>
          <a:prstGeom prst="rect">
            <a:avLst/>
          </a:prstGeom>
          <a:noFill/>
        </p:spPr>
        <p:txBody>
          <a:bodyPr wrap="none" rtlCol="0">
            <a:spAutoFit/>
          </a:bodyPr>
          <a:lstStyle/>
          <a:p>
            <a:r>
              <a:rPr lang="zh-CN" altLang="en-US" sz="1100" dirty="0" smtClean="0">
                <a:solidFill>
                  <a:schemeClr val="bg1"/>
                </a:solidFill>
              </a:rPr>
              <a:t>回款数：</a:t>
            </a:r>
            <a:r>
              <a:rPr lang="en-US" altLang="zh-CN" sz="1100" dirty="0" smtClean="0">
                <a:solidFill>
                  <a:schemeClr val="bg1"/>
                </a:solidFill>
              </a:rPr>
              <a:t>640</a:t>
            </a:r>
            <a:r>
              <a:rPr lang="zh-CN" altLang="en-US" sz="1100" dirty="0" smtClean="0">
                <a:solidFill>
                  <a:schemeClr val="bg1"/>
                </a:solidFill>
              </a:rPr>
              <a:t>万</a:t>
            </a:r>
            <a:endParaRPr lang="zh-CN" altLang="en-US" sz="1100" dirty="0">
              <a:solidFill>
                <a:schemeClr val="bg1"/>
              </a:solidFill>
            </a:endParaRPr>
          </a:p>
        </p:txBody>
      </p:sp>
      <p:sp>
        <p:nvSpPr>
          <p:cNvPr id="31" name="矩形 30"/>
          <p:cNvSpPr/>
          <p:nvPr/>
        </p:nvSpPr>
        <p:spPr>
          <a:xfrm>
            <a:off x="4572000" y="3539973"/>
            <a:ext cx="1692188" cy="226957"/>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矩形 31"/>
          <p:cNvSpPr/>
          <p:nvPr/>
        </p:nvSpPr>
        <p:spPr>
          <a:xfrm>
            <a:off x="4584097" y="3900013"/>
            <a:ext cx="2652199" cy="226957"/>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矩形 32"/>
          <p:cNvSpPr/>
          <p:nvPr/>
        </p:nvSpPr>
        <p:spPr>
          <a:xfrm>
            <a:off x="4572000" y="4321128"/>
            <a:ext cx="2160240" cy="226957"/>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TextBox 33"/>
          <p:cNvSpPr txBox="1"/>
          <p:nvPr/>
        </p:nvSpPr>
        <p:spPr>
          <a:xfrm>
            <a:off x="4780880" y="3539973"/>
            <a:ext cx="1197764" cy="261610"/>
          </a:xfrm>
          <a:prstGeom prst="rect">
            <a:avLst/>
          </a:prstGeom>
          <a:noFill/>
        </p:spPr>
        <p:txBody>
          <a:bodyPr wrap="none" rtlCol="0">
            <a:spAutoFit/>
          </a:bodyPr>
          <a:lstStyle/>
          <a:p>
            <a:r>
              <a:rPr lang="zh-CN" altLang="en-US" sz="1100" dirty="0" smtClean="0">
                <a:solidFill>
                  <a:schemeClr val="bg1"/>
                </a:solidFill>
              </a:rPr>
              <a:t>计划完成：</a:t>
            </a:r>
            <a:r>
              <a:rPr lang="en-US" altLang="zh-CN" sz="1100" dirty="0" smtClean="0">
                <a:solidFill>
                  <a:schemeClr val="bg1"/>
                </a:solidFill>
              </a:rPr>
              <a:t>56</a:t>
            </a:r>
            <a:r>
              <a:rPr lang="zh-CN" altLang="en-US" sz="1100" dirty="0" smtClean="0">
                <a:solidFill>
                  <a:schemeClr val="bg1"/>
                </a:solidFill>
              </a:rPr>
              <a:t>％</a:t>
            </a:r>
            <a:endParaRPr lang="zh-CN" altLang="en-US" sz="1100" dirty="0">
              <a:solidFill>
                <a:schemeClr val="bg1"/>
              </a:solidFill>
            </a:endParaRPr>
          </a:p>
        </p:txBody>
      </p:sp>
      <p:sp>
        <p:nvSpPr>
          <p:cNvPr id="35" name="TextBox 34"/>
          <p:cNvSpPr txBox="1"/>
          <p:nvPr/>
        </p:nvSpPr>
        <p:spPr>
          <a:xfrm>
            <a:off x="4788024" y="3900013"/>
            <a:ext cx="1563248" cy="261610"/>
          </a:xfrm>
          <a:prstGeom prst="rect">
            <a:avLst/>
          </a:prstGeom>
          <a:noFill/>
        </p:spPr>
        <p:txBody>
          <a:bodyPr wrap="none" rtlCol="0">
            <a:spAutoFit/>
          </a:bodyPr>
          <a:lstStyle/>
          <a:p>
            <a:r>
              <a:rPr lang="zh-CN" altLang="en-US" sz="1100" dirty="0" smtClean="0">
                <a:solidFill>
                  <a:schemeClr val="bg1"/>
                </a:solidFill>
              </a:rPr>
              <a:t>实际完成数目：</a:t>
            </a:r>
            <a:r>
              <a:rPr lang="en-US" altLang="zh-CN" sz="1100" dirty="0" smtClean="0">
                <a:solidFill>
                  <a:schemeClr val="bg1"/>
                </a:solidFill>
              </a:rPr>
              <a:t>820</a:t>
            </a:r>
            <a:r>
              <a:rPr lang="zh-CN" altLang="en-US" sz="1100" dirty="0" smtClean="0">
                <a:solidFill>
                  <a:schemeClr val="bg1"/>
                </a:solidFill>
              </a:rPr>
              <a:t>万</a:t>
            </a:r>
            <a:endParaRPr lang="zh-CN" altLang="en-US" sz="1100" dirty="0">
              <a:solidFill>
                <a:schemeClr val="bg1"/>
              </a:solidFill>
            </a:endParaRPr>
          </a:p>
        </p:txBody>
      </p:sp>
      <p:sp>
        <p:nvSpPr>
          <p:cNvPr id="36" name="TextBox 35"/>
          <p:cNvSpPr txBox="1"/>
          <p:nvPr/>
        </p:nvSpPr>
        <p:spPr>
          <a:xfrm>
            <a:off x="4800096" y="4326364"/>
            <a:ext cx="1140056" cy="261610"/>
          </a:xfrm>
          <a:prstGeom prst="rect">
            <a:avLst/>
          </a:prstGeom>
          <a:noFill/>
        </p:spPr>
        <p:txBody>
          <a:bodyPr wrap="none" rtlCol="0">
            <a:spAutoFit/>
          </a:bodyPr>
          <a:lstStyle/>
          <a:p>
            <a:r>
              <a:rPr lang="zh-CN" altLang="en-US" sz="1100" dirty="0" smtClean="0">
                <a:solidFill>
                  <a:schemeClr val="bg1"/>
                </a:solidFill>
              </a:rPr>
              <a:t>回款数：</a:t>
            </a:r>
            <a:r>
              <a:rPr lang="en-US" altLang="zh-CN" sz="1100" dirty="0" smtClean="0">
                <a:solidFill>
                  <a:schemeClr val="bg1"/>
                </a:solidFill>
              </a:rPr>
              <a:t>640</a:t>
            </a:r>
            <a:r>
              <a:rPr lang="zh-CN" altLang="en-US" sz="1100" dirty="0" smtClean="0">
                <a:solidFill>
                  <a:schemeClr val="bg1"/>
                </a:solidFill>
              </a:rPr>
              <a:t>万</a:t>
            </a:r>
            <a:endParaRPr lang="zh-CN" altLang="en-US" sz="1100"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1"/>
                                        </p:tgtEl>
                                        <p:attrNameLst>
                                          <p:attrName>ppt_y</p:attrName>
                                        </p:attrNameLst>
                                      </p:cBhvr>
                                      <p:tavLst>
                                        <p:tav tm="0">
                                          <p:val>
                                            <p:strVal val="#ppt_y"/>
                                          </p:val>
                                        </p:tav>
                                        <p:tav tm="100000">
                                          <p:val>
                                            <p:strVal val="#ppt_y"/>
                                          </p:val>
                                        </p:tav>
                                      </p:tavLst>
                                    </p:anim>
                                    <p:anim calcmode="lin" valueType="num">
                                      <p:cBhvr>
                                        <p:cTn id="26"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1"/>
                                        </p:tgtEl>
                                      </p:cBhvr>
                                    </p:animEffect>
                                  </p:childTnLst>
                                </p:cTn>
                              </p:par>
                            </p:childTnLst>
                          </p:cTn>
                        </p:par>
                        <p:par>
                          <p:cTn id="29" fill="hold">
                            <p:stCondLst>
                              <p:cond delay="24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2"/>
                                        </p:tgtEl>
                                        <p:attrNameLst>
                                          <p:attrName>ppt_y</p:attrName>
                                        </p:attrNameLst>
                                      </p:cBhvr>
                                      <p:tavLst>
                                        <p:tav tm="0">
                                          <p:val>
                                            <p:strVal val="#ppt_y"/>
                                          </p:val>
                                        </p:tav>
                                        <p:tav tm="100000">
                                          <p:val>
                                            <p:strVal val="#ppt_y"/>
                                          </p:val>
                                        </p:tav>
                                      </p:tavLst>
                                    </p:anim>
                                    <p:anim calcmode="lin" valueType="num">
                                      <p:cBhvr>
                                        <p:cTn id="3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2"/>
                                        </p:tgtEl>
                                      </p:cBhvr>
                                    </p:animEffect>
                                  </p:childTnLst>
                                </p:cTn>
                              </p:par>
                            </p:childTnLst>
                          </p:cTn>
                        </p:par>
                        <p:par>
                          <p:cTn id="37" fill="hold">
                            <p:stCondLst>
                              <p:cond delay="3299"/>
                            </p:stCondLst>
                            <p:childTnLst>
                              <p:par>
                                <p:cTn id="38" presetID="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par>
                          <p:cTn id="42" fill="hold">
                            <p:stCondLst>
                              <p:cond delay="3799"/>
                            </p:stCondLst>
                            <p:childTnLst>
                              <p:par>
                                <p:cTn id="43" presetID="2" presetClass="entr" presetSubtype="4"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par>
                          <p:cTn id="47" fill="hold">
                            <p:stCondLst>
                              <p:cond delay="4299"/>
                            </p:stCondLst>
                            <p:childTnLst>
                              <p:par>
                                <p:cTn id="48" presetID="22" presetClass="entr" presetSubtype="2"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right)">
                                      <p:cBhvr>
                                        <p:cTn id="50" dur="400"/>
                                        <p:tgtEl>
                                          <p:spTgt spid="25"/>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right)">
                                      <p:cBhvr>
                                        <p:cTn id="53" dur="500"/>
                                        <p:tgtEl>
                                          <p:spTgt spid="28"/>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right)">
                                      <p:cBhvr>
                                        <p:cTn id="56" dur="500"/>
                                        <p:tgtEl>
                                          <p:spTgt spid="26"/>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right)">
                                      <p:cBhvr>
                                        <p:cTn id="59" dur="500"/>
                                        <p:tgtEl>
                                          <p:spTgt spid="29"/>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right)">
                                      <p:cBhvr>
                                        <p:cTn id="62" dur="500"/>
                                        <p:tgtEl>
                                          <p:spTgt spid="3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right)">
                                      <p:cBhvr>
                                        <p:cTn id="65" dur="500"/>
                                        <p:tgtEl>
                                          <p:spTgt spid="2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500"/>
                                        <p:tgtEl>
                                          <p:spTgt spid="32"/>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9" grpId="0" animBg="1"/>
      <p:bldP spid="20" grpId="0" animBg="1"/>
      <p:bldP spid="21" grpId="0"/>
      <p:bldP spid="22" grpId="0"/>
      <p:bldP spid="23" grpId="0"/>
      <p:bldP spid="24" grpId="0"/>
      <p:bldP spid="25" grpId="0" animBg="1"/>
      <p:bldP spid="26" grpId="0" animBg="1"/>
      <p:bldP spid="27" grpId="0" animBg="1"/>
      <p:bldP spid="28" grpId="0"/>
      <p:bldP spid="29" grpId="0"/>
      <p:bldP spid="30" grpId="0"/>
      <p:bldP spid="31" grpId="0" animBg="1"/>
      <p:bldP spid="32" grpId="0" animBg="1"/>
      <p:bldP spid="33" grpId="0" animBg="1"/>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cxnSp>
        <p:nvCxnSpPr>
          <p:cNvPr id="37" name="直接连接符 36"/>
          <p:cNvCxnSpPr/>
          <p:nvPr/>
        </p:nvCxnSpPr>
        <p:spPr>
          <a:xfrm flipH="1">
            <a:off x="723638" y="3162649"/>
            <a:ext cx="536053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55576" y="2571998"/>
            <a:ext cx="536053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23638" y="1851670"/>
            <a:ext cx="536053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723638" y="1203598"/>
            <a:ext cx="536053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12393" y="1141463"/>
            <a:ext cx="2192055" cy="1461370"/>
          </a:xfrm>
          <a:prstGeom prst="rect">
            <a:avLst/>
          </a:prstGeom>
          <a:solidFill>
            <a:srgbClr val="003B90"/>
          </a:solidFill>
          <a:ln w="19050">
            <a:solidFill>
              <a:srgbClr val="3D73A9"/>
            </a:solidFill>
          </a:ln>
        </p:spPr>
      </p:pic>
      <p:pic>
        <p:nvPicPr>
          <p:cNvPr id="42" name="图片 4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12393" y="2827060"/>
            <a:ext cx="2192055" cy="1544890"/>
          </a:xfrm>
          <a:prstGeom prst="rect">
            <a:avLst/>
          </a:prstGeom>
          <a:solidFill>
            <a:srgbClr val="003B90"/>
          </a:solidFill>
          <a:ln w="19050">
            <a:solidFill>
              <a:srgbClr val="3D73A9"/>
            </a:solidFill>
          </a:ln>
        </p:spPr>
      </p:pic>
      <p:cxnSp>
        <p:nvCxnSpPr>
          <p:cNvPr id="43" name="直接连接符 42"/>
          <p:cNvCxnSpPr/>
          <p:nvPr/>
        </p:nvCxnSpPr>
        <p:spPr>
          <a:xfrm>
            <a:off x="755576" y="3795886"/>
            <a:ext cx="5328592" cy="0"/>
          </a:xfrm>
          <a:prstGeom prst="line">
            <a:avLst/>
          </a:prstGeom>
          <a:ln w="19050">
            <a:solidFill>
              <a:srgbClr val="3D73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755576" y="987574"/>
            <a:ext cx="0" cy="2808312"/>
          </a:xfrm>
          <a:prstGeom prst="line">
            <a:avLst/>
          </a:prstGeom>
          <a:ln w="19050">
            <a:solidFill>
              <a:srgbClr val="3D73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3528" y="1466577"/>
            <a:ext cx="400110" cy="2144177"/>
          </a:xfrm>
          <a:prstGeom prst="rect">
            <a:avLst/>
          </a:prstGeom>
          <a:noFill/>
        </p:spPr>
        <p:txBody>
          <a:bodyPr vert="eaVert" wrap="none" rtlCol="0">
            <a:spAutoFit/>
          </a:bodyPr>
          <a:lstStyle/>
          <a:p>
            <a:r>
              <a:rPr lang="zh-CN" altLang="en-US" sz="1400" spc="600" dirty="0" smtClean="0">
                <a:solidFill>
                  <a:schemeClr val="tx1">
                    <a:lumMod val="95000"/>
                    <a:lumOff val="5000"/>
                  </a:schemeClr>
                </a:solidFill>
              </a:rPr>
              <a:t>单击此处添加文本</a:t>
            </a:r>
            <a:endParaRPr lang="zh-CN" altLang="en-US" sz="1400" spc="600" dirty="0">
              <a:solidFill>
                <a:schemeClr val="tx1">
                  <a:lumMod val="95000"/>
                  <a:lumOff val="5000"/>
                </a:schemeClr>
              </a:solidFill>
            </a:endParaRPr>
          </a:p>
        </p:txBody>
      </p:sp>
      <p:grpSp>
        <p:nvGrpSpPr>
          <p:cNvPr id="46" name="组合 45"/>
          <p:cNvGrpSpPr/>
          <p:nvPr/>
        </p:nvGrpSpPr>
        <p:grpSpPr>
          <a:xfrm>
            <a:off x="1259632" y="3823096"/>
            <a:ext cx="4376633" cy="307777"/>
            <a:chOff x="1782738" y="4077220"/>
            <a:chExt cx="4376633" cy="307777"/>
          </a:xfrm>
        </p:grpSpPr>
        <p:sp>
          <p:nvSpPr>
            <p:cNvPr id="47" name="矩形 46"/>
            <p:cNvSpPr/>
            <p:nvPr/>
          </p:nvSpPr>
          <p:spPr>
            <a:xfrm>
              <a:off x="1782738" y="4077220"/>
              <a:ext cx="723275" cy="307777"/>
            </a:xfrm>
            <a:prstGeom prst="rect">
              <a:avLst/>
            </a:prstGeom>
          </p:spPr>
          <p:txBody>
            <a:bodyPr wrap="none">
              <a:spAutoFit/>
            </a:bodyPr>
            <a:lstStyle/>
            <a:p>
              <a:r>
                <a:rPr lang="zh-CN" altLang="en-US" sz="1400" dirty="0" smtClean="0">
                  <a:solidFill>
                    <a:schemeClr val="tx1">
                      <a:lumMod val="95000"/>
                      <a:lumOff val="5000"/>
                    </a:schemeClr>
                  </a:solidFill>
                </a:rPr>
                <a:t>工作一</a:t>
              </a:r>
              <a:endParaRPr lang="zh-CN" altLang="en-US" sz="1400" dirty="0">
                <a:solidFill>
                  <a:schemeClr val="tx1">
                    <a:lumMod val="95000"/>
                    <a:lumOff val="5000"/>
                  </a:schemeClr>
                </a:solidFill>
              </a:endParaRPr>
            </a:p>
          </p:txBody>
        </p:sp>
        <p:sp>
          <p:nvSpPr>
            <p:cNvPr id="48" name="矩形 47"/>
            <p:cNvSpPr/>
            <p:nvPr/>
          </p:nvSpPr>
          <p:spPr>
            <a:xfrm>
              <a:off x="2987824" y="4077220"/>
              <a:ext cx="723275" cy="307777"/>
            </a:xfrm>
            <a:prstGeom prst="rect">
              <a:avLst/>
            </a:prstGeom>
          </p:spPr>
          <p:txBody>
            <a:bodyPr wrap="none">
              <a:spAutoFit/>
            </a:bodyPr>
            <a:lstStyle/>
            <a:p>
              <a:r>
                <a:rPr lang="zh-CN" altLang="en-US" sz="1400" dirty="0" smtClean="0">
                  <a:solidFill>
                    <a:schemeClr val="tx1">
                      <a:lumMod val="95000"/>
                      <a:lumOff val="5000"/>
                    </a:schemeClr>
                  </a:solidFill>
                </a:rPr>
                <a:t>工作二</a:t>
              </a:r>
              <a:endParaRPr lang="zh-CN" altLang="en-US" sz="1400" dirty="0">
                <a:solidFill>
                  <a:schemeClr val="tx1">
                    <a:lumMod val="95000"/>
                    <a:lumOff val="5000"/>
                  </a:schemeClr>
                </a:solidFill>
              </a:endParaRPr>
            </a:p>
          </p:txBody>
        </p:sp>
        <p:sp>
          <p:nvSpPr>
            <p:cNvPr id="49" name="矩形 48"/>
            <p:cNvSpPr/>
            <p:nvPr/>
          </p:nvSpPr>
          <p:spPr>
            <a:xfrm>
              <a:off x="5436096" y="4077220"/>
              <a:ext cx="723275" cy="307777"/>
            </a:xfrm>
            <a:prstGeom prst="rect">
              <a:avLst/>
            </a:prstGeom>
          </p:spPr>
          <p:txBody>
            <a:bodyPr wrap="none">
              <a:spAutoFit/>
            </a:bodyPr>
            <a:lstStyle/>
            <a:p>
              <a:r>
                <a:rPr lang="zh-CN" altLang="en-US" sz="1400" dirty="0" smtClean="0">
                  <a:solidFill>
                    <a:schemeClr val="tx1">
                      <a:lumMod val="95000"/>
                      <a:lumOff val="5000"/>
                    </a:schemeClr>
                  </a:solidFill>
                </a:rPr>
                <a:t>工作四</a:t>
              </a:r>
              <a:endParaRPr lang="zh-CN" altLang="en-US" sz="1400" dirty="0">
                <a:solidFill>
                  <a:schemeClr val="tx1">
                    <a:lumMod val="95000"/>
                    <a:lumOff val="5000"/>
                  </a:schemeClr>
                </a:solidFill>
              </a:endParaRPr>
            </a:p>
          </p:txBody>
        </p:sp>
        <p:sp>
          <p:nvSpPr>
            <p:cNvPr id="50" name="矩形 49"/>
            <p:cNvSpPr/>
            <p:nvPr/>
          </p:nvSpPr>
          <p:spPr>
            <a:xfrm>
              <a:off x="4211960" y="4077220"/>
              <a:ext cx="723275" cy="307777"/>
            </a:xfrm>
            <a:prstGeom prst="rect">
              <a:avLst/>
            </a:prstGeom>
          </p:spPr>
          <p:txBody>
            <a:bodyPr wrap="none">
              <a:spAutoFit/>
            </a:bodyPr>
            <a:lstStyle/>
            <a:p>
              <a:r>
                <a:rPr lang="zh-CN" altLang="en-US" sz="1400" dirty="0" smtClean="0">
                  <a:solidFill>
                    <a:schemeClr val="tx1">
                      <a:lumMod val="95000"/>
                      <a:lumOff val="5000"/>
                    </a:schemeClr>
                  </a:solidFill>
                </a:rPr>
                <a:t>工作三</a:t>
              </a:r>
              <a:endParaRPr lang="zh-CN" altLang="en-US" sz="1400" dirty="0">
                <a:solidFill>
                  <a:schemeClr val="tx1">
                    <a:lumMod val="95000"/>
                    <a:lumOff val="5000"/>
                  </a:schemeClr>
                </a:solidFill>
              </a:endParaRPr>
            </a:p>
          </p:txBody>
        </p:sp>
      </p:grpSp>
      <p:sp>
        <p:nvSpPr>
          <p:cNvPr id="51" name="矩形 50"/>
          <p:cNvSpPr/>
          <p:nvPr/>
        </p:nvSpPr>
        <p:spPr>
          <a:xfrm>
            <a:off x="1187624" y="2641934"/>
            <a:ext cx="288032" cy="11440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2" name="矩形 51"/>
          <p:cNvSpPr/>
          <p:nvPr/>
        </p:nvSpPr>
        <p:spPr>
          <a:xfrm>
            <a:off x="1584853" y="2139701"/>
            <a:ext cx="288032" cy="1646311"/>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3" name="矩形 52"/>
          <p:cNvSpPr/>
          <p:nvPr/>
        </p:nvSpPr>
        <p:spPr>
          <a:xfrm>
            <a:off x="2495103" y="2016896"/>
            <a:ext cx="288032" cy="17635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4" name="矩形 53"/>
          <p:cNvSpPr/>
          <p:nvPr/>
        </p:nvSpPr>
        <p:spPr>
          <a:xfrm>
            <a:off x="2892332" y="1466577"/>
            <a:ext cx="288032" cy="2313844"/>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5" name="矩形 54"/>
          <p:cNvSpPr/>
          <p:nvPr/>
        </p:nvSpPr>
        <p:spPr>
          <a:xfrm>
            <a:off x="3719604" y="2554885"/>
            <a:ext cx="288032" cy="122553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6" name="矩形 55"/>
          <p:cNvSpPr/>
          <p:nvPr/>
        </p:nvSpPr>
        <p:spPr>
          <a:xfrm>
            <a:off x="4116833" y="2016895"/>
            <a:ext cx="288032" cy="1763525"/>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7" name="矩形 56"/>
          <p:cNvSpPr/>
          <p:nvPr/>
        </p:nvSpPr>
        <p:spPr>
          <a:xfrm>
            <a:off x="4951570" y="2289942"/>
            <a:ext cx="288032" cy="149047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8" name="矩形 57"/>
          <p:cNvSpPr/>
          <p:nvPr/>
        </p:nvSpPr>
        <p:spPr>
          <a:xfrm>
            <a:off x="5348799" y="1635646"/>
            <a:ext cx="288032" cy="2144773"/>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59" name="TextBox 58"/>
          <p:cNvSpPr txBox="1"/>
          <p:nvPr/>
        </p:nvSpPr>
        <p:spPr>
          <a:xfrm>
            <a:off x="1439168" y="1831924"/>
            <a:ext cx="495649" cy="307777"/>
          </a:xfrm>
          <a:prstGeom prst="rect">
            <a:avLst/>
          </a:prstGeom>
          <a:noFill/>
        </p:spPr>
        <p:txBody>
          <a:bodyPr wrap="none" rtlCol="0">
            <a:spAutoFit/>
          </a:bodyPr>
          <a:lstStyle/>
          <a:p>
            <a:r>
              <a:rPr lang="en-US" altLang="zh-CN" sz="1400" dirty="0" smtClean="0">
                <a:solidFill>
                  <a:schemeClr val="tx1">
                    <a:lumMod val="95000"/>
                    <a:lumOff val="5000"/>
                  </a:schemeClr>
                </a:solidFill>
              </a:rPr>
              <a:t>57%</a:t>
            </a:r>
            <a:endParaRPr lang="zh-CN" altLang="en-US" sz="1400" dirty="0">
              <a:solidFill>
                <a:schemeClr val="tx1">
                  <a:lumMod val="95000"/>
                  <a:lumOff val="5000"/>
                </a:schemeClr>
              </a:solidFill>
            </a:endParaRPr>
          </a:p>
        </p:txBody>
      </p:sp>
      <p:sp>
        <p:nvSpPr>
          <p:cNvPr id="60" name="TextBox 59"/>
          <p:cNvSpPr txBox="1"/>
          <p:nvPr/>
        </p:nvSpPr>
        <p:spPr>
          <a:xfrm>
            <a:off x="2764478" y="1158800"/>
            <a:ext cx="495649" cy="307777"/>
          </a:xfrm>
          <a:prstGeom prst="rect">
            <a:avLst/>
          </a:prstGeom>
          <a:noFill/>
        </p:spPr>
        <p:txBody>
          <a:bodyPr wrap="none" rtlCol="0">
            <a:spAutoFit/>
          </a:bodyPr>
          <a:lstStyle/>
          <a:p>
            <a:r>
              <a:rPr lang="en-US" altLang="zh-CN" sz="1400" dirty="0" smtClean="0">
                <a:solidFill>
                  <a:schemeClr val="tx1">
                    <a:lumMod val="95000"/>
                    <a:lumOff val="5000"/>
                  </a:schemeClr>
                </a:solidFill>
              </a:rPr>
              <a:t>81%</a:t>
            </a:r>
            <a:endParaRPr lang="zh-CN" altLang="en-US" sz="1400" dirty="0">
              <a:solidFill>
                <a:schemeClr val="tx1">
                  <a:lumMod val="95000"/>
                  <a:lumOff val="5000"/>
                </a:schemeClr>
              </a:solidFill>
            </a:endParaRPr>
          </a:p>
        </p:txBody>
      </p:sp>
      <p:sp>
        <p:nvSpPr>
          <p:cNvPr id="61" name="TextBox 60"/>
          <p:cNvSpPr txBox="1"/>
          <p:nvPr/>
        </p:nvSpPr>
        <p:spPr>
          <a:xfrm>
            <a:off x="3985442" y="1697781"/>
            <a:ext cx="495649" cy="307777"/>
          </a:xfrm>
          <a:prstGeom prst="rect">
            <a:avLst/>
          </a:prstGeom>
          <a:noFill/>
        </p:spPr>
        <p:txBody>
          <a:bodyPr wrap="none" rtlCol="0">
            <a:spAutoFit/>
          </a:bodyPr>
          <a:lstStyle/>
          <a:p>
            <a:r>
              <a:rPr lang="en-US" altLang="zh-CN" sz="1400" dirty="0" smtClean="0">
                <a:solidFill>
                  <a:schemeClr val="tx1">
                    <a:lumMod val="95000"/>
                    <a:lumOff val="5000"/>
                  </a:schemeClr>
                </a:solidFill>
              </a:rPr>
              <a:t>59%</a:t>
            </a:r>
            <a:endParaRPr lang="zh-CN" altLang="en-US" sz="1400" dirty="0">
              <a:solidFill>
                <a:schemeClr val="tx1">
                  <a:lumMod val="95000"/>
                  <a:lumOff val="5000"/>
                </a:schemeClr>
              </a:solidFill>
            </a:endParaRPr>
          </a:p>
        </p:txBody>
      </p:sp>
      <p:sp>
        <p:nvSpPr>
          <p:cNvPr id="62" name="TextBox 61"/>
          <p:cNvSpPr txBox="1"/>
          <p:nvPr/>
        </p:nvSpPr>
        <p:spPr>
          <a:xfrm>
            <a:off x="5220945" y="1312450"/>
            <a:ext cx="495649" cy="307777"/>
          </a:xfrm>
          <a:prstGeom prst="rect">
            <a:avLst/>
          </a:prstGeom>
          <a:noFill/>
        </p:spPr>
        <p:txBody>
          <a:bodyPr wrap="none" rtlCol="0">
            <a:spAutoFit/>
          </a:bodyPr>
          <a:lstStyle/>
          <a:p>
            <a:r>
              <a:rPr lang="en-US" altLang="zh-CN" sz="1400" dirty="0" smtClean="0">
                <a:solidFill>
                  <a:schemeClr val="tx1">
                    <a:lumMod val="95000"/>
                    <a:lumOff val="5000"/>
                  </a:schemeClr>
                </a:solidFill>
              </a:rPr>
              <a:t>72%</a:t>
            </a:r>
            <a:endParaRPr lang="zh-CN" altLang="en-US" sz="1400" dirty="0">
              <a:solidFill>
                <a:schemeClr val="tx1">
                  <a:lumMod val="95000"/>
                  <a:lumOff val="5000"/>
                </a:schemeClr>
              </a:solidFill>
            </a:endParaRPr>
          </a:p>
        </p:txBody>
      </p:sp>
      <p:sp>
        <p:nvSpPr>
          <p:cNvPr id="63" name="矩形 62"/>
          <p:cNvSpPr/>
          <p:nvPr/>
        </p:nvSpPr>
        <p:spPr>
          <a:xfrm>
            <a:off x="936008" y="4373398"/>
            <a:ext cx="288032" cy="1925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64" name="矩形 63"/>
          <p:cNvSpPr/>
          <p:nvPr/>
        </p:nvSpPr>
        <p:spPr>
          <a:xfrm>
            <a:off x="2351087" y="4373396"/>
            <a:ext cx="288032" cy="192507"/>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65" name="矩形 64"/>
          <p:cNvSpPr/>
          <p:nvPr/>
        </p:nvSpPr>
        <p:spPr>
          <a:xfrm>
            <a:off x="1259632" y="4315762"/>
            <a:ext cx="723275" cy="307777"/>
          </a:xfrm>
          <a:prstGeom prst="rect">
            <a:avLst/>
          </a:prstGeom>
        </p:spPr>
        <p:txBody>
          <a:bodyPr wrap="none">
            <a:spAutoFit/>
          </a:bodyPr>
          <a:lstStyle/>
          <a:p>
            <a:r>
              <a:rPr lang="zh-CN" altLang="en-US" sz="1400" dirty="0" smtClean="0">
                <a:solidFill>
                  <a:schemeClr val="tx1">
                    <a:lumMod val="95000"/>
                    <a:lumOff val="5000"/>
                  </a:schemeClr>
                </a:solidFill>
              </a:rPr>
              <a:t>计划数</a:t>
            </a:r>
            <a:endParaRPr lang="zh-CN" altLang="en-US" sz="1400" dirty="0">
              <a:solidFill>
                <a:schemeClr val="tx1">
                  <a:lumMod val="95000"/>
                  <a:lumOff val="5000"/>
                </a:schemeClr>
              </a:solidFill>
            </a:endParaRPr>
          </a:p>
        </p:txBody>
      </p:sp>
      <p:sp>
        <p:nvSpPr>
          <p:cNvPr id="66" name="矩形 65"/>
          <p:cNvSpPr/>
          <p:nvPr/>
        </p:nvSpPr>
        <p:spPr>
          <a:xfrm>
            <a:off x="2737360" y="4315763"/>
            <a:ext cx="723275" cy="307777"/>
          </a:xfrm>
          <a:prstGeom prst="rect">
            <a:avLst/>
          </a:prstGeom>
        </p:spPr>
        <p:txBody>
          <a:bodyPr wrap="none">
            <a:spAutoFit/>
          </a:bodyPr>
          <a:lstStyle/>
          <a:p>
            <a:r>
              <a:rPr lang="zh-CN" altLang="en-US" sz="1400" dirty="0" smtClean="0">
                <a:solidFill>
                  <a:schemeClr val="tx1">
                    <a:lumMod val="95000"/>
                    <a:lumOff val="5000"/>
                  </a:schemeClr>
                </a:solidFill>
              </a:rPr>
              <a:t>实际数</a:t>
            </a:r>
            <a:endParaRPr lang="zh-CN" altLang="en-US" sz="1400"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par>
                                <p:cTn id="19" presetID="2" presetClass="entr" presetSubtype="12"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0-#ppt_w/2"/>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500"/>
                                        <p:tgtEl>
                                          <p:spTgt spid="44"/>
                                        </p:tgtEl>
                                      </p:cBhvr>
                                    </p:animEffect>
                                  </p:childTnLst>
                                </p:cTn>
                              </p:par>
                              <p:par>
                                <p:cTn id="27" presetID="22" presetClass="entr" presetSubtype="8"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22" presetClass="entr" presetSubtype="8" fill="hold" nodeType="withEffect">
                                  <p:stCondLst>
                                    <p:cond delay="2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22" presetClass="entr" presetSubtype="8" fill="hold" nodeType="withEffect">
                                  <p:stCondLst>
                                    <p:cond delay="25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25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par>
                                <p:cTn id="46" presetID="22" presetClass="entr" presetSubtype="8" fill="hold" nodeType="withEffect">
                                  <p:stCondLst>
                                    <p:cond delay="25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2500"/>
                            </p:stCondLst>
                            <p:childTnLst>
                              <p:par>
                                <p:cTn id="50" presetID="22" presetClass="entr" presetSubtype="4"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500"/>
                                        <p:tgtEl>
                                          <p:spTgt spid="5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down)">
                                      <p:cBhvr>
                                        <p:cTn id="58" dur="500"/>
                                        <p:tgtEl>
                                          <p:spTgt spid="5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down)">
                                      <p:cBhvr>
                                        <p:cTn id="61" dur="500"/>
                                        <p:tgtEl>
                                          <p:spTgt spid="5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down)">
                                      <p:cBhvr>
                                        <p:cTn id="64" dur="500"/>
                                        <p:tgtEl>
                                          <p:spTgt spid="5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wipe(down)">
                                      <p:cBhvr>
                                        <p:cTn id="70" dur="500"/>
                                        <p:tgtEl>
                                          <p:spTgt spid="5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down)">
                                      <p:cBhvr>
                                        <p:cTn id="73" dur="500"/>
                                        <p:tgtEl>
                                          <p:spTgt spid="58"/>
                                        </p:tgtEl>
                                      </p:cBhvr>
                                    </p:animEffect>
                                  </p:childTnLst>
                                </p:cTn>
                              </p:par>
                            </p:childTnLst>
                          </p:cTn>
                        </p:par>
                        <p:par>
                          <p:cTn id="74" fill="hold">
                            <p:stCondLst>
                              <p:cond delay="3000"/>
                            </p:stCondLst>
                            <p:childTnLst>
                              <p:par>
                                <p:cTn id="75" presetID="2" presetClass="entr" presetSubtype="9" fill="hold" grpId="0" nodeType="after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500" fill="hold"/>
                                        <p:tgtEl>
                                          <p:spTgt spid="59"/>
                                        </p:tgtEl>
                                        <p:attrNameLst>
                                          <p:attrName>ppt_x</p:attrName>
                                        </p:attrNameLst>
                                      </p:cBhvr>
                                      <p:tavLst>
                                        <p:tav tm="0">
                                          <p:val>
                                            <p:strVal val="0-#ppt_w/2"/>
                                          </p:val>
                                        </p:tav>
                                        <p:tav tm="100000">
                                          <p:val>
                                            <p:strVal val="#ppt_x"/>
                                          </p:val>
                                        </p:tav>
                                      </p:tavLst>
                                    </p:anim>
                                    <p:anim calcmode="lin" valueType="num">
                                      <p:cBhvr additive="base">
                                        <p:cTn id="78" dur="500" fill="hold"/>
                                        <p:tgtEl>
                                          <p:spTgt spid="59"/>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additive="base">
                                        <p:cTn id="81" dur="500" fill="hold"/>
                                        <p:tgtEl>
                                          <p:spTgt spid="60"/>
                                        </p:tgtEl>
                                        <p:attrNameLst>
                                          <p:attrName>ppt_x</p:attrName>
                                        </p:attrNameLst>
                                      </p:cBhvr>
                                      <p:tavLst>
                                        <p:tav tm="0">
                                          <p:val>
                                            <p:strVal val="0-#ppt_w/2"/>
                                          </p:val>
                                        </p:tav>
                                        <p:tav tm="100000">
                                          <p:val>
                                            <p:strVal val="#ppt_x"/>
                                          </p:val>
                                        </p:tav>
                                      </p:tavLst>
                                    </p:anim>
                                    <p:anim calcmode="lin" valueType="num">
                                      <p:cBhvr additive="base">
                                        <p:cTn id="82" dur="500" fill="hold"/>
                                        <p:tgtEl>
                                          <p:spTgt spid="60"/>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anim calcmode="lin" valueType="num">
                                      <p:cBhvr additive="base">
                                        <p:cTn id="85" dur="500" fill="hold"/>
                                        <p:tgtEl>
                                          <p:spTgt spid="61"/>
                                        </p:tgtEl>
                                        <p:attrNameLst>
                                          <p:attrName>ppt_x</p:attrName>
                                        </p:attrNameLst>
                                      </p:cBhvr>
                                      <p:tavLst>
                                        <p:tav tm="0">
                                          <p:val>
                                            <p:strVal val="0-#ppt_w/2"/>
                                          </p:val>
                                        </p:tav>
                                        <p:tav tm="100000">
                                          <p:val>
                                            <p:strVal val="#ppt_x"/>
                                          </p:val>
                                        </p:tav>
                                      </p:tavLst>
                                    </p:anim>
                                    <p:anim calcmode="lin" valueType="num">
                                      <p:cBhvr additive="base">
                                        <p:cTn id="86" dur="500" fill="hold"/>
                                        <p:tgtEl>
                                          <p:spTgt spid="61"/>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anim calcmode="lin" valueType="num">
                                      <p:cBhvr additive="base">
                                        <p:cTn id="89" dur="500" fill="hold"/>
                                        <p:tgtEl>
                                          <p:spTgt spid="62"/>
                                        </p:tgtEl>
                                        <p:attrNameLst>
                                          <p:attrName>ppt_x</p:attrName>
                                        </p:attrNameLst>
                                      </p:cBhvr>
                                      <p:tavLst>
                                        <p:tav tm="0">
                                          <p:val>
                                            <p:strVal val="0-#ppt_w/2"/>
                                          </p:val>
                                        </p:tav>
                                        <p:tav tm="100000">
                                          <p:val>
                                            <p:strVal val="#ppt_x"/>
                                          </p:val>
                                        </p:tav>
                                      </p:tavLst>
                                    </p:anim>
                                    <p:anim calcmode="lin" valueType="num">
                                      <p:cBhvr additive="base">
                                        <p:cTn id="90" dur="500" fill="hold"/>
                                        <p:tgtEl>
                                          <p:spTgt spid="62"/>
                                        </p:tgtEl>
                                        <p:attrNameLst>
                                          <p:attrName>ppt_y</p:attrName>
                                        </p:attrNameLst>
                                      </p:cBhvr>
                                      <p:tavLst>
                                        <p:tav tm="0">
                                          <p:val>
                                            <p:strVal val="0-#ppt_h/2"/>
                                          </p:val>
                                        </p:tav>
                                        <p:tav tm="100000">
                                          <p:val>
                                            <p:strVal val="#ppt_y"/>
                                          </p:val>
                                        </p:tav>
                                      </p:tavLst>
                                    </p:anim>
                                  </p:childTnLst>
                                </p:cTn>
                              </p:par>
                            </p:childTnLst>
                          </p:cTn>
                        </p:par>
                        <p:par>
                          <p:cTn id="91" fill="hold">
                            <p:stCondLst>
                              <p:cond delay="3500"/>
                            </p:stCondLst>
                            <p:childTnLst>
                              <p:par>
                                <p:cTn id="92" presetID="2" presetClass="entr" presetSubtype="4"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additive="base">
                                        <p:cTn id="94" dur="500" fill="hold"/>
                                        <p:tgtEl>
                                          <p:spTgt spid="63"/>
                                        </p:tgtEl>
                                        <p:attrNameLst>
                                          <p:attrName>ppt_x</p:attrName>
                                        </p:attrNameLst>
                                      </p:cBhvr>
                                      <p:tavLst>
                                        <p:tav tm="0">
                                          <p:val>
                                            <p:strVal val="#ppt_x"/>
                                          </p:val>
                                        </p:tav>
                                        <p:tav tm="100000">
                                          <p:val>
                                            <p:strVal val="#ppt_x"/>
                                          </p:val>
                                        </p:tav>
                                      </p:tavLst>
                                    </p:anim>
                                    <p:anim calcmode="lin" valueType="num">
                                      <p:cBhvr additive="base">
                                        <p:cTn id="95" dur="500" fill="hold"/>
                                        <p:tgtEl>
                                          <p:spTgt spid="63"/>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64"/>
                                        </p:tgtEl>
                                        <p:attrNameLst>
                                          <p:attrName>style.visibility</p:attrName>
                                        </p:attrNameLst>
                                      </p:cBhvr>
                                      <p:to>
                                        <p:strVal val="visible"/>
                                      </p:to>
                                    </p:set>
                                    <p:anim calcmode="lin" valueType="num">
                                      <p:cBhvr additive="base">
                                        <p:cTn id="98" dur="500" fill="hold"/>
                                        <p:tgtEl>
                                          <p:spTgt spid="64"/>
                                        </p:tgtEl>
                                        <p:attrNameLst>
                                          <p:attrName>ppt_x</p:attrName>
                                        </p:attrNameLst>
                                      </p:cBhvr>
                                      <p:tavLst>
                                        <p:tav tm="0">
                                          <p:val>
                                            <p:strVal val="#ppt_x"/>
                                          </p:val>
                                        </p:tav>
                                        <p:tav tm="100000">
                                          <p:val>
                                            <p:strVal val="#ppt_x"/>
                                          </p:val>
                                        </p:tav>
                                      </p:tavLst>
                                    </p:anim>
                                    <p:anim calcmode="lin" valueType="num">
                                      <p:cBhvr additive="base">
                                        <p:cTn id="99" dur="500" fill="hold"/>
                                        <p:tgtEl>
                                          <p:spTgt spid="64"/>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65"/>
                                        </p:tgtEl>
                                        <p:attrNameLst>
                                          <p:attrName>style.visibility</p:attrName>
                                        </p:attrNameLst>
                                      </p:cBhvr>
                                      <p:to>
                                        <p:strVal val="visible"/>
                                      </p:to>
                                    </p:set>
                                    <p:anim calcmode="lin" valueType="num">
                                      <p:cBhvr additive="base">
                                        <p:cTn id="102" dur="500" fill="hold"/>
                                        <p:tgtEl>
                                          <p:spTgt spid="65"/>
                                        </p:tgtEl>
                                        <p:attrNameLst>
                                          <p:attrName>ppt_x</p:attrName>
                                        </p:attrNameLst>
                                      </p:cBhvr>
                                      <p:tavLst>
                                        <p:tav tm="0">
                                          <p:val>
                                            <p:strVal val="#ppt_x"/>
                                          </p:val>
                                        </p:tav>
                                        <p:tav tm="100000">
                                          <p:val>
                                            <p:strVal val="#ppt_x"/>
                                          </p:val>
                                        </p:tav>
                                      </p:tavLst>
                                    </p:anim>
                                    <p:anim calcmode="lin" valueType="num">
                                      <p:cBhvr additive="base">
                                        <p:cTn id="103" dur="500" fill="hold"/>
                                        <p:tgtEl>
                                          <p:spTgt spid="65"/>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 calcmode="lin" valueType="num">
                                      <p:cBhvr additive="base">
                                        <p:cTn id="106" dur="500" fill="hold"/>
                                        <p:tgtEl>
                                          <p:spTgt spid="66"/>
                                        </p:tgtEl>
                                        <p:attrNameLst>
                                          <p:attrName>ppt_x</p:attrName>
                                        </p:attrNameLst>
                                      </p:cBhvr>
                                      <p:tavLst>
                                        <p:tav tm="0">
                                          <p:val>
                                            <p:strVal val="#ppt_x"/>
                                          </p:val>
                                        </p:tav>
                                        <p:tav tm="100000">
                                          <p:val>
                                            <p:strVal val="#ppt_x"/>
                                          </p:val>
                                        </p:tav>
                                      </p:tavLst>
                                    </p:anim>
                                    <p:anim calcmode="lin" valueType="num">
                                      <p:cBhvr additive="base">
                                        <p:cTn id="10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45" grpId="0"/>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animBg="1"/>
      <p:bldP spid="64" grpId="0" animBg="1"/>
      <p:bldP spid="65" grpId="0"/>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六边形 6"/>
          <p:cNvSpPr/>
          <p:nvPr/>
        </p:nvSpPr>
        <p:spPr>
          <a:xfrm rot="16200000">
            <a:off x="588106" y="1371067"/>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TextBox 7"/>
          <p:cNvSpPr txBox="1"/>
          <p:nvPr/>
        </p:nvSpPr>
        <p:spPr>
          <a:xfrm>
            <a:off x="667794" y="1482921"/>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bwMode="auto">
          <a:xfrm>
            <a:off x="1475655" y="1856950"/>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10" name="矩形 9"/>
          <p:cNvSpPr/>
          <p:nvPr/>
        </p:nvSpPr>
        <p:spPr bwMode="auto">
          <a:xfrm>
            <a:off x="1475654" y="1510292"/>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
        <p:nvSpPr>
          <p:cNvPr id="11" name="六边形 10"/>
          <p:cNvSpPr/>
          <p:nvPr/>
        </p:nvSpPr>
        <p:spPr>
          <a:xfrm rot="16200000">
            <a:off x="588105" y="3176546"/>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TextBox 11"/>
          <p:cNvSpPr txBox="1"/>
          <p:nvPr/>
        </p:nvSpPr>
        <p:spPr>
          <a:xfrm>
            <a:off x="667793" y="3288400"/>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bwMode="auto">
          <a:xfrm>
            <a:off x="1475654" y="3662429"/>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14" name="矩形 13"/>
          <p:cNvSpPr/>
          <p:nvPr/>
        </p:nvSpPr>
        <p:spPr bwMode="auto">
          <a:xfrm>
            <a:off x="1475653" y="3315771"/>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
        <p:nvSpPr>
          <p:cNvPr id="15" name="六边形 14"/>
          <p:cNvSpPr/>
          <p:nvPr/>
        </p:nvSpPr>
        <p:spPr>
          <a:xfrm rot="16200000">
            <a:off x="4764571" y="1376347"/>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6" name="TextBox 15"/>
          <p:cNvSpPr txBox="1"/>
          <p:nvPr/>
        </p:nvSpPr>
        <p:spPr>
          <a:xfrm>
            <a:off x="4844259" y="1488201"/>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bwMode="auto">
          <a:xfrm>
            <a:off x="5652120" y="1862230"/>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18" name="矩形 17"/>
          <p:cNvSpPr/>
          <p:nvPr/>
        </p:nvSpPr>
        <p:spPr bwMode="auto">
          <a:xfrm>
            <a:off x="5652119" y="1515572"/>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
        <p:nvSpPr>
          <p:cNvPr id="19" name="六边形 18"/>
          <p:cNvSpPr/>
          <p:nvPr/>
        </p:nvSpPr>
        <p:spPr>
          <a:xfrm rot="16200000">
            <a:off x="4764570" y="3181826"/>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0" name="TextBox 19"/>
          <p:cNvSpPr txBox="1"/>
          <p:nvPr/>
        </p:nvSpPr>
        <p:spPr>
          <a:xfrm>
            <a:off x="4844258" y="3293680"/>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bwMode="auto">
          <a:xfrm>
            <a:off x="5652119" y="3667709"/>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22" name="矩形 21"/>
          <p:cNvSpPr/>
          <p:nvPr/>
        </p:nvSpPr>
        <p:spPr bwMode="auto">
          <a:xfrm>
            <a:off x="5652118" y="3321051"/>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0-#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anim calcmode="lin" valueType="num">
                                      <p:cBhvr>
                                        <p:cTn id="67" dur="1000" fill="hold"/>
                                        <p:tgtEl>
                                          <p:spTgt spid="14"/>
                                        </p:tgtEl>
                                        <p:attrNameLst>
                                          <p:attrName>ppt_x</p:attrName>
                                        </p:attrNameLst>
                                      </p:cBhvr>
                                      <p:tavLst>
                                        <p:tav tm="0">
                                          <p:val>
                                            <p:strVal val="#ppt_x"/>
                                          </p:val>
                                        </p:tav>
                                        <p:tav tm="100000">
                                          <p:val>
                                            <p:strVal val="#ppt_x"/>
                                          </p:val>
                                        </p:tav>
                                      </p:tavLst>
                                    </p:anim>
                                    <p:anim calcmode="lin" valueType="num">
                                      <p:cBhvr>
                                        <p:cTn id="68" dur="1000" fill="hold"/>
                                        <p:tgtEl>
                                          <p:spTgt spid="1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childTnLst>
                          </p:cTn>
                        </p:par>
                        <p:par>
                          <p:cTn id="74" fill="hold">
                            <p:stCondLst>
                              <p:cond delay="5500"/>
                            </p:stCondLst>
                            <p:childTnLst>
                              <p:par>
                                <p:cTn id="75" presetID="2" presetClass="entr" presetSubtype="8"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0-#ppt_w/2"/>
                                          </p:val>
                                        </p:tav>
                                        <p:tav tm="100000">
                                          <p:val>
                                            <p:strVal val="#ppt_x"/>
                                          </p:val>
                                        </p:tav>
                                      </p:tavLst>
                                    </p:anim>
                                    <p:anim calcmode="lin" valueType="num">
                                      <p:cBhvr additive="base">
                                        <p:cTn id="78" dur="500" fill="hold"/>
                                        <p:tgtEl>
                                          <p:spTgt spid="20"/>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0-#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childTnLst>
                          </p:cTn>
                        </p:par>
                        <p:par>
                          <p:cTn id="83" fill="hold">
                            <p:stCondLst>
                              <p:cond delay="6000"/>
                            </p:stCondLst>
                            <p:childTnLst>
                              <p:par>
                                <p:cTn id="84" presetID="42" presetClass="entr" presetSubtype="0"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1000"/>
                                        <p:tgtEl>
                                          <p:spTgt spid="22"/>
                                        </p:tgtEl>
                                      </p:cBhvr>
                                    </p:animEffect>
                                    <p:anim calcmode="lin" valueType="num">
                                      <p:cBhvr>
                                        <p:cTn id="87" dur="1000" fill="hold"/>
                                        <p:tgtEl>
                                          <p:spTgt spid="22"/>
                                        </p:tgtEl>
                                        <p:attrNameLst>
                                          <p:attrName>ppt_x</p:attrName>
                                        </p:attrNameLst>
                                      </p:cBhvr>
                                      <p:tavLst>
                                        <p:tav tm="0">
                                          <p:val>
                                            <p:strVal val="#ppt_x"/>
                                          </p:val>
                                        </p:tav>
                                        <p:tav tm="100000">
                                          <p:val>
                                            <p:strVal val="#ppt_x"/>
                                          </p:val>
                                        </p:tav>
                                      </p:tavLst>
                                    </p:anim>
                                    <p:anim calcmode="lin" valueType="num">
                                      <p:cBhvr>
                                        <p:cTn id="88" dur="1000" fill="hold"/>
                                        <p:tgtEl>
                                          <p:spTgt spid="2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1000"/>
                                        <p:tgtEl>
                                          <p:spTgt spid="21"/>
                                        </p:tgtEl>
                                      </p:cBhvr>
                                    </p:animEffect>
                                    <p:anim calcmode="lin" valueType="num">
                                      <p:cBhvr>
                                        <p:cTn id="92" dur="1000" fill="hold"/>
                                        <p:tgtEl>
                                          <p:spTgt spid="21"/>
                                        </p:tgtEl>
                                        <p:attrNameLst>
                                          <p:attrName>ppt_x</p:attrName>
                                        </p:attrNameLst>
                                      </p:cBhvr>
                                      <p:tavLst>
                                        <p:tav tm="0">
                                          <p:val>
                                            <p:strVal val="#ppt_x"/>
                                          </p:val>
                                        </p:tav>
                                        <p:tav tm="100000">
                                          <p:val>
                                            <p:strVal val="#ppt_x"/>
                                          </p:val>
                                        </p:tav>
                                      </p:tavLst>
                                    </p:anim>
                                    <p:anim calcmode="lin" valueType="num">
                                      <p:cBhvr>
                                        <p:cTn id="9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P spid="10" grpId="0"/>
      <p:bldP spid="11" grpId="0" animBg="1"/>
      <p:bldP spid="12" grpId="0"/>
      <p:bldP spid="13" grpId="0"/>
      <p:bldP spid="14" grpId="0"/>
      <p:bldP spid="15" grpId="0" animBg="1"/>
      <p:bldP spid="16" grpId="0"/>
      <p:bldP spid="17" grpId="0"/>
      <p:bldP spid="18" grpId="0"/>
      <p:bldP spid="19" grpId="0" animBg="1"/>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Line 34"/>
          <p:cNvSpPr>
            <a:spLocks noChangeShapeType="1"/>
          </p:cNvSpPr>
          <p:nvPr/>
        </p:nvSpPr>
        <p:spPr bwMode="auto">
          <a:xfrm rot="618245" flipV="1">
            <a:off x="4814888" y="2530945"/>
            <a:ext cx="130175" cy="1163638"/>
          </a:xfrm>
          <a:prstGeom prst="line">
            <a:avLst/>
          </a:prstGeom>
          <a:noFill/>
          <a:ln w="9525">
            <a:solidFill>
              <a:srgbClr val="3D73A9"/>
            </a:solidFill>
            <a:prstDash val="dash"/>
            <a:round/>
            <a:tailEnd type="triangle" w="med" len="med"/>
          </a:ln>
        </p:spPr>
        <p:txBody>
          <a:bodyPr/>
          <a:lstStyle/>
          <a:p>
            <a:endParaRPr lang="zh-CN" altLang="en-US"/>
          </a:p>
        </p:txBody>
      </p:sp>
      <p:sp>
        <p:nvSpPr>
          <p:cNvPr id="8" name="Line 35"/>
          <p:cNvSpPr>
            <a:spLocks noChangeShapeType="1"/>
          </p:cNvSpPr>
          <p:nvPr/>
        </p:nvSpPr>
        <p:spPr bwMode="auto">
          <a:xfrm rot="618245" flipH="1" flipV="1">
            <a:off x="4068763" y="2610320"/>
            <a:ext cx="481012" cy="944563"/>
          </a:xfrm>
          <a:prstGeom prst="line">
            <a:avLst/>
          </a:prstGeom>
          <a:noFill/>
          <a:ln w="9525">
            <a:solidFill>
              <a:srgbClr val="3D73A9"/>
            </a:solidFill>
            <a:prstDash val="dash"/>
            <a:round/>
            <a:tailEnd type="triangle" w="med" len="med"/>
          </a:ln>
        </p:spPr>
        <p:txBody>
          <a:bodyPr/>
          <a:lstStyle/>
          <a:p>
            <a:endParaRPr lang="zh-CN" altLang="en-US"/>
          </a:p>
        </p:txBody>
      </p:sp>
      <p:sp>
        <p:nvSpPr>
          <p:cNvPr id="9" name="Line 36"/>
          <p:cNvSpPr>
            <a:spLocks noChangeShapeType="1"/>
          </p:cNvSpPr>
          <p:nvPr/>
        </p:nvSpPr>
        <p:spPr bwMode="auto">
          <a:xfrm rot="618245" flipH="1" flipV="1">
            <a:off x="3128963" y="3086570"/>
            <a:ext cx="1144587" cy="519113"/>
          </a:xfrm>
          <a:prstGeom prst="line">
            <a:avLst/>
          </a:prstGeom>
          <a:noFill/>
          <a:ln w="9525">
            <a:solidFill>
              <a:srgbClr val="3D73A9"/>
            </a:solidFill>
            <a:prstDash val="dash"/>
            <a:round/>
            <a:tailEnd type="triangle" w="med" len="med"/>
          </a:ln>
        </p:spPr>
        <p:txBody>
          <a:bodyPr/>
          <a:lstStyle/>
          <a:p>
            <a:endParaRPr lang="zh-CN" altLang="en-US"/>
          </a:p>
        </p:txBody>
      </p:sp>
      <p:sp>
        <p:nvSpPr>
          <p:cNvPr id="10" name="Line 37"/>
          <p:cNvSpPr>
            <a:spLocks noChangeShapeType="1"/>
          </p:cNvSpPr>
          <p:nvPr/>
        </p:nvSpPr>
        <p:spPr bwMode="auto">
          <a:xfrm rot="618245" flipH="1">
            <a:off x="2232025" y="3735858"/>
            <a:ext cx="1946275" cy="26987"/>
          </a:xfrm>
          <a:prstGeom prst="line">
            <a:avLst/>
          </a:prstGeom>
          <a:noFill/>
          <a:ln w="9525">
            <a:solidFill>
              <a:srgbClr val="3D73A9"/>
            </a:solidFill>
            <a:prstDash val="dash"/>
            <a:round/>
            <a:tailEnd type="triangle" w="med" len="med"/>
          </a:ln>
        </p:spPr>
        <p:txBody>
          <a:bodyPr/>
          <a:lstStyle/>
          <a:p>
            <a:endParaRPr lang="zh-CN" altLang="en-US"/>
          </a:p>
        </p:txBody>
      </p:sp>
      <p:sp>
        <p:nvSpPr>
          <p:cNvPr id="11" name="Line 38"/>
          <p:cNvSpPr>
            <a:spLocks noChangeShapeType="1"/>
          </p:cNvSpPr>
          <p:nvPr/>
        </p:nvSpPr>
        <p:spPr bwMode="auto">
          <a:xfrm rot="618245" flipV="1">
            <a:off x="5056188" y="2911945"/>
            <a:ext cx="736600" cy="850900"/>
          </a:xfrm>
          <a:prstGeom prst="line">
            <a:avLst/>
          </a:prstGeom>
          <a:noFill/>
          <a:ln w="9525">
            <a:solidFill>
              <a:srgbClr val="3D73A9"/>
            </a:solidFill>
            <a:round/>
            <a:tailEnd type="triangle" w="med" len="med"/>
          </a:ln>
        </p:spPr>
        <p:txBody>
          <a:bodyPr/>
          <a:lstStyle/>
          <a:p>
            <a:endParaRPr lang="zh-CN" altLang="en-US"/>
          </a:p>
        </p:txBody>
      </p:sp>
      <p:sp>
        <p:nvSpPr>
          <p:cNvPr id="12" name="Line 39"/>
          <p:cNvSpPr>
            <a:spLocks noChangeShapeType="1"/>
          </p:cNvSpPr>
          <p:nvPr/>
        </p:nvSpPr>
        <p:spPr bwMode="auto">
          <a:xfrm rot="618245" flipV="1">
            <a:off x="5275263" y="3443758"/>
            <a:ext cx="1443037" cy="528637"/>
          </a:xfrm>
          <a:prstGeom prst="line">
            <a:avLst/>
          </a:prstGeom>
          <a:noFill/>
          <a:ln w="9525">
            <a:solidFill>
              <a:srgbClr val="3D73A9"/>
            </a:solidFill>
            <a:prstDash val="dash"/>
            <a:round/>
            <a:tailEnd type="triangle" w="med" len="med"/>
          </a:ln>
        </p:spPr>
        <p:txBody>
          <a:bodyPr/>
          <a:lstStyle/>
          <a:p>
            <a:endParaRPr lang="zh-CN" altLang="en-US"/>
          </a:p>
        </p:txBody>
      </p:sp>
      <p:grpSp>
        <p:nvGrpSpPr>
          <p:cNvPr id="13" name="组合 12"/>
          <p:cNvGrpSpPr/>
          <p:nvPr/>
        </p:nvGrpSpPr>
        <p:grpSpPr>
          <a:xfrm>
            <a:off x="2819400" y="627534"/>
            <a:ext cx="1981200" cy="1790699"/>
            <a:chOff x="2819400" y="1484314"/>
            <a:chExt cx="1981200" cy="1790699"/>
          </a:xfrm>
        </p:grpSpPr>
        <p:sp>
          <p:nvSpPr>
            <p:cNvPr id="14" name="Oval 20"/>
            <p:cNvSpPr>
              <a:spLocks noChangeArrowheads="1"/>
            </p:cNvSpPr>
            <p:nvPr/>
          </p:nvSpPr>
          <p:spPr bwMode="auto">
            <a:xfrm>
              <a:off x="3581400" y="2379663"/>
              <a:ext cx="898525" cy="895350"/>
            </a:xfrm>
            <a:prstGeom prst="ellipse">
              <a:avLst/>
            </a:prstGeom>
            <a:solidFill>
              <a:srgbClr val="3D73A9"/>
            </a:solidFill>
            <a:ln w="9525" algn="ctr">
              <a:solidFill>
                <a:srgbClr val="3D73A9"/>
              </a:solidFill>
              <a:round/>
            </a:ln>
          </p:spPr>
          <p:txBody>
            <a:bodyPr wrap="none" anchor="ctr"/>
            <a:lstStyle/>
            <a:p>
              <a:pPr algn="ctr"/>
              <a:r>
                <a:rPr lang="en-US" altLang="zh-CN" sz="4000" dirty="0">
                  <a:solidFill>
                    <a:schemeClr val="bg1"/>
                  </a:solidFill>
                  <a:ea typeface="华文细黑" panose="02010600040101010101" pitchFamily="2" charset="-122"/>
                </a:rPr>
                <a:t>3</a:t>
              </a:r>
            </a:p>
          </p:txBody>
        </p:sp>
        <p:grpSp>
          <p:nvGrpSpPr>
            <p:cNvPr id="15" name="Group 57"/>
            <p:cNvGrpSpPr/>
            <p:nvPr/>
          </p:nvGrpSpPr>
          <p:grpSpPr bwMode="auto">
            <a:xfrm>
              <a:off x="2819400" y="1484314"/>
              <a:ext cx="1981200" cy="754063"/>
              <a:chOff x="2208" y="816"/>
              <a:chExt cx="1248" cy="475"/>
            </a:xfrm>
          </p:grpSpPr>
          <p:sp>
            <p:nvSpPr>
              <p:cNvPr id="16" name="Rectangle 58"/>
              <p:cNvSpPr>
                <a:spLocks noChangeArrowheads="1"/>
              </p:cNvSpPr>
              <p:nvPr/>
            </p:nvSpPr>
            <p:spPr bwMode="auto">
              <a:xfrm>
                <a:off x="2208" y="977"/>
                <a:ext cx="1248" cy="314"/>
              </a:xfrm>
              <a:prstGeom prst="rect">
                <a:avLst/>
              </a:prstGeom>
              <a:noFill/>
              <a:ln w="9525">
                <a:noFill/>
                <a:miter lim="800000"/>
              </a:ln>
            </p:spPr>
            <p:txBody>
              <a:bodyPr>
                <a:spAutoFit/>
              </a:bodyPr>
              <a:lstStyle/>
              <a:p>
                <a:pPr algn="ctr">
                  <a:spcBef>
                    <a:spcPct val="20000"/>
                  </a:spcBef>
                  <a:buClr>
                    <a:srgbClr val="E1B40C"/>
                  </a:buClr>
                  <a:buFont typeface="微软雅黑" panose="020B0503020204020204" pitchFamily="34" charset="-122"/>
                  <a:buNone/>
                </a:pPr>
                <a:r>
                  <a:rPr lang="zh-CN" altLang="en-US" sz="1200" b="0">
                    <a:solidFill>
                      <a:schemeClr val="tx1">
                        <a:lumMod val="95000"/>
                        <a:lumOff val="5000"/>
                      </a:schemeClr>
                    </a:solidFill>
                    <a:latin typeface="微软雅黑" panose="020B0503020204020204" pitchFamily="34" charset="-122"/>
                  </a:rPr>
                  <a:t>单击此处添加文字内容</a:t>
                </a:r>
              </a:p>
              <a:p>
                <a:pPr algn="ctr">
                  <a:spcBef>
                    <a:spcPct val="20000"/>
                  </a:spcBef>
                  <a:buClr>
                    <a:srgbClr val="E1B40C"/>
                  </a:buClr>
                  <a:buFont typeface="微软雅黑" panose="020B0503020204020204" pitchFamily="34" charset="-122"/>
                  <a:buNone/>
                </a:pPr>
                <a:r>
                  <a:rPr lang="zh-CN" altLang="en-US" sz="1200" b="0">
                    <a:solidFill>
                      <a:schemeClr val="tx1">
                        <a:lumMod val="95000"/>
                        <a:lumOff val="5000"/>
                      </a:schemeClr>
                    </a:solidFill>
                    <a:latin typeface="微软雅黑" panose="020B0503020204020204" pitchFamily="34" charset="-122"/>
                  </a:rPr>
                  <a:t>单击此处添加文字内容</a:t>
                </a:r>
              </a:p>
            </p:txBody>
          </p:sp>
          <p:sp>
            <p:nvSpPr>
              <p:cNvPr id="17" name="Rectangle 59"/>
              <p:cNvSpPr>
                <a:spLocks noChangeArrowheads="1"/>
              </p:cNvSpPr>
              <p:nvPr/>
            </p:nvSpPr>
            <p:spPr bwMode="auto">
              <a:xfrm>
                <a:off x="2354" y="816"/>
                <a:ext cx="956" cy="173"/>
              </a:xfrm>
              <a:prstGeom prst="rect">
                <a:avLst/>
              </a:prstGeom>
              <a:noFill/>
              <a:ln w="9525">
                <a:noFill/>
                <a:miter lim="800000"/>
              </a:ln>
            </p:spPr>
            <p:txBody>
              <a:bodyPr>
                <a:spAutoFit/>
              </a:bodyPr>
              <a:lstStyle/>
              <a:p>
                <a:pPr algn="ctr"/>
                <a:r>
                  <a:rPr lang="zh-CN" altLang="en-US" sz="1200" dirty="0">
                    <a:solidFill>
                      <a:schemeClr val="tx1">
                        <a:lumMod val="95000"/>
                        <a:lumOff val="5000"/>
                      </a:schemeClr>
                    </a:solidFill>
                  </a:rPr>
                  <a:t>单击此处添加文字</a:t>
                </a:r>
              </a:p>
            </p:txBody>
          </p:sp>
        </p:grpSp>
      </p:grpSp>
      <p:grpSp>
        <p:nvGrpSpPr>
          <p:cNvPr id="18" name="组合 17"/>
          <p:cNvGrpSpPr/>
          <p:nvPr/>
        </p:nvGrpSpPr>
        <p:grpSpPr>
          <a:xfrm>
            <a:off x="4495800" y="627534"/>
            <a:ext cx="1981200" cy="1828799"/>
            <a:chOff x="4495800" y="1484314"/>
            <a:chExt cx="1981200" cy="1828799"/>
          </a:xfrm>
        </p:grpSpPr>
        <p:sp>
          <p:nvSpPr>
            <p:cNvPr id="19" name="Oval 25"/>
            <p:cNvSpPr>
              <a:spLocks noChangeArrowheads="1"/>
            </p:cNvSpPr>
            <p:nvPr/>
          </p:nvSpPr>
          <p:spPr bwMode="auto">
            <a:xfrm>
              <a:off x="4857750" y="2417763"/>
              <a:ext cx="898525" cy="895350"/>
            </a:xfrm>
            <a:prstGeom prst="ellipse">
              <a:avLst/>
            </a:prstGeom>
            <a:solidFill>
              <a:srgbClr val="3D73A9"/>
            </a:solidFill>
            <a:ln w="9525" algn="ctr">
              <a:solidFill>
                <a:srgbClr val="3D73A9"/>
              </a:solidFill>
              <a:round/>
            </a:ln>
          </p:spPr>
          <p:txBody>
            <a:bodyPr wrap="none" anchor="ctr"/>
            <a:lstStyle/>
            <a:p>
              <a:pPr algn="ctr"/>
              <a:r>
                <a:rPr lang="en-US" altLang="zh-CN" sz="4000">
                  <a:solidFill>
                    <a:schemeClr val="bg1"/>
                  </a:solidFill>
                  <a:ea typeface="华文细黑" panose="02010600040101010101" pitchFamily="2" charset="-122"/>
                </a:rPr>
                <a:t>4</a:t>
              </a:r>
            </a:p>
          </p:txBody>
        </p:sp>
        <p:grpSp>
          <p:nvGrpSpPr>
            <p:cNvPr id="20" name="Group 60"/>
            <p:cNvGrpSpPr/>
            <p:nvPr/>
          </p:nvGrpSpPr>
          <p:grpSpPr bwMode="auto">
            <a:xfrm>
              <a:off x="4495800" y="1484314"/>
              <a:ext cx="1981200" cy="754063"/>
              <a:chOff x="2208" y="816"/>
              <a:chExt cx="1248" cy="475"/>
            </a:xfrm>
          </p:grpSpPr>
          <p:sp>
            <p:nvSpPr>
              <p:cNvPr id="21" name="Rectangle 61"/>
              <p:cNvSpPr>
                <a:spLocks noChangeArrowheads="1"/>
              </p:cNvSpPr>
              <p:nvPr/>
            </p:nvSpPr>
            <p:spPr bwMode="auto">
              <a:xfrm>
                <a:off x="2208" y="977"/>
                <a:ext cx="1248" cy="314"/>
              </a:xfrm>
              <a:prstGeom prst="rect">
                <a:avLst/>
              </a:prstGeom>
              <a:noFill/>
              <a:ln w="9525">
                <a:noFill/>
                <a:miter lim="800000"/>
              </a:ln>
            </p:spPr>
            <p:txBody>
              <a:bodyPr>
                <a:spAutoFit/>
              </a:bodyPr>
              <a:lstStyle/>
              <a:p>
                <a:pPr algn="ctr">
                  <a:spcBef>
                    <a:spcPct val="20000"/>
                  </a:spcBef>
                  <a:buClr>
                    <a:srgbClr val="E1B40C"/>
                  </a:buClr>
                  <a:buFont typeface="微软雅黑" panose="020B0503020204020204" pitchFamily="34" charset="-122"/>
                  <a:buNone/>
                </a:pPr>
                <a:r>
                  <a:rPr lang="zh-CN" altLang="en-US" sz="1200" b="0">
                    <a:solidFill>
                      <a:schemeClr val="tx1">
                        <a:lumMod val="95000"/>
                        <a:lumOff val="5000"/>
                      </a:schemeClr>
                    </a:solidFill>
                    <a:latin typeface="微软雅黑" panose="020B0503020204020204" pitchFamily="34" charset="-122"/>
                  </a:rPr>
                  <a:t>单击此处添加文字内容</a:t>
                </a:r>
              </a:p>
              <a:p>
                <a:pPr algn="ctr">
                  <a:spcBef>
                    <a:spcPct val="20000"/>
                  </a:spcBef>
                  <a:buClr>
                    <a:srgbClr val="E1B40C"/>
                  </a:buClr>
                  <a:buFont typeface="微软雅黑" panose="020B0503020204020204" pitchFamily="34" charset="-122"/>
                  <a:buNone/>
                </a:pPr>
                <a:r>
                  <a:rPr lang="zh-CN" altLang="en-US" sz="1200" b="0">
                    <a:solidFill>
                      <a:schemeClr val="tx1">
                        <a:lumMod val="95000"/>
                        <a:lumOff val="5000"/>
                      </a:schemeClr>
                    </a:solidFill>
                    <a:latin typeface="微软雅黑" panose="020B0503020204020204" pitchFamily="34" charset="-122"/>
                  </a:rPr>
                  <a:t>单击此处添加文字内容</a:t>
                </a:r>
              </a:p>
            </p:txBody>
          </p:sp>
          <p:sp>
            <p:nvSpPr>
              <p:cNvPr id="22" name="Rectangle 62"/>
              <p:cNvSpPr>
                <a:spLocks noChangeArrowheads="1"/>
              </p:cNvSpPr>
              <p:nvPr/>
            </p:nvSpPr>
            <p:spPr bwMode="auto">
              <a:xfrm>
                <a:off x="2354" y="816"/>
                <a:ext cx="956" cy="173"/>
              </a:xfrm>
              <a:prstGeom prst="rect">
                <a:avLst/>
              </a:prstGeom>
              <a:noFill/>
              <a:ln w="9525">
                <a:noFill/>
                <a:miter lim="800000"/>
              </a:ln>
            </p:spPr>
            <p:txBody>
              <a:bodyPr>
                <a:spAutoFit/>
              </a:bodyPr>
              <a:lstStyle/>
              <a:p>
                <a:pPr algn="ctr"/>
                <a:r>
                  <a:rPr lang="zh-CN" altLang="en-US" sz="1200" dirty="0">
                    <a:solidFill>
                      <a:schemeClr val="tx1">
                        <a:lumMod val="95000"/>
                        <a:lumOff val="5000"/>
                      </a:schemeClr>
                    </a:solidFill>
                  </a:rPr>
                  <a:t>单击此处添加文字</a:t>
                </a:r>
              </a:p>
            </p:txBody>
          </p:sp>
        </p:grpSp>
      </p:grpSp>
      <p:grpSp>
        <p:nvGrpSpPr>
          <p:cNvPr id="23" name="组合 22"/>
          <p:cNvGrpSpPr/>
          <p:nvPr/>
        </p:nvGrpSpPr>
        <p:grpSpPr>
          <a:xfrm>
            <a:off x="228600" y="2240435"/>
            <a:ext cx="1981200" cy="1701798"/>
            <a:chOff x="228600" y="3097215"/>
            <a:chExt cx="1981200" cy="1701798"/>
          </a:xfrm>
        </p:grpSpPr>
        <p:sp>
          <p:nvSpPr>
            <p:cNvPr id="24" name="Oval 5"/>
            <p:cNvSpPr>
              <a:spLocks noChangeArrowheads="1"/>
            </p:cNvSpPr>
            <p:nvPr/>
          </p:nvSpPr>
          <p:spPr bwMode="auto">
            <a:xfrm>
              <a:off x="1295400" y="3903663"/>
              <a:ext cx="898525" cy="895350"/>
            </a:xfrm>
            <a:prstGeom prst="ellipse">
              <a:avLst/>
            </a:prstGeom>
            <a:solidFill>
              <a:srgbClr val="3D73A9"/>
            </a:solidFill>
            <a:ln w="9525" algn="ctr">
              <a:solidFill>
                <a:srgbClr val="3D73A9"/>
              </a:solidFill>
              <a:round/>
            </a:ln>
          </p:spPr>
          <p:txBody>
            <a:bodyPr wrap="none" anchor="ctr"/>
            <a:lstStyle/>
            <a:p>
              <a:pPr algn="ctr"/>
              <a:r>
                <a:rPr lang="en-US" altLang="zh-CN" sz="4000" dirty="0">
                  <a:solidFill>
                    <a:schemeClr val="bg1"/>
                  </a:solidFill>
                  <a:ea typeface="华文细黑" panose="02010600040101010101" pitchFamily="2" charset="-122"/>
                </a:rPr>
                <a:t>1</a:t>
              </a:r>
            </a:p>
          </p:txBody>
        </p:sp>
        <p:grpSp>
          <p:nvGrpSpPr>
            <p:cNvPr id="25" name="Group 63"/>
            <p:cNvGrpSpPr/>
            <p:nvPr/>
          </p:nvGrpSpPr>
          <p:grpSpPr bwMode="auto">
            <a:xfrm>
              <a:off x="228600" y="3097215"/>
              <a:ext cx="1981200" cy="754624"/>
              <a:chOff x="288" y="2592"/>
              <a:chExt cx="1488" cy="567"/>
            </a:xfrm>
          </p:grpSpPr>
          <p:sp>
            <p:nvSpPr>
              <p:cNvPr id="26" name="Rectangle 64"/>
              <p:cNvSpPr>
                <a:spLocks noChangeArrowheads="1"/>
              </p:cNvSpPr>
              <p:nvPr/>
            </p:nvSpPr>
            <p:spPr bwMode="auto">
              <a:xfrm>
                <a:off x="288" y="2784"/>
                <a:ext cx="1488" cy="375"/>
              </a:xfrm>
              <a:prstGeom prst="rect">
                <a:avLst/>
              </a:prstGeom>
              <a:noFill/>
              <a:ln w="9525">
                <a:noFill/>
                <a:miter lim="800000"/>
              </a:ln>
            </p:spPr>
            <p:txBody>
              <a:bodyPr>
                <a:spAutoFit/>
              </a:bodyPr>
              <a:lstStyle/>
              <a:p>
                <a:pPr algn="r">
                  <a:spcBef>
                    <a:spcPct val="20000"/>
                  </a:spcBef>
                  <a:buClr>
                    <a:srgbClr val="E1B40C"/>
                  </a:buClr>
                  <a:buFont typeface="微软雅黑" panose="020B0503020204020204" pitchFamily="34" charset="-122"/>
                  <a:buNone/>
                </a:pPr>
                <a:r>
                  <a:rPr lang="zh-CN" altLang="en-US" sz="1200" b="0">
                    <a:solidFill>
                      <a:schemeClr val="tx1">
                        <a:lumMod val="95000"/>
                        <a:lumOff val="5000"/>
                      </a:schemeClr>
                    </a:solidFill>
                    <a:latin typeface="微软雅黑" panose="020B0503020204020204" pitchFamily="34" charset="-122"/>
                  </a:rPr>
                  <a:t>单击此处添加文字内容</a:t>
                </a:r>
              </a:p>
              <a:p>
                <a:pPr algn="r">
                  <a:spcBef>
                    <a:spcPct val="20000"/>
                  </a:spcBef>
                  <a:buClr>
                    <a:srgbClr val="E1B40C"/>
                  </a:buClr>
                  <a:buFont typeface="微软雅黑" panose="020B0503020204020204" pitchFamily="34" charset="-122"/>
                  <a:buNone/>
                </a:pPr>
                <a:r>
                  <a:rPr lang="zh-CN" altLang="en-US" sz="1200" b="0">
                    <a:solidFill>
                      <a:schemeClr val="tx1">
                        <a:lumMod val="95000"/>
                        <a:lumOff val="5000"/>
                      </a:schemeClr>
                    </a:solidFill>
                    <a:latin typeface="微软雅黑" panose="020B0503020204020204" pitchFamily="34" charset="-122"/>
                  </a:rPr>
                  <a:t>单击此处添加文字内容</a:t>
                </a:r>
              </a:p>
            </p:txBody>
          </p:sp>
          <p:sp>
            <p:nvSpPr>
              <p:cNvPr id="27" name="Rectangle 65"/>
              <p:cNvSpPr>
                <a:spLocks noChangeArrowheads="1"/>
              </p:cNvSpPr>
              <p:nvPr/>
            </p:nvSpPr>
            <p:spPr bwMode="auto">
              <a:xfrm>
                <a:off x="636" y="2592"/>
                <a:ext cx="1140" cy="208"/>
              </a:xfrm>
              <a:prstGeom prst="rect">
                <a:avLst/>
              </a:prstGeom>
              <a:noFill/>
              <a:ln w="9525">
                <a:noFill/>
                <a:miter lim="800000"/>
              </a:ln>
            </p:spPr>
            <p:txBody>
              <a:bodyPr>
                <a:spAutoFit/>
              </a:bodyPr>
              <a:lstStyle/>
              <a:p>
                <a:pPr algn="r"/>
                <a:r>
                  <a:rPr lang="zh-CN" altLang="en-US" sz="1200" dirty="0">
                    <a:solidFill>
                      <a:schemeClr val="tx1">
                        <a:lumMod val="95000"/>
                        <a:lumOff val="5000"/>
                      </a:schemeClr>
                    </a:solidFill>
                  </a:rPr>
                  <a:t>单击此处添加文字</a:t>
                </a:r>
              </a:p>
            </p:txBody>
          </p:sp>
        </p:grpSp>
      </p:grpSp>
      <p:grpSp>
        <p:nvGrpSpPr>
          <p:cNvPr id="28" name="组合 27"/>
          <p:cNvGrpSpPr/>
          <p:nvPr/>
        </p:nvGrpSpPr>
        <p:grpSpPr>
          <a:xfrm>
            <a:off x="6877050" y="2240434"/>
            <a:ext cx="2114550" cy="1739899"/>
            <a:chOff x="6877050" y="3097214"/>
            <a:chExt cx="2114550" cy="1739899"/>
          </a:xfrm>
        </p:grpSpPr>
        <p:sp>
          <p:nvSpPr>
            <p:cNvPr id="29" name="Oval 30"/>
            <p:cNvSpPr>
              <a:spLocks noChangeArrowheads="1"/>
            </p:cNvSpPr>
            <p:nvPr/>
          </p:nvSpPr>
          <p:spPr bwMode="auto">
            <a:xfrm>
              <a:off x="6877050" y="3941763"/>
              <a:ext cx="898525" cy="895350"/>
            </a:xfrm>
            <a:prstGeom prst="ellipse">
              <a:avLst/>
            </a:prstGeom>
            <a:solidFill>
              <a:srgbClr val="3D73A9"/>
            </a:solidFill>
            <a:ln w="9525" algn="ctr">
              <a:solidFill>
                <a:srgbClr val="3D73A9"/>
              </a:solidFill>
              <a:round/>
            </a:ln>
          </p:spPr>
          <p:txBody>
            <a:bodyPr wrap="none" anchor="ctr"/>
            <a:lstStyle/>
            <a:p>
              <a:pPr algn="ctr"/>
              <a:r>
                <a:rPr lang="en-US" altLang="zh-CN" sz="4000" dirty="0">
                  <a:solidFill>
                    <a:schemeClr val="bg1"/>
                  </a:solidFill>
                  <a:ea typeface="华文细黑" panose="02010600040101010101" pitchFamily="2" charset="-122"/>
                </a:rPr>
                <a:t>6</a:t>
              </a:r>
            </a:p>
          </p:txBody>
        </p:sp>
        <p:grpSp>
          <p:nvGrpSpPr>
            <p:cNvPr id="30" name="Group 66"/>
            <p:cNvGrpSpPr/>
            <p:nvPr/>
          </p:nvGrpSpPr>
          <p:grpSpPr bwMode="auto">
            <a:xfrm>
              <a:off x="7010400" y="3097214"/>
              <a:ext cx="1981200" cy="754063"/>
              <a:chOff x="3718" y="1104"/>
              <a:chExt cx="1248" cy="475"/>
            </a:xfrm>
          </p:grpSpPr>
          <p:sp>
            <p:nvSpPr>
              <p:cNvPr id="31" name="Rectangle 67"/>
              <p:cNvSpPr>
                <a:spLocks noChangeArrowheads="1"/>
              </p:cNvSpPr>
              <p:nvPr/>
            </p:nvSpPr>
            <p:spPr bwMode="auto">
              <a:xfrm>
                <a:off x="3718" y="1265"/>
                <a:ext cx="1248" cy="314"/>
              </a:xfrm>
              <a:prstGeom prst="rect">
                <a:avLst/>
              </a:prstGeom>
              <a:noFill/>
              <a:ln w="9525">
                <a:noFill/>
                <a:miter lim="800000"/>
              </a:ln>
            </p:spPr>
            <p:txBody>
              <a:bodyPr>
                <a:spAutoFit/>
              </a:bodyPr>
              <a:lstStyle/>
              <a:p>
                <a:pPr>
                  <a:spcBef>
                    <a:spcPct val="20000"/>
                  </a:spcBef>
                  <a:buClr>
                    <a:srgbClr val="E1B40C"/>
                  </a:buClr>
                  <a:buFont typeface="微软雅黑" panose="020B0503020204020204" pitchFamily="34" charset="-122"/>
                  <a:buNone/>
                </a:pPr>
                <a:r>
                  <a:rPr lang="zh-CN" altLang="en-US" sz="1200" b="0">
                    <a:solidFill>
                      <a:schemeClr val="tx1">
                        <a:lumMod val="95000"/>
                        <a:lumOff val="5000"/>
                      </a:schemeClr>
                    </a:solidFill>
                    <a:latin typeface="微软雅黑" panose="020B0503020204020204" pitchFamily="34" charset="-122"/>
                  </a:rPr>
                  <a:t>单击此处添加文字内容</a:t>
                </a:r>
              </a:p>
              <a:p>
                <a:pPr>
                  <a:spcBef>
                    <a:spcPct val="20000"/>
                  </a:spcBef>
                  <a:buClr>
                    <a:srgbClr val="E1B40C"/>
                  </a:buClr>
                  <a:buFont typeface="微软雅黑" panose="020B0503020204020204" pitchFamily="34" charset="-122"/>
                  <a:buNone/>
                </a:pPr>
                <a:r>
                  <a:rPr lang="zh-CN" altLang="en-US" sz="1200" b="0">
                    <a:solidFill>
                      <a:schemeClr val="tx1">
                        <a:lumMod val="95000"/>
                        <a:lumOff val="5000"/>
                      </a:schemeClr>
                    </a:solidFill>
                    <a:latin typeface="微软雅黑" panose="020B0503020204020204" pitchFamily="34" charset="-122"/>
                  </a:rPr>
                  <a:t>单击此处添加文字内容</a:t>
                </a:r>
              </a:p>
            </p:txBody>
          </p:sp>
          <p:sp>
            <p:nvSpPr>
              <p:cNvPr id="32" name="Rectangle 68"/>
              <p:cNvSpPr>
                <a:spLocks noChangeArrowheads="1"/>
              </p:cNvSpPr>
              <p:nvPr/>
            </p:nvSpPr>
            <p:spPr bwMode="auto">
              <a:xfrm>
                <a:off x="3718" y="1104"/>
                <a:ext cx="956" cy="173"/>
              </a:xfrm>
              <a:prstGeom prst="rect">
                <a:avLst/>
              </a:prstGeom>
              <a:noFill/>
              <a:ln w="9525">
                <a:noFill/>
                <a:miter lim="800000"/>
              </a:ln>
            </p:spPr>
            <p:txBody>
              <a:bodyPr>
                <a:spAutoFit/>
              </a:bodyPr>
              <a:lstStyle/>
              <a:p>
                <a:r>
                  <a:rPr lang="zh-CN" altLang="en-US" sz="1200" dirty="0">
                    <a:solidFill>
                      <a:schemeClr val="tx1">
                        <a:lumMod val="95000"/>
                        <a:lumOff val="5000"/>
                      </a:schemeClr>
                    </a:solidFill>
                  </a:rPr>
                  <a:t>单击此处添加文字</a:t>
                </a:r>
              </a:p>
            </p:txBody>
          </p:sp>
        </p:grpSp>
      </p:grpSp>
      <p:grpSp>
        <p:nvGrpSpPr>
          <p:cNvPr id="33" name="组合 32"/>
          <p:cNvGrpSpPr/>
          <p:nvPr/>
        </p:nvGrpSpPr>
        <p:grpSpPr>
          <a:xfrm>
            <a:off x="1066800" y="1241897"/>
            <a:ext cx="2060575" cy="1804986"/>
            <a:chOff x="1066800" y="2098677"/>
            <a:chExt cx="2060575" cy="1804986"/>
          </a:xfrm>
        </p:grpSpPr>
        <p:sp>
          <p:nvSpPr>
            <p:cNvPr id="34" name="Oval 10"/>
            <p:cNvSpPr>
              <a:spLocks noChangeArrowheads="1"/>
            </p:cNvSpPr>
            <p:nvPr/>
          </p:nvSpPr>
          <p:spPr bwMode="auto">
            <a:xfrm>
              <a:off x="2228850" y="3008313"/>
              <a:ext cx="898525" cy="895350"/>
            </a:xfrm>
            <a:prstGeom prst="ellipse">
              <a:avLst/>
            </a:prstGeom>
            <a:solidFill>
              <a:srgbClr val="3D73A9"/>
            </a:solidFill>
            <a:ln w="9525" algn="ctr">
              <a:solidFill>
                <a:srgbClr val="3D73A9"/>
              </a:solidFill>
              <a:round/>
            </a:ln>
          </p:spPr>
          <p:txBody>
            <a:bodyPr wrap="none" anchor="ctr"/>
            <a:lstStyle/>
            <a:p>
              <a:pPr algn="ctr"/>
              <a:r>
                <a:rPr lang="en-US" altLang="zh-CN" sz="4000" dirty="0">
                  <a:solidFill>
                    <a:schemeClr val="bg1"/>
                  </a:solidFill>
                  <a:ea typeface="华文细黑" panose="02010600040101010101" pitchFamily="2" charset="-122"/>
                </a:rPr>
                <a:t>2</a:t>
              </a:r>
            </a:p>
          </p:txBody>
        </p:sp>
        <p:grpSp>
          <p:nvGrpSpPr>
            <p:cNvPr id="35" name="Group 69"/>
            <p:cNvGrpSpPr/>
            <p:nvPr/>
          </p:nvGrpSpPr>
          <p:grpSpPr bwMode="auto">
            <a:xfrm>
              <a:off x="1066800" y="2098677"/>
              <a:ext cx="1981200" cy="754624"/>
              <a:chOff x="288" y="2592"/>
              <a:chExt cx="1488" cy="567"/>
            </a:xfrm>
          </p:grpSpPr>
          <p:sp>
            <p:nvSpPr>
              <p:cNvPr id="36" name="Rectangle 70"/>
              <p:cNvSpPr>
                <a:spLocks noChangeArrowheads="1"/>
              </p:cNvSpPr>
              <p:nvPr/>
            </p:nvSpPr>
            <p:spPr bwMode="auto">
              <a:xfrm>
                <a:off x="288" y="2784"/>
                <a:ext cx="1488" cy="375"/>
              </a:xfrm>
              <a:prstGeom prst="rect">
                <a:avLst/>
              </a:prstGeom>
              <a:noFill/>
              <a:ln w="9525">
                <a:noFill/>
                <a:miter lim="800000"/>
              </a:ln>
            </p:spPr>
            <p:txBody>
              <a:bodyPr>
                <a:spAutoFit/>
              </a:bodyPr>
              <a:lstStyle/>
              <a:p>
                <a:pPr algn="r">
                  <a:spcBef>
                    <a:spcPct val="20000"/>
                  </a:spcBef>
                  <a:buClr>
                    <a:srgbClr val="E1B40C"/>
                  </a:buClr>
                  <a:buFont typeface="微软雅黑" panose="020B0503020204020204" pitchFamily="34" charset="-122"/>
                  <a:buNone/>
                </a:pPr>
                <a:r>
                  <a:rPr lang="zh-CN" altLang="en-US" sz="1200" b="0" dirty="0">
                    <a:solidFill>
                      <a:schemeClr val="tx1">
                        <a:lumMod val="95000"/>
                        <a:lumOff val="5000"/>
                      </a:schemeClr>
                    </a:solidFill>
                    <a:latin typeface="微软雅黑" panose="020B0503020204020204" pitchFamily="34" charset="-122"/>
                  </a:rPr>
                  <a:t>单击此处添加文字内容</a:t>
                </a:r>
              </a:p>
              <a:p>
                <a:pPr algn="r">
                  <a:spcBef>
                    <a:spcPct val="20000"/>
                  </a:spcBef>
                  <a:buClr>
                    <a:srgbClr val="E1B40C"/>
                  </a:buClr>
                  <a:buFont typeface="微软雅黑" panose="020B0503020204020204" pitchFamily="34" charset="-122"/>
                  <a:buNone/>
                </a:pPr>
                <a:r>
                  <a:rPr lang="zh-CN" altLang="en-US" sz="1200" b="0" dirty="0">
                    <a:solidFill>
                      <a:schemeClr val="tx1">
                        <a:lumMod val="95000"/>
                        <a:lumOff val="5000"/>
                      </a:schemeClr>
                    </a:solidFill>
                    <a:latin typeface="微软雅黑" panose="020B0503020204020204" pitchFamily="34" charset="-122"/>
                  </a:rPr>
                  <a:t>单击此处添加文字内容</a:t>
                </a:r>
              </a:p>
            </p:txBody>
          </p:sp>
          <p:sp>
            <p:nvSpPr>
              <p:cNvPr id="37" name="Rectangle 71"/>
              <p:cNvSpPr>
                <a:spLocks noChangeArrowheads="1"/>
              </p:cNvSpPr>
              <p:nvPr/>
            </p:nvSpPr>
            <p:spPr bwMode="auto">
              <a:xfrm>
                <a:off x="636" y="2592"/>
                <a:ext cx="1140" cy="208"/>
              </a:xfrm>
              <a:prstGeom prst="rect">
                <a:avLst/>
              </a:prstGeom>
              <a:noFill/>
              <a:ln w="9525">
                <a:noFill/>
                <a:miter lim="800000"/>
              </a:ln>
            </p:spPr>
            <p:txBody>
              <a:bodyPr>
                <a:spAutoFit/>
              </a:bodyPr>
              <a:lstStyle/>
              <a:p>
                <a:pPr algn="r"/>
                <a:r>
                  <a:rPr lang="zh-CN" altLang="en-US" sz="1200">
                    <a:solidFill>
                      <a:schemeClr val="tx1">
                        <a:lumMod val="95000"/>
                        <a:lumOff val="5000"/>
                      </a:schemeClr>
                    </a:solidFill>
                  </a:rPr>
                  <a:t>单击此处添加文字</a:t>
                </a:r>
              </a:p>
            </p:txBody>
          </p:sp>
        </p:grpSp>
      </p:grpSp>
      <p:grpSp>
        <p:nvGrpSpPr>
          <p:cNvPr id="38" name="组合 37"/>
          <p:cNvGrpSpPr/>
          <p:nvPr/>
        </p:nvGrpSpPr>
        <p:grpSpPr>
          <a:xfrm>
            <a:off x="5940425" y="1237134"/>
            <a:ext cx="2289175" cy="1782761"/>
            <a:chOff x="5940425" y="2093914"/>
            <a:chExt cx="2289175" cy="1782761"/>
          </a:xfrm>
        </p:grpSpPr>
        <p:sp>
          <p:nvSpPr>
            <p:cNvPr id="39" name="Oval 15"/>
            <p:cNvSpPr>
              <a:spLocks noChangeArrowheads="1"/>
            </p:cNvSpPr>
            <p:nvPr/>
          </p:nvSpPr>
          <p:spPr bwMode="auto">
            <a:xfrm>
              <a:off x="5940425" y="2981325"/>
              <a:ext cx="898525" cy="895350"/>
            </a:xfrm>
            <a:prstGeom prst="ellipse">
              <a:avLst/>
            </a:prstGeom>
            <a:solidFill>
              <a:srgbClr val="3D73A9"/>
            </a:solidFill>
            <a:ln w="9525" algn="ctr">
              <a:solidFill>
                <a:srgbClr val="3D73A9"/>
              </a:solidFill>
              <a:round/>
            </a:ln>
          </p:spPr>
          <p:txBody>
            <a:bodyPr wrap="none" anchor="ctr"/>
            <a:lstStyle/>
            <a:p>
              <a:pPr algn="ctr"/>
              <a:r>
                <a:rPr lang="en-US" altLang="zh-CN" sz="4000">
                  <a:solidFill>
                    <a:schemeClr val="bg1"/>
                  </a:solidFill>
                </a:rPr>
                <a:t>5</a:t>
              </a:r>
            </a:p>
          </p:txBody>
        </p:sp>
        <p:grpSp>
          <p:nvGrpSpPr>
            <p:cNvPr id="40" name="Group 72"/>
            <p:cNvGrpSpPr/>
            <p:nvPr/>
          </p:nvGrpSpPr>
          <p:grpSpPr bwMode="auto">
            <a:xfrm>
              <a:off x="6248400" y="2093914"/>
              <a:ext cx="1981200" cy="754063"/>
              <a:chOff x="3718" y="1104"/>
              <a:chExt cx="1248" cy="475"/>
            </a:xfrm>
          </p:grpSpPr>
          <p:sp>
            <p:nvSpPr>
              <p:cNvPr id="41" name="Rectangle 73"/>
              <p:cNvSpPr>
                <a:spLocks noChangeArrowheads="1"/>
              </p:cNvSpPr>
              <p:nvPr/>
            </p:nvSpPr>
            <p:spPr bwMode="auto">
              <a:xfrm>
                <a:off x="3718" y="1265"/>
                <a:ext cx="1248" cy="314"/>
              </a:xfrm>
              <a:prstGeom prst="rect">
                <a:avLst/>
              </a:prstGeom>
              <a:noFill/>
              <a:ln w="9525">
                <a:noFill/>
                <a:miter lim="800000"/>
              </a:ln>
            </p:spPr>
            <p:txBody>
              <a:bodyPr>
                <a:spAutoFit/>
              </a:bodyPr>
              <a:lstStyle/>
              <a:p>
                <a:pPr>
                  <a:spcBef>
                    <a:spcPct val="20000"/>
                  </a:spcBef>
                  <a:buClr>
                    <a:srgbClr val="E1B40C"/>
                  </a:buClr>
                  <a:buFont typeface="微软雅黑" panose="020B0503020204020204" pitchFamily="34" charset="-122"/>
                  <a:buNone/>
                </a:pPr>
                <a:r>
                  <a:rPr lang="zh-CN" altLang="en-US" sz="1200" b="0" dirty="0">
                    <a:solidFill>
                      <a:schemeClr val="tx1">
                        <a:lumMod val="95000"/>
                        <a:lumOff val="5000"/>
                      </a:schemeClr>
                    </a:solidFill>
                    <a:latin typeface="微软雅黑" panose="020B0503020204020204" pitchFamily="34" charset="-122"/>
                  </a:rPr>
                  <a:t>单击此处添加文字内容</a:t>
                </a:r>
              </a:p>
              <a:p>
                <a:pPr>
                  <a:spcBef>
                    <a:spcPct val="20000"/>
                  </a:spcBef>
                  <a:buClr>
                    <a:srgbClr val="E1B40C"/>
                  </a:buClr>
                  <a:buFont typeface="微软雅黑" panose="020B0503020204020204" pitchFamily="34" charset="-122"/>
                  <a:buNone/>
                </a:pPr>
                <a:r>
                  <a:rPr lang="zh-CN" altLang="en-US" sz="1200" b="0" dirty="0">
                    <a:solidFill>
                      <a:schemeClr val="tx1">
                        <a:lumMod val="95000"/>
                        <a:lumOff val="5000"/>
                      </a:schemeClr>
                    </a:solidFill>
                    <a:latin typeface="微软雅黑" panose="020B0503020204020204" pitchFamily="34" charset="-122"/>
                  </a:rPr>
                  <a:t>单击此处添加文字内容</a:t>
                </a:r>
              </a:p>
            </p:txBody>
          </p:sp>
          <p:sp>
            <p:nvSpPr>
              <p:cNvPr id="42" name="Rectangle 74"/>
              <p:cNvSpPr>
                <a:spLocks noChangeArrowheads="1"/>
              </p:cNvSpPr>
              <p:nvPr/>
            </p:nvSpPr>
            <p:spPr bwMode="auto">
              <a:xfrm>
                <a:off x="3718" y="1104"/>
                <a:ext cx="956" cy="173"/>
              </a:xfrm>
              <a:prstGeom prst="rect">
                <a:avLst/>
              </a:prstGeom>
              <a:noFill/>
              <a:ln w="9525">
                <a:noFill/>
                <a:miter lim="800000"/>
              </a:ln>
            </p:spPr>
            <p:txBody>
              <a:bodyPr>
                <a:spAutoFit/>
              </a:bodyPr>
              <a:lstStyle/>
              <a:p>
                <a:r>
                  <a:rPr lang="zh-CN" altLang="en-US" sz="1200" dirty="0">
                    <a:solidFill>
                      <a:schemeClr val="tx1">
                        <a:lumMod val="95000"/>
                        <a:lumOff val="5000"/>
                      </a:schemeClr>
                    </a:solidFill>
                  </a:rPr>
                  <a:t>单击此处添加文字</a:t>
                </a:r>
              </a:p>
            </p:txBody>
          </p:sp>
        </p:grpSp>
      </p:grpSp>
      <p:sp>
        <p:nvSpPr>
          <p:cNvPr id="43" name="Oval 44"/>
          <p:cNvSpPr>
            <a:spLocks noChangeArrowheads="1"/>
          </p:cNvSpPr>
          <p:nvPr/>
        </p:nvSpPr>
        <p:spPr bwMode="gray">
          <a:xfrm>
            <a:off x="3841753" y="3508847"/>
            <a:ext cx="1460501" cy="1443038"/>
          </a:xfrm>
          <a:prstGeom prst="ellipse">
            <a:avLst/>
          </a:prstGeom>
          <a:solidFill>
            <a:srgbClr val="3D73A9"/>
          </a:solidFill>
          <a:ln w="9525" algn="ctr">
            <a:solidFill>
              <a:srgbClr val="3D73A9"/>
            </a:solidFill>
            <a:round/>
          </a:ln>
          <a:effectLst/>
        </p:spPr>
        <p:txBody>
          <a:bodyPr wrap="none" anchor="ctr"/>
          <a:lstStyle/>
          <a:p>
            <a:pPr algn="ctr"/>
            <a:r>
              <a:rPr lang="zh-CN" altLang="en-US" dirty="0">
                <a:solidFill>
                  <a:schemeClr val="bg1"/>
                </a:solidFill>
              </a:rPr>
              <a:t>单击此处</a:t>
            </a:r>
          </a:p>
          <a:p>
            <a:pPr algn="ctr"/>
            <a:r>
              <a:rPr lang="zh-CN" altLang="en-US" dirty="0">
                <a:solidFill>
                  <a:schemeClr val="bg1"/>
                </a:solidFill>
              </a:rPr>
              <a:t>添加文字</a:t>
            </a: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3" presetClass="entr" presetSubtype="10"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par>
                          <p:cTn id="38" fill="hold">
                            <p:stCondLst>
                              <p:cond delay="3500"/>
                            </p:stCondLst>
                            <p:childTnLst>
                              <p:par>
                                <p:cTn id="39" presetID="2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childTnLst>
                                </p:cTn>
                              </p:par>
                            </p:childTnLst>
                          </p:cTn>
                        </p:par>
                        <p:par>
                          <p:cTn id="43" fill="hold">
                            <p:stCondLst>
                              <p:cond delay="4000"/>
                            </p:stCondLst>
                            <p:childTnLst>
                              <p:par>
                                <p:cTn id="44" presetID="3" presetClass="entr" presetSubtype="10"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par>
                          <p:cTn id="47" fill="hold">
                            <p:stCondLst>
                              <p:cond delay="4500"/>
                            </p:stCondLst>
                            <p:childTnLst>
                              <p:par>
                                <p:cTn id="48" presetID="23" presetClass="entr" presetSubtype="16"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childTnLst>
                                </p:cTn>
                              </p:par>
                            </p:childTnLst>
                          </p:cTn>
                        </p:par>
                        <p:par>
                          <p:cTn id="52" fill="hold">
                            <p:stCondLst>
                              <p:cond delay="5000"/>
                            </p:stCondLst>
                            <p:childTnLst>
                              <p:par>
                                <p:cTn id="53" presetID="3" presetClass="entr" presetSubtype="1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linds(horizontal)">
                                      <p:cBhvr>
                                        <p:cTn id="55" dur="500"/>
                                        <p:tgtEl>
                                          <p:spTgt spid="18"/>
                                        </p:tgtEl>
                                      </p:cBhvr>
                                    </p:animEffect>
                                  </p:childTnLst>
                                </p:cTn>
                              </p:par>
                            </p:childTnLst>
                          </p:cTn>
                        </p:par>
                        <p:par>
                          <p:cTn id="56" fill="hold">
                            <p:stCondLst>
                              <p:cond delay="5500"/>
                            </p:stCondLst>
                            <p:childTnLst>
                              <p:par>
                                <p:cTn id="57" presetID="23" presetClass="entr" presetSubtype="16"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childTnLst>
                                </p:cTn>
                              </p:par>
                            </p:childTnLst>
                          </p:cTn>
                        </p:par>
                        <p:par>
                          <p:cTn id="61" fill="hold">
                            <p:stCondLst>
                              <p:cond delay="6000"/>
                            </p:stCondLst>
                            <p:childTnLst>
                              <p:par>
                                <p:cTn id="62" presetID="3" presetClass="entr" presetSubtype="1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blinds(horizontal)">
                                      <p:cBhvr>
                                        <p:cTn id="64" dur="500"/>
                                        <p:tgtEl>
                                          <p:spTgt spid="38"/>
                                        </p:tgtEl>
                                      </p:cBhvr>
                                    </p:animEffect>
                                  </p:childTnLst>
                                </p:cTn>
                              </p:par>
                            </p:childTnLst>
                          </p:cTn>
                        </p:par>
                        <p:par>
                          <p:cTn id="65" fill="hold">
                            <p:stCondLst>
                              <p:cond delay="6500"/>
                            </p:stCondLst>
                            <p:childTnLst>
                              <p:par>
                                <p:cTn id="66" presetID="23" presetClass="entr" presetSubtype="16"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childTnLst>
                                </p:cTn>
                              </p:par>
                            </p:childTnLst>
                          </p:cTn>
                        </p:par>
                        <p:par>
                          <p:cTn id="70" fill="hold">
                            <p:stCondLst>
                              <p:cond delay="7000"/>
                            </p:stCondLst>
                            <p:childTnLst>
                              <p:par>
                                <p:cTn id="71" presetID="3" presetClass="entr" presetSubtype="10"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linds(horizontal)">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矩形 6"/>
          <p:cNvSpPr/>
          <p:nvPr/>
        </p:nvSpPr>
        <p:spPr>
          <a:xfrm>
            <a:off x="552075" y="1345332"/>
            <a:ext cx="1859685" cy="1296144"/>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2075" y="2649433"/>
            <a:ext cx="1859685" cy="36004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066545" y="2656425"/>
            <a:ext cx="877163" cy="369332"/>
          </a:xfrm>
          <a:prstGeom prst="rect">
            <a:avLst/>
          </a:prstGeom>
          <a:noFill/>
        </p:spPr>
        <p:txBody>
          <a:bodyPr wrap="none" rtlCol="0">
            <a:spAutoFit/>
          </a:bodyPr>
          <a:lstStyle/>
          <a:p>
            <a:r>
              <a:rPr lang="zh-CN" altLang="en-US" dirty="0" smtClean="0">
                <a:solidFill>
                  <a:schemeClr val="bg1"/>
                </a:solidFill>
              </a:rPr>
              <a:t>标题一</a:t>
            </a:r>
            <a:endParaRPr lang="zh-CN" altLang="en-US" dirty="0">
              <a:solidFill>
                <a:schemeClr val="bg1"/>
              </a:solidFill>
            </a:endParaRPr>
          </a:p>
        </p:txBody>
      </p:sp>
      <p:sp>
        <p:nvSpPr>
          <p:cNvPr id="10" name="TextBox 9"/>
          <p:cNvSpPr txBox="1"/>
          <p:nvPr/>
        </p:nvSpPr>
        <p:spPr>
          <a:xfrm>
            <a:off x="467544" y="3145532"/>
            <a:ext cx="2016224" cy="1708160"/>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rPr>
              <a:t>这里输入简单的文字概述里</a:t>
            </a:r>
            <a:r>
              <a:rPr lang="zh-CN" altLang="en-US" sz="1400" dirty="0">
                <a:solidFill>
                  <a:schemeClr val="tx1">
                    <a:lumMod val="75000"/>
                    <a:lumOff val="25000"/>
                  </a:schemeClr>
                </a:solidFill>
              </a:rPr>
              <a:t>输入</a:t>
            </a:r>
            <a:r>
              <a:rPr lang="zh-CN" altLang="en-US" sz="1400" dirty="0" smtClean="0">
                <a:solidFill>
                  <a:schemeClr val="tx1">
                    <a:lumMod val="75000"/>
                    <a:lumOff val="25000"/>
                  </a:schemeClr>
                </a:solidFill>
              </a:rPr>
              <a:t>简单文字概述这里</a:t>
            </a:r>
            <a:r>
              <a:rPr lang="zh-CN" altLang="en-US" sz="1400" dirty="0">
                <a:solidFill>
                  <a:schemeClr val="tx1">
                    <a:lumMod val="75000"/>
                    <a:lumOff val="25000"/>
                  </a:schemeClr>
                </a:solidFill>
              </a:rPr>
              <a:t>简单输入简单文字</a:t>
            </a:r>
            <a:r>
              <a:rPr lang="zh-CN" altLang="en-US" sz="1400" dirty="0" smtClean="0">
                <a:solidFill>
                  <a:schemeClr val="tx1">
                    <a:lumMod val="75000"/>
                    <a:lumOff val="25000"/>
                  </a:schemeClr>
                </a:solidFill>
              </a:rPr>
              <a:t>概述</a:t>
            </a:r>
            <a:r>
              <a:rPr lang="zh-CN" altLang="en-US" sz="1400" dirty="0">
                <a:solidFill>
                  <a:schemeClr val="tx1">
                    <a:lumMod val="75000"/>
                    <a:lumOff val="25000"/>
                  </a:schemeClr>
                </a:solidFill>
              </a:rPr>
              <a:t>输入简单文字</a:t>
            </a:r>
            <a:r>
              <a:rPr lang="zh-CN" altLang="en-US" sz="1400" dirty="0" smtClean="0">
                <a:solidFill>
                  <a:schemeClr val="tx1">
                    <a:lumMod val="75000"/>
                    <a:lumOff val="25000"/>
                  </a:schemeClr>
                </a:solidFill>
              </a:rPr>
              <a:t>概述</a:t>
            </a:r>
            <a:r>
              <a:rPr lang="zh-CN" altLang="en-US" sz="1400" dirty="0">
                <a:solidFill>
                  <a:schemeClr val="tx1">
                    <a:lumMod val="75000"/>
                    <a:lumOff val="25000"/>
                  </a:schemeClr>
                </a:solidFill>
              </a:rPr>
              <a:t>输入简单文字概述</a:t>
            </a:r>
            <a:endParaRPr lang="en-US" altLang="zh-CN" sz="1400" dirty="0" smtClean="0">
              <a:solidFill>
                <a:schemeClr val="tx1">
                  <a:lumMod val="75000"/>
                  <a:lumOff val="25000"/>
                </a:schemeClr>
              </a:solidFill>
            </a:endParaRPr>
          </a:p>
        </p:txBody>
      </p:sp>
      <p:sp>
        <p:nvSpPr>
          <p:cNvPr id="11" name="矩形 10"/>
          <p:cNvSpPr/>
          <p:nvPr/>
        </p:nvSpPr>
        <p:spPr>
          <a:xfrm>
            <a:off x="2652830" y="1345332"/>
            <a:ext cx="1859685" cy="1296144"/>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652830" y="2641476"/>
            <a:ext cx="1859685" cy="36004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203848" y="2636445"/>
            <a:ext cx="877163" cy="369332"/>
          </a:xfrm>
          <a:prstGeom prst="rect">
            <a:avLst/>
          </a:prstGeom>
          <a:noFill/>
        </p:spPr>
        <p:txBody>
          <a:bodyPr wrap="none" rtlCol="0">
            <a:spAutoFit/>
          </a:bodyPr>
          <a:lstStyle/>
          <a:p>
            <a:r>
              <a:rPr lang="zh-CN" altLang="en-US" dirty="0" smtClean="0">
                <a:solidFill>
                  <a:schemeClr val="bg1"/>
                </a:solidFill>
              </a:rPr>
              <a:t>标题二</a:t>
            </a:r>
            <a:endParaRPr lang="zh-CN" altLang="en-US" dirty="0">
              <a:solidFill>
                <a:schemeClr val="bg1"/>
              </a:solidFill>
            </a:endParaRPr>
          </a:p>
        </p:txBody>
      </p:sp>
      <p:sp>
        <p:nvSpPr>
          <p:cNvPr id="14" name="矩形 13"/>
          <p:cNvSpPr/>
          <p:nvPr/>
        </p:nvSpPr>
        <p:spPr>
          <a:xfrm>
            <a:off x="4728539" y="1345332"/>
            <a:ext cx="1859685" cy="1296144"/>
          </a:xfrm>
          <a:prstGeom prst="rect">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728539" y="2636445"/>
            <a:ext cx="1859685" cy="36004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5220072" y="2638796"/>
            <a:ext cx="877163" cy="369332"/>
          </a:xfrm>
          <a:prstGeom prst="rect">
            <a:avLst/>
          </a:prstGeom>
          <a:noFill/>
        </p:spPr>
        <p:txBody>
          <a:bodyPr wrap="none" rtlCol="0">
            <a:spAutoFit/>
          </a:bodyPr>
          <a:lstStyle/>
          <a:p>
            <a:r>
              <a:rPr lang="zh-CN" altLang="en-US" dirty="0" smtClean="0">
                <a:solidFill>
                  <a:schemeClr val="bg1"/>
                </a:solidFill>
              </a:rPr>
              <a:t>标题三</a:t>
            </a:r>
            <a:endParaRPr lang="zh-CN" altLang="en-US" dirty="0">
              <a:solidFill>
                <a:schemeClr val="bg1"/>
              </a:solidFill>
            </a:endParaRPr>
          </a:p>
        </p:txBody>
      </p:sp>
      <p:sp>
        <p:nvSpPr>
          <p:cNvPr id="17" name="矩形 16"/>
          <p:cNvSpPr/>
          <p:nvPr/>
        </p:nvSpPr>
        <p:spPr>
          <a:xfrm>
            <a:off x="6816771" y="1353289"/>
            <a:ext cx="1859685" cy="1296144"/>
          </a:xfrm>
          <a:prstGeom prst="rect">
            <a:avLst/>
          </a:prstGeom>
          <a:blipFill dpi="0" rotWithShape="1">
            <a:blip r:embed="rId6">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16770" y="2643758"/>
            <a:ext cx="1859685" cy="36004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7367245" y="2663422"/>
            <a:ext cx="877163" cy="369332"/>
          </a:xfrm>
          <a:prstGeom prst="rect">
            <a:avLst/>
          </a:prstGeom>
          <a:noFill/>
        </p:spPr>
        <p:txBody>
          <a:bodyPr wrap="none" rtlCol="0">
            <a:spAutoFit/>
          </a:bodyPr>
          <a:lstStyle/>
          <a:p>
            <a:r>
              <a:rPr lang="zh-CN" altLang="en-US" dirty="0" smtClean="0">
                <a:solidFill>
                  <a:schemeClr val="bg1"/>
                </a:solidFill>
              </a:rPr>
              <a:t>标题四</a:t>
            </a:r>
            <a:endParaRPr lang="zh-CN" altLang="en-US" dirty="0">
              <a:solidFill>
                <a:schemeClr val="bg1"/>
              </a:solidFill>
            </a:endParaRPr>
          </a:p>
        </p:txBody>
      </p:sp>
      <p:sp>
        <p:nvSpPr>
          <p:cNvPr id="20" name="TextBox 19"/>
          <p:cNvSpPr txBox="1"/>
          <p:nvPr/>
        </p:nvSpPr>
        <p:spPr>
          <a:xfrm>
            <a:off x="2555776" y="3152013"/>
            <a:ext cx="2016224" cy="1708160"/>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rPr>
              <a:t>这里输入简单的文字概述里</a:t>
            </a:r>
            <a:r>
              <a:rPr lang="zh-CN" altLang="en-US" sz="1400" dirty="0">
                <a:solidFill>
                  <a:schemeClr val="tx1">
                    <a:lumMod val="75000"/>
                    <a:lumOff val="25000"/>
                  </a:schemeClr>
                </a:solidFill>
              </a:rPr>
              <a:t>输入</a:t>
            </a:r>
            <a:r>
              <a:rPr lang="zh-CN" altLang="en-US" sz="1400" dirty="0" smtClean="0">
                <a:solidFill>
                  <a:schemeClr val="tx1">
                    <a:lumMod val="75000"/>
                    <a:lumOff val="25000"/>
                  </a:schemeClr>
                </a:solidFill>
              </a:rPr>
              <a:t>简单文字概述这里</a:t>
            </a:r>
            <a:r>
              <a:rPr lang="zh-CN" altLang="en-US" sz="1400" dirty="0">
                <a:solidFill>
                  <a:schemeClr val="tx1">
                    <a:lumMod val="75000"/>
                    <a:lumOff val="25000"/>
                  </a:schemeClr>
                </a:solidFill>
              </a:rPr>
              <a:t>简单输入简单文字</a:t>
            </a:r>
            <a:r>
              <a:rPr lang="zh-CN" altLang="en-US" sz="1400" dirty="0" smtClean="0">
                <a:solidFill>
                  <a:schemeClr val="tx1">
                    <a:lumMod val="75000"/>
                    <a:lumOff val="25000"/>
                  </a:schemeClr>
                </a:solidFill>
              </a:rPr>
              <a:t>概述</a:t>
            </a:r>
            <a:r>
              <a:rPr lang="zh-CN" altLang="en-US" sz="1400" dirty="0">
                <a:solidFill>
                  <a:schemeClr val="tx1">
                    <a:lumMod val="75000"/>
                    <a:lumOff val="25000"/>
                  </a:schemeClr>
                </a:solidFill>
              </a:rPr>
              <a:t>输入简单文字</a:t>
            </a:r>
            <a:r>
              <a:rPr lang="zh-CN" altLang="en-US" sz="1400" dirty="0" smtClean="0">
                <a:solidFill>
                  <a:schemeClr val="tx1">
                    <a:lumMod val="75000"/>
                    <a:lumOff val="25000"/>
                  </a:schemeClr>
                </a:solidFill>
              </a:rPr>
              <a:t>概述</a:t>
            </a:r>
            <a:r>
              <a:rPr lang="zh-CN" altLang="en-US" sz="1400" dirty="0">
                <a:solidFill>
                  <a:schemeClr val="tx1">
                    <a:lumMod val="75000"/>
                    <a:lumOff val="25000"/>
                  </a:schemeClr>
                </a:solidFill>
              </a:rPr>
              <a:t>输入简单文字概述</a:t>
            </a:r>
            <a:endParaRPr lang="en-US" altLang="zh-CN" sz="1400" dirty="0" smtClean="0">
              <a:solidFill>
                <a:schemeClr val="tx1">
                  <a:lumMod val="75000"/>
                  <a:lumOff val="25000"/>
                </a:schemeClr>
              </a:solidFill>
            </a:endParaRPr>
          </a:p>
        </p:txBody>
      </p:sp>
      <p:sp>
        <p:nvSpPr>
          <p:cNvPr id="21" name="TextBox 20"/>
          <p:cNvSpPr txBox="1"/>
          <p:nvPr/>
        </p:nvSpPr>
        <p:spPr>
          <a:xfrm>
            <a:off x="4635345" y="3128924"/>
            <a:ext cx="2016224" cy="1708160"/>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rPr>
              <a:t>这里输入简单的文字概述里</a:t>
            </a:r>
            <a:r>
              <a:rPr lang="zh-CN" altLang="en-US" sz="1400" dirty="0">
                <a:solidFill>
                  <a:schemeClr val="tx1">
                    <a:lumMod val="75000"/>
                    <a:lumOff val="25000"/>
                  </a:schemeClr>
                </a:solidFill>
              </a:rPr>
              <a:t>输入</a:t>
            </a:r>
            <a:r>
              <a:rPr lang="zh-CN" altLang="en-US" sz="1400" dirty="0" smtClean="0">
                <a:solidFill>
                  <a:schemeClr val="tx1">
                    <a:lumMod val="75000"/>
                    <a:lumOff val="25000"/>
                  </a:schemeClr>
                </a:solidFill>
              </a:rPr>
              <a:t>简单文字概述这里</a:t>
            </a:r>
            <a:r>
              <a:rPr lang="zh-CN" altLang="en-US" sz="1400" dirty="0">
                <a:solidFill>
                  <a:schemeClr val="tx1">
                    <a:lumMod val="75000"/>
                    <a:lumOff val="25000"/>
                  </a:schemeClr>
                </a:solidFill>
              </a:rPr>
              <a:t>简单输入简单文字</a:t>
            </a:r>
            <a:r>
              <a:rPr lang="zh-CN" altLang="en-US" sz="1400" dirty="0" smtClean="0">
                <a:solidFill>
                  <a:schemeClr val="tx1">
                    <a:lumMod val="75000"/>
                    <a:lumOff val="25000"/>
                  </a:schemeClr>
                </a:solidFill>
              </a:rPr>
              <a:t>概述</a:t>
            </a:r>
            <a:r>
              <a:rPr lang="zh-CN" altLang="en-US" sz="1400" dirty="0">
                <a:solidFill>
                  <a:schemeClr val="tx1">
                    <a:lumMod val="75000"/>
                    <a:lumOff val="25000"/>
                  </a:schemeClr>
                </a:solidFill>
              </a:rPr>
              <a:t>输入简单文字</a:t>
            </a:r>
            <a:r>
              <a:rPr lang="zh-CN" altLang="en-US" sz="1400" dirty="0" smtClean="0">
                <a:solidFill>
                  <a:schemeClr val="tx1">
                    <a:lumMod val="75000"/>
                    <a:lumOff val="25000"/>
                  </a:schemeClr>
                </a:solidFill>
              </a:rPr>
              <a:t>概述</a:t>
            </a:r>
            <a:r>
              <a:rPr lang="zh-CN" altLang="en-US" sz="1400" dirty="0">
                <a:solidFill>
                  <a:schemeClr val="tx1">
                    <a:lumMod val="75000"/>
                    <a:lumOff val="25000"/>
                  </a:schemeClr>
                </a:solidFill>
              </a:rPr>
              <a:t>输入简单文字概述</a:t>
            </a:r>
            <a:endParaRPr lang="en-US" altLang="zh-CN" sz="1400" dirty="0" smtClean="0">
              <a:solidFill>
                <a:schemeClr val="tx1">
                  <a:lumMod val="75000"/>
                  <a:lumOff val="25000"/>
                </a:schemeClr>
              </a:solidFill>
            </a:endParaRPr>
          </a:p>
        </p:txBody>
      </p:sp>
      <p:sp>
        <p:nvSpPr>
          <p:cNvPr id="22" name="TextBox 21"/>
          <p:cNvSpPr txBox="1"/>
          <p:nvPr/>
        </p:nvSpPr>
        <p:spPr>
          <a:xfrm>
            <a:off x="6732240" y="3145532"/>
            <a:ext cx="2016224" cy="1708160"/>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rPr>
              <a:t>这里输入简单的文字概述里</a:t>
            </a:r>
            <a:r>
              <a:rPr lang="zh-CN" altLang="en-US" sz="1400" dirty="0">
                <a:solidFill>
                  <a:schemeClr val="tx1">
                    <a:lumMod val="75000"/>
                    <a:lumOff val="25000"/>
                  </a:schemeClr>
                </a:solidFill>
              </a:rPr>
              <a:t>输入</a:t>
            </a:r>
            <a:r>
              <a:rPr lang="zh-CN" altLang="en-US" sz="1400" dirty="0" smtClean="0">
                <a:solidFill>
                  <a:schemeClr val="tx1">
                    <a:lumMod val="75000"/>
                    <a:lumOff val="25000"/>
                  </a:schemeClr>
                </a:solidFill>
              </a:rPr>
              <a:t>简单文字概述这里</a:t>
            </a:r>
            <a:r>
              <a:rPr lang="zh-CN" altLang="en-US" sz="1400" dirty="0">
                <a:solidFill>
                  <a:schemeClr val="tx1">
                    <a:lumMod val="75000"/>
                    <a:lumOff val="25000"/>
                  </a:schemeClr>
                </a:solidFill>
              </a:rPr>
              <a:t>简单输入简单文字</a:t>
            </a:r>
            <a:r>
              <a:rPr lang="zh-CN" altLang="en-US" sz="1400" dirty="0" smtClean="0">
                <a:solidFill>
                  <a:schemeClr val="tx1">
                    <a:lumMod val="75000"/>
                    <a:lumOff val="25000"/>
                  </a:schemeClr>
                </a:solidFill>
              </a:rPr>
              <a:t>概述</a:t>
            </a:r>
            <a:r>
              <a:rPr lang="zh-CN" altLang="en-US" sz="1400" dirty="0">
                <a:solidFill>
                  <a:schemeClr val="tx1">
                    <a:lumMod val="75000"/>
                    <a:lumOff val="25000"/>
                  </a:schemeClr>
                </a:solidFill>
              </a:rPr>
              <a:t>输入简单文字</a:t>
            </a:r>
            <a:r>
              <a:rPr lang="zh-CN" altLang="en-US" sz="1400" dirty="0" smtClean="0">
                <a:solidFill>
                  <a:schemeClr val="tx1">
                    <a:lumMod val="75000"/>
                    <a:lumOff val="25000"/>
                  </a:schemeClr>
                </a:solidFill>
              </a:rPr>
              <a:t>概述</a:t>
            </a:r>
            <a:r>
              <a:rPr lang="zh-CN" altLang="en-US" sz="1400" dirty="0">
                <a:solidFill>
                  <a:schemeClr val="tx1">
                    <a:lumMod val="75000"/>
                    <a:lumOff val="25000"/>
                  </a:schemeClr>
                </a:solidFill>
              </a:rPr>
              <a:t>输入简单文字概述</a:t>
            </a:r>
            <a:endParaRPr lang="en-US" altLang="zh-CN" sz="14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6" presetClass="entr" presetSubtype="37"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3000"/>
                            </p:stCondLst>
                            <p:childTnLst>
                              <p:par>
                                <p:cTn id="35" presetID="16" presetClass="entr" presetSubtype="37"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outVertical)">
                                      <p:cBhvr>
                                        <p:cTn id="37" dur="500"/>
                                        <p:tgtEl>
                                          <p:spTgt spid="12"/>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4500"/>
                            </p:stCondLst>
                            <p:childTnLst>
                              <p:par>
                                <p:cTn id="49" presetID="16" presetClass="entr" presetSubtype="37"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outVertical)">
                                      <p:cBhvr>
                                        <p:cTn id="51" dur="500"/>
                                        <p:tgtEl>
                                          <p:spTgt spid="15"/>
                                        </p:tgtEl>
                                      </p:cBhvr>
                                    </p:animEffect>
                                  </p:childTnLst>
                                </p:cTn>
                              </p:par>
                            </p:childTnLst>
                          </p:cTn>
                        </p:par>
                        <p:par>
                          <p:cTn id="52" fill="hold">
                            <p:stCondLst>
                              <p:cond delay="5000"/>
                            </p:stCondLst>
                            <p:childTnLst>
                              <p:par>
                                <p:cTn id="53" presetID="22" presetClass="entr" presetSubtype="1"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par>
                          <p:cTn id="62" fill="hold">
                            <p:stCondLst>
                              <p:cond delay="6000"/>
                            </p:stCondLst>
                            <p:childTnLst>
                              <p:par>
                                <p:cTn id="63" presetID="16" presetClass="entr" presetSubtype="37"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arn(outVertical)">
                                      <p:cBhvr>
                                        <p:cTn id="65" dur="500"/>
                                        <p:tgtEl>
                                          <p:spTgt spid="18"/>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up)">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10" grpId="0"/>
      <p:bldP spid="11" grpId="0" animBg="1"/>
      <p:bldP spid="12" grpId="0" animBg="1"/>
      <p:bldP spid="14" grpId="0" animBg="1"/>
      <p:bldP spid="15" grpId="0" animBg="1"/>
      <p:bldP spid="17" grpId="0" animBg="1"/>
      <p:bldP spid="18" grpId="0" animBg="1"/>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179218" y="2067694"/>
            <a:ext cx="1672637"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Part </a:t>
            </a:r>
            <a:r>
              <a:rPr lang="en-US" altLang="zh-CN" sz="2800" dirty="0" smtClean="0">
                <a:solidFill>
                  <a:schemeClr val="tx1">
                    <a:lumMod val="95000"/>
                    <a:lumOff val="5000"/>
                  </a:schemeClr>
                </a:solidFill>
                <a:latin typeface="微软雅黑" panose="020B0503020204020204" pitchFamily="34" charset="-122"/>
                <a:ea typeface="微软雅黑" panose="020B0503020204020204" pitchFamily="34" charset="-122"/>
              </a:rPr>
              <a:t>Two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ln>
        </p:spPr>
        <p:txBody>
          <a:bodyPr wrap="none">
            <a:spAutoFit/>
          </a:bodyPr>
          <a:lstStyle/>
          <a:p>
            <a:r>
              <a:rPr lang="en-US" altLang="zh-CN" sz="9600" b="1" dirty="0" smtClean="0">
                <a:solidFill>
                  <a:schemeClr val="tx1">
                    <a:lumMod val="95000"/>
                    <a:lumOff val="5000"/>
                  </a:schemeClr>
                </a:solidFill>
                <a:latin typeface="Kozuka Mincho Pr6N H" pitchFamily="18" charset="-128"/>
                <a:ea typeface="Kozuka Mincho Pr6N H" pitchFamily="18" charset="-128"/>
              </a:rPr>
              <a:t>02</a:t>
            </a:r>
            <a:endParaRPr lang="zh-CN" altLang="en-US" sz="9600" b="1" dirty="0">
              <a:solidFill>
                <a:schemeClr val="tx1">
                  <a:lumMod val="95000"/>
                  <a:lumOff val="5000"/>
                </a:schemeClr>
              </a:solidFill>
              <a:latin typeface="Kozuka Mincho Pr6N H" pitchFamily="18" charset="-128"/>
              <a:ea typeface="Kozuka Mincho Pr6N H" pitchFamily="18" charset="-128"/>
            </a:endParaRPr>
          </a:p>
        </p:txBody>
      </p:sp>
      <p:sp>
        <p:nvSpPr>
          <p:cNvPr id="8" name="矩形 7"/>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56101"/>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23" name="泪滴形 22"/>
          <p:cNvSpPr/>
          <p:nvPr/>
        </p:nvSpPr>
        <p:spPr>
          <a:xfrm rot="8035252">
            <a:off x="586957" y="1395018"/>
            <a:ext cx="2664296" cy="2664296"/>
          </a:xfrm>
          <a:prstGeom prst="teardrop">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泪滴形 23"/>
          <p:cNvSpPr/>
          <p:nvPr/>
        </p:nvSpPr>
        <p:spPr>
          <a:xfrm rot="8035252">
            <a:off x="2913000" y="2431717"/>
            <a:ext cx="1779427" cy="1779427"/>
          </a:xfrm>
          <a:prstGeom prst="teardrop">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544691" y="1419622"/>
            <a:ext cx="864096" cy="8640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endParaRPr>
          </a:p>
        </p:txBody>
      </p:sp>
      <p:sp>
        <p:nvSpPr>
          <p:cNvPr id="26" name="椭圆 25"/>
          <p:cNvSpPr/>
          <p:nvPr/>
        </p:nvSpPr>
        <p:spPr>
          <a:xfrm>
            <a:off x="4043985" y="2440649"/>
            <a:ext cx="672032" cy="67203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endParaRPr>
          </a:p>
        </p:txBody>
      </p:sp>
      <p:sp>
        <p:nvSpPr>
          <p:cNvPr id="27" name="TextBox 26"/>
          <p:cNvSpPr txBox="1"/>
          <p:nvPr/>
        </p:nvSpPr>
        <p:spPr>
          <a:xfrm>
            <a:off x="2660787" y="1635646"/>
            <a:ext cx="627095" cy="400110"/>
          </a:xfrm>
          <a:prstGeom prst="rect">
            <a:avLst/>
          </a:prstGeom>
          <a:noFill/>
        </p:spPr>
        <p:txBody>
          <a:bodyPr wrap="none" rtlCol="0">
            <a:spAutoFit/>
          </a:bodyPr>
          <a:lstStyle/>
          <a:p>
            <a:r>
              <a:rPr lang="en-US" altLang="zh-CN" sz="2000" dirty="0" smtClean="0">
                <a:solidFill>
                  <a:schemeClr val="tx1">
                    <a:lumMod val="85000"/>
                    <a:lumOff val="15000"/>
                  </a:schemeClr>
                </a:solidFill>
              </a:rPr>
              <a:t>80%</a:t>
            </a:r>
            <a:endParaRPr lang="zh-CN" altLang="en-US" sz="2000" dirty="0">
              <a:solidFill>
                <a:schemeClr val="tx1">
                  <a:lumMod val="85000"/>
                  <a:lumOff val="15000"/>
                </a:schemeClr>
              </a:solidFill>
            </a:endParaRPr>
          </a:p>
        </p:txBody>
      </p:sp>
      <p:sp>
        <p:nvSpPr>
          <p:cNvPr id="28" name="TextBox 27"/>
          <p:cNvSpPr txBox="1"/>
          <p:nvPr/>
        </p:nvSpPr>
        <p:spPr>
          <a:xfrm>
            <a:off x="4084113" y="2576610"/>
            <a:ext cx="583814" cy="369332"/>
          </a:xfrm>
          <a:prstGeom prst="rect">
            <a:avLst/>
          </a:prstGeom>
          <a:noFill/>
        </p:spPr>
        <p:txBody>
          <a:bodyPr wrap="none" rtlCol="0">
            <a:spAutoFit/>
          </a:bodyPr>
          <a:lstStyle/>
          <a:p>
            <a:r>
              <a:rPr lang="en-US" altLang="zh-CN" dirty="0" smtClean="0">
                <a:solidFill>
                  <a:schemeClr val="tx1">
                    <a:lumMod val="85000"/>
                    <a:lumOff val="15000"/>
                  </a:schemeClr>
                </a:solidFill>
              </a:rPr>
              <a:t>35%</a:t>
            </a:r>
            <a:endParaRPr lang="zh-CN" altLang="en-US" dirty="0">
              <a:solidFill>
                <a:schemeClr val="tx1">
                  <a:lumMod val="85000"/>
                  <a:lumOff val="15000"/>
                </a:schemeClr>
              </a:solidFill>
            </a:endParaRPr>
          </a:p>
        </p:txBody>
      </p:sp>
      <p:sp>
        <p:nvSpPr>
          <p:cNvPr id="29" name="矩形 28"/>
          <p:cNvSpPr/>
          <p:nvPr/>
        </p:nvSpPr>
        <p:spPr>
          <a:xfrm flipH="1">
            <a:off x="1032523" y="2429140"/>
            <a:ext cx="1719593"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bg1"/>
                </a:solidFill>
              </a:rPr>
              <a:t>这里输入简单的</a:t>
            </a:r>
            <a:r>
              <a:rPr lang="zh-CN" altLang="en-US" sz="1200" dirty="0" smtClean="0">
                <a:solidFill>
                  <a:schemeClr val="bg1"/>
                </a:solidFill>
              </a:rPr>
              <a:t>文字</a:t>
            </a:r>
            <a:endParaRPr lang="en-US" altLang="zh-CN" sz="1200" dirty="0" smtClean="0">
              <a:solidFill>
                <a:schemeClr val="bg1"/>
              </a:solidFill>
            </a:endParaRPr>
          </a:p>
          <a:p>
            <a:pPr>
              <a:lnSpc>
                <a:spcPct val="150000"/>
              </a:lnSpc>
            </a:pPr>
            <a:r>
              <a:rPr lang="zh-CN" altLang="en-US" sz="1200" dirty="0" smtClean="0">
                <a:solidFill>
                  <a:schemeClr val="bg1"/>
                </a:solidFill>
              </a:rPr>
              <a:t>概述</a:t>
            </a:r>
            <a:r>
              <a:rPr lang="zh-CN" altLang="en-US" sz="1200" dirty="0">
                <a:solidFill>
                  <a:schemeClr val="bg1"/>
                </a:solidFill>
              </a:rPr>
              <a:t>这里输入简单</a:t>
            </a:r>
            <a:r>
              <a:rPr lang="zh-CN" altLang="en-US" sz="1200" dirty="0" smtClean="0">
                <a:solidFill>
                  <a:schemeClr val="bg1"/>
                </a:solidFill>
              </a:rPr>
              <a:t>文</a:t>
            </a:r>
            <a:endParaRPr lang="en-US" altLang="zh-CN" sz="1200" dirty="0" smtClean="0">
              <a:solidFill>
                <a:schemeClr val="bg1"/>
              </a:solidFill>
            </a:endParaRPr>
          </a:p>
          <a:p>
            <a:pPr>
              <a:lnSpc>
                <a:spcPct val="150000"/>
              </a:lnSpc>
            </a:pPr>
            <a:r>
              <a:rPr lang="zh-CN" altLang="en-US" sz="1200" dirty="0" smtClean="0">
                <a:solidFill>
                  <a:schemeClr val="bg1"/>
                </a:solidFill>
              </a:rPr>
              <a:t>字概述简单</a:t>
            </a:r>
            <a:r>
              <a:rPr lang="zh-CN" altLang="en-US" sz="1200" dirty="0">
                <a:solidFill>
                  <a:schemeClr val="bg1"/>
                </a:solidFill>
              </a:rPr>
              <a:t>的文字</a:t>
            </a:r>
            <a:r>
              <a:rPr lang="zh-CN" altLang="en-US" sz="1200" dirty="0" smtClean="0">
                <a:solidFill>
                  <a:schemeClr val="bg1"/>
                </a:solidFill>
              </a:rPr>
              <a:t>概</a:t>
            </a:r>
            <a:endParaRPr lang="en-US" altLang="zh-CN" sz="1200" dirty="0" smtClean="0">
              <a:solidFill>
                <a:schemeClr val="bg1"/>
              </a:solidFill>
            </a:endParaRPr>
          </a:p>
        </p:txBody>
      </p:sp>
      <p:sp>
        <p:nvSpPr>
          <p:cNvPr id="30" name="矩形 29"/>
          <p:cNvSpPr/>
          <p:nvPr/>
        </p:nvSpPr>
        <p:spPr>
          <a:xfrm>
            <a:off x="1104530" y="2112354"/>
            <a:ext cx="1440161" cy="328295"/>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300" b="1" dirty="0">
                <a:solidFill>
                  <a:schemeClr val="bg1"/>
                </a:solidFill>
                <a:latin typeface="微软雅黑" panose="020B0503020204020204" pitchFamily="34" charset="-122"/>
                <a:ea typeface="微软雅黑" panose="020B0503020204020204" pitchFamily="34" charset="-122"/>
              </a:rPr>
              <a:t>这里填写小标题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flipH="1">
            <a:off x="3002387" y="3226510"/>
            <a:ext cx="1719593" cy="677080"/>
          </a:xfrm>
          <a:prstGeom prst="rect">
            <a:avLst/>
          </a:prstGeom>
          <a:effectLst/>
        </p:spPr>
        <p:txBody>
          <a:bodyPr wrap="square" lIns="121893" tIns="60946" rIns="121893" bIns="60946">
            <a:spAutoFit/>
          </a:bodyPr>
          <a:lstStyle/>
          <a:p>
            <a:pPr>
              <a:lnSpc>
                <a:spcPct val="150000"/>
              </a:lnSpc>
            </a:pPr>
            <a:r>
              <a:rPr lang="zh-CN" altLang="en-US" sz="1200" dirty="0">
                <a:solidFill>
                  <a:schemeClr val="bg1"/>
                </a:solidFill>
              </a:rPr>
              <a:t>这里输入简单的</a:t>
            </a:r>
            <a:r>
              <a:rPr lang="zh-CN" altLang="en-US" sz="1200" dirty="0" smtClean="0">
                <a:solidFill>
                  <a:schemeClr val="bg1"/>
                </a:solidFill>
              </a:rPr>
              <a:t>文字</a:t>
            </a:r>
            <a:endParaRPr lang="en-US" altLang="zh-CN" sz="1200" dirty="0" smtClean="0">
              <a:solidFill>
                <a:schemeClr val="bg1"/>
              </a:solidFill>
            </a:endParaRPr>
          </a:p>
          <a:p>
            <a:pPr>
              <a:lnSpc>
                <a:spcPct val="150000"/>
              </a:lnSpc>
            </a:pPr>
            <a:r>
              <a:rPr lang="zh-CN" altLang="en-US" sz="1200" dirty="0" smtClean="0">
                <a:solidFill>
                  <a:schemeClr val="bg1"/>
                </a:solidFill>
              </a:rPr>
              <a:t>概述</a:t>
            </a:r>
            <a:r>
              <a:rPr lang="zh-CN" altLang="en-US" sz="1200" dirty="0">
                <a:solidFill>
                  <a:schemeClr val="bg1"/>
                </a:solidFill>
              </a:rPr>
              <a:t>这里输入简单</a:t>
            </a:r>
            <a:r>
              <a:rPr lang="zh-CN" altLang="en-US" sz="1200" dirty="0" smtClean="0">
                <a:solidFill>
                  <a:schemeClr val="bg1"/>
                </a:solidFill>
              </a:rPr>
              <a:t>文</a:t>
            </a:r>
            <a:endParaRPr lang="en-US" altLang="zh-CN" sz="1200" dirty="0" smtClean="0">
              <a:solidFill>
                <a:schemeClr val="bg1"/>
              </a:solidFill>
            </a:endParaRPr>
          </a:p>
        </p:txBody>
      </p:sp>
      <p:sp>
        <p:nvSpPr>
          <p:cNvPr id="32" name="矩形 31"/>
          <p:cNvSpPr/>
          <p:nvPr/>
        </p:nvSpPr>
        <p:spPr>
          <a:xfrm>
            <a:off x="3074394" y="2909724"/>
            <a:ext cx="1440161" cy="328295"/>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300" b="1" dirty="0" smtClean="0">
                <a:solidFill>
                  <a:schemeClr val="bg1"/>
                </a:solidFill>
                <a:latin typeface="微软雅黑" panose="020B0503020204020204" pitchFamily="34" charset="-122"/>
                <a:ea typeface="微软雅黑" panose="020B0503020204020204" pitchFamily="34" charset="-122"/>
              </a:rPr>
              <a:t>填写</a:t>
            </a:r>
            <a:r>
              <a:rPr lang="zh-CN" altLang="en-US" sz="1300" b="1" dirty="0">
                <a:solidFill>
                  <a:schemeClr val="bg1"/>
                </a:solidFill>
                <a:latin typeface="微软雅黑" panose="020B0503020204020204" pitchFamily="34" charset="-122"/>
                <a:ea typeface="微软雅黑" panose="020B0503020204020204" pitchFamily="34" charset="-122"/>
              </a:rPr>
              <a:t>小标题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flipH="1">
            <a:off x="4043984" y="1391312"/>
            <a:ext cx="4776488" cy="677080"/>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a:t>
            </a:r>
            <a:r>
              <a:rPr lang="zh-CN" altLang="en-US" sz="1200" dirty="0" smtClean="0">
                <a:solidFill>
                  <a:schemeClr val="tx1">
                    <a:lumMod val="95000"/>
                    <a:lumOff val="5000"/>
                  </a:schemeClr>
                </a:solidFill>
              </a:rPr>
              <a:t>输入简单文字概述简单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95000"/>
                    <a:lumOff val="5000"/>
                  </a:schemeClr>
                </a:solidFill>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flipH="1">
            <a:off x="5652121" y="2672512"/>
            <a:ext cx="2832272" cy="1231078"/>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a:t>
            </a:r>
            <a:r>
              <a:rPr lang="zh-CN" altLang="en-US" sz="1200" dirty="0" smtClean="0">
                <a:solidFill>
                  <a:schemeClr val="tx1">
                    <a:lumMod val="95000"/>
                    <a:lumOff val="5000"/>
                  </a:schemeClr>
                </a:solidFill>
              </a:rPr>
              <a:t>输入简单文字概述简单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95000"/>
                    <a:lumOff val="5000"/>
                  </a:schemeClr>
                </a:solidFill>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6"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80">
                                          <p:stCondLst>
                                            <p:cond delay="0"/>
                                          </p:stCondLst>
                                        </p:cTn>
                                        <p:tgtEl>
                                          <p:spTgt spid="23"/>
                                        </p:tgtEl>
                                      </p:cBhvr>
                                    </p:animEffect>
                                    <p:anim calcmode="lin" valueType="num">
                                      <p:cBhvr>
                                        <p:cTn id="1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3" dur="26">
                                          <p:stCondLst>
                                            <p:cond delay="650"/>
                                          </p:stCondLst>
                                        </p:cTn>
                                        <p:tgtEl>
                                          <p:spTgt spid="23"/>
                                        </p:tgtEl>
                                      </p:cBhvr>
                                      <p:to x="100000" y="60000"/>
                                    </p:animScale>
                                    <p:animScale>
                                      <p:cBhvr>
                                        <p:cTn id="24" dur="166" decel="50000">
                                          <p:stCondLst>
                                            <p:cond delay="676"/>
                                          </p:stCondLst>
                                        </p:cTn>
                                        <p:tgtEl>
                                          <p:spTgt spid="23"/>
                                        </p:tgtEl>
                                      </p:cBhvr>
                                      <p:to x="100000" y="100000"/>
                                    </p:animScale>
                                    <p:animScale>
                                      <p:cBhvr>
                                        <p:cTn id="25" dur="26">
                                          <p:stCondLst>
                                            <p:cond delay="1312"/>
                                          </p:stCondLst>
                                        </p:cTn>
                                        <p:tgtEl>
                                          <p:spTgt spid="23"/>
                                        </p:tgtEl>
                                      </p:cBhvr>
                                      <p:to x="100000" y="80000"/>
                                    </p:animScale>
                                    <p:animScale>
                                      <p:cBhvr>
                                        <p:cTn id="26" dur="166" decel="50000">
                                          <p:stCondLst>
                                            <p:cond delay="1338"/>
                                          </p:stCondLst>
                                        </p:cTn>
                                        <p:tgtEl>
                                          <p:spTgt spid="23"/>
                                        </p:tgtEl>
                                      </p:cBhvr>
                                      <p:to x="100000" y="100000"/>
                                    </p:animScale>
                                    <p:animScale>
                                      <p:cBhvr>
                                        <p:cTn id="27" dur="26">
                                          <p:stCondLst>
                                            <p:cond delay="1642"/>
                                          </p:stCondLst>
                                        </p:cTn>
                                        <p:tgtEl>
                                          <p:spTgt spid="23"/>
                                        </p:tgtEl>
                                      </p:cBhvr>
                                      <p:to x="100000" y="90000"/>
                                    </p:animScale>
                                    <p:animScale>
                                      <p:cBhvr>
                                        <p:cTn id="28" dur="166" decel="50000">
                                          <p:stCondLst>
                                            <p:cond delay="1668"/>
                                          </p:stCondLst>
                                        </p:cTn>
                                        <p:tgtEl>
                                          <p:spTgt spid="23"/>
                                        </p:tgtEl>
                                      </p:cBhvr>
                                      <p:to x="100000" y="100000"/>
                                    </p:animScale>
                                    <p:animScale>
                                      <p:cBhvr>
                                        <p:cTn id="29" dur="26">
                                          <p:stCondLst>
                                            <p:cond delay="1808"/>
                                          </p:stCondLst>
                                        </p:cTn>
                                        <p:tgtEl>
                                          <p:spTgt spid="23"/>
                                        </p:tgtEl>
                                      </p:cBhvr>
                                      <p:to x="100000" y="95000"/>
                                    </p:animScale>
                                    <p:animScale>
                                      <p:cBhvr>
                                        <p:cTn id="30" dur="166" decel="50000">
                                          <p:stCondLst>
                                            <p:cond delay="1834"/>
                                          </p:stCondLst>
                                        </p:cTn>
                                        <p:tgtEl>
                                          <p:spTgt spid="23"/>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80">
                                          <p:stCondLst>
                                            <p:cond delay="0"/>
                                          </p:stCondLst>
                                        </p:cTn>
                                        <p:tgtEl>
                                          <p:spTgt spid="24"/>
                                        </p:tgtEl>
                                      </p:cBhvr>
                                    </p:animEffect>
                                    <p:anim calcmode="lin" valueType="num">
                                      <p:cBhvr>
                                        <p:cTn id="3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9" dur="26">
                                          <p:stCondLst>
                                            <p:cond delay="650"/>
                                          </p:stCondLst>
                                        </p:cTn>
                                        <p:tgtEl>
                                          <p:spTgt spid="24"/>
                                        </p:tgtEl>
                                      </p:cBhvr>
                                      <p:to x="100000" y="60000"/>
                                    </p:animScale>
                                    <p:animScale>
                                      <p:cBhvr>
                                        <p:cTn id="40" dur="166" decel="50000">
                                          <p:stCondLst>
                                            <p:cond delay="676"/>
                                          </p:stCondLst>
                                        </p:cTn>
                                        <p:tgtEl>
                                          <p:spTgt spid="24"/>
                                        </p:tgtEl>
                                      </p:cBhvr>
                                      <p:to x="100000" y="100000"/>
                                    </p:animScale>
                                    <p:animScale>
                                      <p:cBhvr>
                                        <p:cTn id="41" dur="26">
                                          <p:stCondLst>
                                            <p:cond delay="1312"/>
                                          </p:stCondLst>
                                        </p:cTn>
                                        <p:tgtEl>
                                          <p:spTgt spid="24"/>
                                        </p:tgtEl>
                                      </p:cBhvr>
                                      <p:to x="100000" y="80000"/>
                                    </p:animScale>
                                    <p:animScale>
                                      <p:cBhvr>
                                        <p:cTn id="42" dur="166" decel="50000">
                                          <p:stCondLst>
                                            <p:cond delay="1338"/>
                                          </p:stCondLst>
                                        </p:cTn>
                                        <p:tgtEl>
                                          <p:spTgt spid="24"/>
                                        </p:tgtEl>
                                      </p:cBhvr>
                                      <p:to x="100000" y="100000"/>
                                    </p:animScale>
                                    <p:animScale>
                                      <p:cBhvr>
                                        <p:cTn id="43" dur="26">
                                          <p:stCondLst>
                                            <p:cond delay="1642"/>
                                          </p:stCondLst>
                                        </p:cTn>
                                        <p:tgtEl>
                                          <p:spTgt spid="24"/>
                                        </p:tgtEl>
                                      </p:cBhvr>
                                      <p:to x="100000" y="90000"/>
                                    </p:animScale>
                                    <p:animScale>
                                      <p:cBhvr>
                                        <p:cTn id="44" dur="166" decel="50000">
                                          <p:stCondLst>
                                            <p:cond delay="1668"/>
                                          </p:stCondLst>
                                        </p:cTn>
                                        <p:tgtEl>
                                          <p:spTgt spid="24"/>
                                        </p:tgtEl>
                                      </p:cBhvr>
                                      <p:to x="100000" y="100000"/>
                                    </p:animScale>
                                    <p:animScale>
                                      <p:cBhvr>
                                        <p:cTn id="45" dur="26">
                                          <p:stCondLst>
                                            <p:cond delay="1808"/>
                                          </p:stCondLst>
                                        </p:cTn>
                                        <p:tgtEl>
                                          <p:spTgt spid="24"/>
                                        </p:tgtEl>
                                      </p:cBhvr>
                                      <p:to x="100000" y="95000"/>
                                    </p:animScale>
                                    <p:animScale>
                                      <p:cBhvr>
                                        <p:cTn id="46" dur="166" decel="50000">
                                          <p:stCondLst>
                                            <p:cond delay="1834"/>
                                          </p:stCondLst>
                                        </p:cTn>
                                        <p:tgtEl>
                                          <p:spTgt spid="24"/>
                                        </p:tgtEl>
                                      </p:cBhvr>
                                      <p:to x="100000" y="100000"/>
                                    </p:animScale>
                                  </p:childTnLst>
                                </p:cTn>
                              </p:par>
                            </p:childTnLst>
                          </p:cTn>
                        </p:par>
                        <p:par>
                          <p:cTn id="47" fill="hold">
                            <p:stCondLst>
                              <p:cond delay="3000"/>
                            </p:stCondLst>
                            <p:childTnLst>
                              <p:par>
                                <p:cTn id="48" presetID="52"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Scale>
                                      <p:cBhvr>
                                        <p:cTn id="50"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25"/>
                                        </p:tgtEl>
                                        <p:attrNameLst>
                                          <p:attrName>ppt_x</p:attrName>
                                          <p:attrName>ppt_y</p:attrName>
                                        </p:attrNameLst>
                                      </p:cBhvr>
                                    </p:animMotion>
                                    <p:animEffect transition="in" filter="fade">
                                      <p:cBhvr>
                                        <p:cTn id="52" dur="1000"/>
                                        <p:tgtEl>
                                          <p:spTgt spid="25"/>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Scale>
                                      <p:cBhvr>
                                        <p:cTn id="55"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7"/>
                                        </p:tgtEl>
                                        <p:attrNameLst>
                                          <p:attrName>ppt_x</p:attrName>
                                          <p:attrName>ppt_y</p:attrName>
                                        </p:attrNameLst>
                                      </p:cBhvr>
                                    </p:animMotion>
                                    <p:animEffect transition="in" filter="fade">
                                      <p:cBhvr>
                                        <p:cTn id="57" dur="1000"/>
                                        <p:tgtEl>
                                          <p:spTgt spid="27"/>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350"/>
                                        <p:tgtEl>
                                          <p:spTgt spid="30"/>
                                        </p:tgtEl>
                                      </p:cBhvr>
                                    </p:animEffect>
                                  </p:childTnLst>
                                </p:cTn>
                              </p:par>
                              <p:par>
                                <p:cTn id="62" presetID="26" presetClass="emph" presetSubtype="0" fill="hold" grpId="1" nodeType="withEffect">
                                  <p:stCondLst>
                                    <p:cond delay="0"/>
                                  </p:stCondLst>
                                  <p:childTnLst>
                                    <p:animEffect transition="out" filter="fade">
                                      <p:cBhvr>
                                        <p:cTn id="63" dur="400" tmFilter="0, 0; .2, .5; .8, .5; 1, 0"/>
                                        <p:tgtEl>
                                          <p:spTgt spid="30"/>
                                        </p:tgtEl>
                                      </p:cBhvr>
                                    </p:animEffect>
                                    <p:animScale>
                                      <p:cBhvr>
                                        <p:cTn id="64" dur="200" autoRev="1" fill="hold"/>
                                        <p:tgtEl>
                                          <p:spTgt spid="30"/>
                                        </p:tgtEl>
                                      </p:cBhvr>
                                      <p:by x="105000" y="105000"/>
                                    </p:animScale>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5000"/>
                            </p:stCondLst>
                            <p:childTnLst>
                              <p:par>
                                <p:cTn id="70" presetID="10" presetClass="entr" presetSubtype="0"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par>
                          <p:cTn id="73" fill="hold">
                            <p:stCondLst>
                              <p:cond delay="5500"/>
                            </p:stCondLst>
                            <p:childTnLst>
                              <p:par>
                                <p:cTn id="74" presetID="52" presetClass="entr" presetSubtype="0"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Scale>
                                      <p:cBhvr>
                                        <p:cTn id="76"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7" dur="1000" decel="50000" fill="hold">
                                          <p:stCondLst>
                                            <p:cond delay="0"/>
                                          </p:stCondLst>
                                        </p:cTn>
                                        <p:tgtEl>
                                          <p:spTgt spid="26"/>
                                        </p:tgtEl>
                                        <p:attrNameLst>
                                          <p:attrName>ppt_x</p:attrName>
                                          <p:attrName>ppt_y</p:attrName>
                                        </p:attrNameLst>
                                      </p:cBhvr>
                                    </p:animMotion>
                                    <p:animEffect transition="in" filter="fade">
                                      <p:cBhvr>
                                        <p:cTn id="78" dur="1000"/>
                                        <p:tgtEl>
                                          <p:spTgt spid="26"/>
                                        </p:tgtEl>
                                      </p:cBhvr>
                                    </p:animEffect>
                                  </p:childTnLst>
                                </p:cTn>
                              </p:par>
                              <p:par>
                                <p:cTn id="79" presetID="5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Scale>
                                      <p:cBhvr>
                                        <p:cTn id="81"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2" dur="1000" decel="50000" fill="hold">
                                          <p:stCondLst>
                                            <p:cond delay="0"/>
                                          </p:stCondLst>
                                        </p:cTn>
                                        <p:tgtEl>
                                          <p:spTgt spid="28"/>
                                        </p:tgtEl>
                                        <p:attrNameLst>
                                          <p:attrName>ppt_x</p:attrName>
                                          <p:attrName>ppt_y</p:attrName>
                                        </p:attrNameLst>
                                      </p:cBhvr>
                                    </p:animMotion>
                                    <p:animEffect transition="in" filter="fade">
                                      <p:cBhvr>
                                        <p:cTn id="83" dur="1000"/>
                                        <p:tgtEl>
                                          <p:spTgt spid="28"/>
                                        </p:tgtEl>
                                      </p:cBhvr>
                                    </p:animEffect>
                                  </p:childTnLst>
                                </p:cTn>
                              </p:par>
                            </p:childTnLst>
                          </p:cTn>
                        </p:par>
                        <p:par>
                          <p:cTn id="84" fill="hold">
                            <p:stCondLst>
                              <p:cond delay="6500"/>
                            </p:stCondLst>
                            <p:childTnLst>
                              <p:par>
                                <p:cTn id="85" presetID="10"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350"/>
                                        <p:tgtEl>
                                          <p:spTgt spid="32"/>
                                        </p:tgtEl>
                                      </p:cBhvr>
                                    </p:animEffect>
                                  </p:childTnLst>
                                </p:cTn>
                              </p:par>
                              <p:par>
                                <p:cTn id="88" presetID="26" presetClass="emph" presetSubtype="0" fill="hold" grpId="1" nodeType="withEffect">
                                  <p:stCondLst>
                                    <p:cond delay="0"/>
                                  </p:stCondLst>
                                  <p:childTnLst>
                                    <p:animEffect transition="out" filter="fade">
                                      <p:cBhvr>
                                        <p:cTn id="89" dur="400" tmFilter="0, 0; .2, .5; .8, .5; 1, 0"/>
                                        <p:tgtEl>
                                          <p:spTgt spid="32"/>
                                        </p:tgtEl>
                                      </p:cBhvr>
                                    </p:animEffect>
                                    <p:animScale>
                                      <p:cBhvr>
                                        <p:cTn id="90" dur="200" autoRev="1" fill="hold"/>
                                        <p:tgtEl>
                                          <p:spTgt spid="32"/>
                                        </p:tgtEl>
                                      </p:cBhvr>
                                      <p:by x="105000" y="105000"/>
                                    </p:animScale>
                                  </p:childTnLst>
                                </p:cTn>
                              </p:par>
                            </p:childTnLst>
                          </p:cTn>
                        </p:par>
                        <p:par>
                          <p:cTn id="91" fill="hold">
                            <p:stCondLst>
                              <p:cond delay="7000"/>
                            </p:stCondLst>
                            <p:childTnLst>
                              <p:par>
                                <p:cTn id="92" presetID="10" presetClass="entr" presetSubtype="0" fill="hold" grpId="0" nodeType="after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childTnLst>
                          </p:cTn>
                        </p:par>
                        <p:par>
                          <p:cTn id="95" fill="hold">
                            <p:stCondLst>
                              <p:cond delay="7500"/>
                            </p:stCondLst>
                            <p:childTnLst>
                              <p:par>
                                <p:cTn id="96" presetID="10" presetClass="entr" presetSubtype="0"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3" grpId="0" animBg="1"/>
      <p:bldP spid="24" grpId="0" animBg="1"/>
      <p:bldP spid="25" grpId="0" animBg="1"/>
      <p:bldP spid="26" grpId="0" animBg="1"/>
      <p:bldP spid="27" grpId="0"/>
      <p:bldP spid="28" grpId="0"/>
      <p:bldP spid="29" grpId="0"/>
      <p:bldP spid="30" grpId="0"/>
      <p:bldP spid="30" grpId="1"/>
      <p:bldP spid="31" grpId="0"/>
      <p:bldP spid="32" grpId="0"/>
      <p:bldP spid="32" grpId="1"/>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椭圆 6"/>
          <p:cNvSpPr/>
          <p:nvPr/>
        </p:nvSpPr>
        <p:spPr>
          <a:xfrm>
            <a:off x="726110" y="1633506"/>
            <a:ext cx="2363189" cy="2363189"/>
          </a:xfrm>
          <a:prstGeom prst="ellipse">
            <a:avLst/>
          </a:prstGeom>
          <a:solidFill>
            <a:srgbClr val="3D73A9"/>
          </a:solidFill>
          <a:ln cmpd="dbl">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椭圆 7"/>
          <p:cNvSpPr/>
          <p:nvPr/>
        </p:nvSpPr>
        <p:spPr>
          <a:xfrm>
            <a:off x="611560" y="1518956"/>
            <a:ext cx="2592288" cy="2592288"/>
          </a:xfrm>
          <a:prstGeom prst="ellipse">
            <a:avLst/>
          </a:prstGeom>
          <a:noFill/>
          <a:ln cmpd="sng">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97093" y="2167028"/>
            <a:ext cx="914667" cy="1286251"/>
          </a:xfrm>
          <a:prstGeom prst="rect">
            <a:avLst/>
          </a:prstGeom>
        </p:spPr>
      </p:pic>
      <p:cxnSp>
        <p:nvCxnSpPr>
          <p:cNvPr id="10" name="直接连接符 9"/>
          <p:cNvCxnSpPr>
            <a:stCxn id="8" idx="0"/>
            <a:endCxn id="15" idx="1"/>
          </p:cNvCxnSpPr>
          <p:nvPr/>
        </p:nvCxnSpPr>
        <p:spPr>
          <a:xfrm>
            <a:off x="1907704" y="1518956"/>
            <a:ext cx="2100107" cy="0"/>
          </a:xfrm>
          <a:prstGeom prst="line">
            <a:avLst/>
          </a:prstGeom>
          <a:ln>
            <a:solidFill>
              <a:srgbClr val="3D73A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6"/>
            <a:endCxn id="17" idx="2"/>
          </p:cNvCxnSpPr>
          <p:nvPr/>
        </p:nvCxnSpPr>
        <p:spPr>
          <a:xfrm flipV="1">
            <a:off x="3203848" y="2810153"/>
            <a:ext cx="792088" cy="4947"/>
          </a:xfrm>
          <a:prstGeom prst="line">
            <a:avLst/>
          </a:prstGeom>
          <a:ln>
            <a:solidFill>
              <a:srgbClr val="3D73A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4"/>
            <a:endCxn id="20" idx="2"/>
          </p:cNvCxnSpPr>
          <p:nvPr/>
        </p:nvCxnSpPr>
        <p:spPr>
          <a:xfrm>
            <a:off x="1907704" y="4111244"/>
            <a:ext cx="2088232" cy="0"/>
          </a:xfrm>
          <a:prstGeom prst="line">
            <a:avLst/>
          </a:prstGeom>
          <a:ln>
            <a:solidFill>
              <a:srgbClr val="3D73A9"/>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3995936" y="1158916"/>
            <a:ext cx="738356" cy="720080"/>
            <a:chOff x="3995936" y="1495374"/>
            <a:chExt cx="738356" cy="720080"/>
          </a:xfrm>
        </p:grpSpPr>
        <p:sp>
          <p:nvSpPr>
            <p:cNvPr id="14" name="椭圆 13"/>
            <p:cNvSpPr/>
            <p:nvPr/>
          </p:nvSpPr>
          <p:spPr>
            <a:xfrm>
              <a:off x="3995936" y="1495374"/>
              <a:ext cx="720080" cy="720080"/>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TextBox 14"/>
            <p:cNvSpPr txBox="1"/>
            <p:nvPr/>
          </p:nvSpPr>
          <p:spPr>
            <a:xfrm>
              <a:off x="4007811" y="1532248"/>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995936" y="2450113"/>
            <a:ext cx="738356" cy="720080"/>
            <a:chOff x="3995936" y="2786571"/>
            <a:chExt cx="738356" cy="720080"/>
          </a:xfrm>
        </p:grpSpPr>
        <p:sp>
          <p:nvSpPr>
            <p:cNvPr id="17" name="椭圆 16"/>
            <p:cNvSpPr/>
            <p:nvPr/>
          </p:nvSpPr>
          <p:spPr>
            <a:xfrm>
              <a:off x="3995936" y="2786571"/>
              <a:ext cx="720080" cy="720080"/>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TextBox 17"/>
            <p:cNvSpPr txBox="1"/>
            <p:nvPr/>
          </p:nvSpPr>
          <p:spPr>
            <a:xfrm>
              <a:off x="4007811" y="2860320"/>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3995936" y="3751204"/>
            <a:ext cx="726481" cy="720080"/>
            <a:chOff x="3995936" y="4087662"/>
            <a:chExt cx="726481" cy="720080"/>
          </a:xfrm>
        </p:grpSpPr>
        <p:sp>
          <p:nvSpPr>
            <p:cNvPr id="20" name="椭圆 19"/>
            <p:cNvSpPr/>
            <p:nvPr/>
          </p:nvSpPr>
          <p:spPr>
            <a:xfrm>
              <a:off x="3995936" y="4087662"/>
              <a:ext cx="720080" cy="720080"/>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TextBox 20"/>
            <p:cNvSpPr txBox="1"/>
            <p:nvPr/>
          </p:nvSpPr>
          <p:spPr>
            <a:xfrm>
              <a:off x="3995936" y="4124536"/>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
        <p:nvSpPr>
          <p:cNvPr id="22" name="TextBox 21"/>
          <p:cNvSpPr txBox="1"/>
          <p:nvPr/>
        </p:nvSpPr>
        <p:spPr bwMode="auto">
          <a:xfrm>
            <a:off x="4886872" y="1446948"/>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23" name="矩形 22"/>
          <p:cNvSpPr/>
          <p:nvPr/>
        </p:nvSpPr>
        <p:spPr bwMode="auto">
          <a:xfrm>
            <a:off x="4901237" y="1080882"/>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sz="1600" b="1" dirty="0">
              <a:solidFill>
                <a:schemeClr val="tx1">
                  <a:lumMod val="95000"/>
                  <a:lumOff val="5000"/>
                </a:schemeClr>
              </a:solidFill>
            </a:endParaRPr>
          </a:p>
        </p:txBody>
      </p:sp>
      <p:sp>
        <p:nvSpPr>
          <p:cNvPr id="24" name="TextBox 23"/>
          <p:cNvSpPr txBox="1"/>
          <p:nvPr/>
        </p:nvSpPr>
        <p:spPr bwMode="auto">
          <a:xfrm>
            <a:off x="4913863" y="2677110"/>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25" name="矩形 24"/>
          <p:cNvSpPr/>
          <p:nvPr/>
        </p:nvSpPr>
        <p:spPr bwMode="auto">
          <a:xfrm>
            <a:off x="4928228" y="2311044"/>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sz="1600" b="1" dirty="0">
              <a:solidFill>
                <a:schemeClr val="tx1">
                  <a:lumMod val="95000"/>
                  <a:lumOff val="5000"/>
                </a:schemeClr>
              </a:solidFill>
            </a:endParaRPr>
          </a:p>
        </p:txBody>
      </p:sp>
      <p:sp>
        <p:nvSpPr>
          <p:cNvPr id="26" name="TextBox 25"/>
          <p:cNvSpPr txBox="1"/>
          <p:nvPr/>
        </p:nvSpPr>
        <p:spPr bwMode="auto">
          <a:xfrm>
            <a:off x="4932040" y="3973254"/>
            <a:ext cx="3546569"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27" name="矩形 26"/>
          <p:cNvSpPr/>
          <p:nvPr/>
        </p:nvSpPr>
        <p:spPr bwMode="auto">
          <a:xfrm>
            <a:off x="4946405" y="3607188"/>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输入相关</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sz="1600" b="1"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3000"/>
                            </p:stCondLst>
                            <p:childTnLst>
                              <p:par>
                                <p:cTn id="36" presetID="21" presetClass="entr" presetSubtype="1"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heel(1)">
                                      <p:cBhvr>
                                        <p:cTn id="38" dur="2000"/>
                                        <p:tgtEl>
                                          <p:spTgt spid="13"/>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500"/>
                            </p:stCondLst>
                            <p:childTnLst>
                              <p:par>
                                <p:cTn id="54" presetID="21" presetClass="entr" presetSubtype="1"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heel(1)">
                                      <p:cBhvr>
                                        <p:cTn id="56" dur="2000"/>
                                        <p:tgtEl>
                                          <p:spTgt spid="16"/>
                                        </p:tgtEl>
                                      </p:cBhvr>
                                    </p:animEffect>
                                  </p:childTnLst>
                                </p:cTn>
                              </p:par>
                            </p:childTnLst>
                          </p:cTn>
                        </p:par>
                        <p:par>
                          <p:cTn id="57" fill="hold">
                            <p:stCondLst>
                              <p:cond delay="7500"/>
                            </p:stCondLst>
                            <p:childTnLst>
                              <p:par>
                                <p:cTn id="58" presetID="42"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childTnLst>
                          </p:cTn>
                        </p:par>
                        <p:par>
                          <p:cTn id="68" fill="hold">
                            <p:stCondLst>
                              <p:cond delay="8500"/>
                            </p:stCondLst>
                            <p:childTnLst>
                              <p:par>
                                <p:cTn id="69" presetID="22" presetClass="entr" presetSubtype="8"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left)">
                                      <p:cBhvr>
                                        <p:cTn id="71" dur="500"/>
                                        <p:tgtEl>
                                          <p:spTgt spid="12"/>
                                        </p:tgtEl>
                                      </p:cBhvr>
                                    </p:animEffect>
                                  </p:childTnLst>
                                </p:cTn>
                              </p:par>
                            </p:childTnLst>
                          </p:cTn>
                        </p:par>
                        <p:par>
                          <p:cTn id="72" fill="hold">
                            <p:stCondLst>
                              <p:cond delay="9000"/>
                            </p:stCondLst>
                            <p:childTnLst>
                              <p:par>
                                <p:cTn id="73" presetID="21" presetClass="entr" presetSubtype="1" fill="hold"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heel(1)">
                                      <p:cBhvr>
                                        <p:cTn id="75" dur="2000"/>
                                        <p:tgtEl>
                                          <p:spTgt spid="19"/>
                                        </p:tgtEl>
                                      </p:cBhvr>
                                    </p:animEffect>
                                  </p:childTnLst>
                                </p:cTn>
                              </p:par>
                            </p:childTnLst>
                          </p:cTn>
                        </p:par>
                        <p:par>
                          <p:cTn id="76" fill="hold">
                            <p:stCondLst>
                              <p:cond delay="11000"/>
                            </p:stCondLst>
                            <p:childTnLst>
                              <p:par>
                                <p:cTn id="77" presetID="42" presetClass="entr" presetSubtype="0"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22" grpId="0"/>
      <p:bldP spid="23" grpId="0"/>
      <p:bldP spid="24" grpId="0"/>
      <p:bldP spid="25" grpId="0"/>
      <p:bldP spid="26"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cxnSp>
        <p:nvCxnSpPr>
          <p:cNvPr id="7" name="直接连接符 6"/>
          <p:cNvCxnSpPr/>
          <p:nvPr/>
        </p:nvCxnSpPr>
        <p:spPr>
          <a:xfrm>
            <a:off x="1189522" y="1743066"/>
            <a:ext cx="6624736" cy="0"/>
          </a:xfrm>
          <a:prstGeom prst="line">
            <a:avLst/>
          </a:prstGeom>
          <a:ln w="38100">
            <a:solidFill>
              <a:srgbClr val="3D73A9"/>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472645" y="1607434"/>
            <a:ext cx="288032" cy="288032"/>
          </a:xfrm>
          <a:prstGeom prst="ellipse">
            <a:avLst/>
          </a:prstGeom>
          <a:solidFill>
            <a:srgbClr val="3D73A9"/>
          </a:solidFill>
          <a:ln w="88900" cmpd="dbl">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532067" y="1599050"/>
            <a:ext cx="288032" cy="288032"/>
          </a:xfrm>
          <a:prstGeom prst="ellipse">
            <a:avLst/>
          </a:prstGeom>
          <a:solidFill>
            <a:srgbClr val="3D73A9"/>
          </a:solidFill>
          <a:ln w="88900" cmpd="dbl">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20197" y="1607434"/>
            <a:ext cx="288032" cy="288032"/>
          </a:xfrm>
          <a:prstGeom prst="ellipse">
            <a:avLst/>
          </a:prstGeom>
          <a:solidFill>
            <a:srgbClr val="3D73A9"/>
          </a:solidFill>
          <a:ln w="88900" cmpd="dbl">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01690" y="1607434"/>
            <a:ext cx="288032" cy="288032"/>
          </a:xfrm>
          <a:prstGeom prst="ellipse">
            <a:avLst/>
          </a:prstGeom>
          <a:solidFill>
            <a:srgbClr val="3D73A9"/>
          </a:solidFill>
          <a:ln w="88900" cmpd="dbl">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p:nvPr/>
        </p:nvCxnSpPr>
        <p:spPr>
          <a:xfrm rot="16200000" flipH="1">
            <a:off x="1995599" y="2585739"/>
            <a:ext cx="2574582" cy="853824"/>
          </a:xfrm>
          <a:prstGeom prst="bentConnector3">
            <a:avLst>
              <a:gd name="adj1" fmla="val 99299"/>
            </a:avLst>
          </a:prstGeom>
          <a:ln w="28575">
            <a:solidFill>
              <a:srgbClr val="3D73A9"/>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47977" y="3615274"/>
            <a:ext cx="1675074" cy="1116716"/>
          </a:xfrm>
          <a:prstGeom prst="rect">
            <a:avLst/>
          </a:prstGeom>
        </p:spPr>
      </p:pic>
      <p:sp>
        <p:nvSpPr>
          <p:cNvPr id="14" name="矩形 13"/>
          <p:cNvSpPr/>
          <p:nvPr/>
        </p:nvSpPr>
        <p:spPr>
          <a:xfrm>
            <a:off x="5648177" y="3615274"/>
            <a:ext cx="1878049" cy="36004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2"/>
          <p:cNvSpPr/>
          <p:nvPr/>
        </p:nvSpPr>
        <p:spPr>
          <a:xfrm>
            <a:off x="986322" y="1053397"/>
            <a:ext cx="406400" cy="401637"/>
          </a:xfrm>
          <a:custGeom>
            <a:avLst/>
            <a:gdLst/>
            <a:ahLst/>
            <a:cxnLst/>
            <a:rect l="l" t="t" r="r" b="b"/>
            <a:pathLst>
              <a:path w="802483" h="792958">
                <a:moveTo>
                  <a:pt x="623890" y="697087"/>
                </a:moveTo>
                <a:lnTo>
                  <a:pt x="623890" y="764174"/>
                </a:lnTo>
                <a:cubicBezTo>
                  <a:pt x="581823" y="782953"/>
                  <a:pt x="533974" y="792958"/>
                  <a:pt x="483397" y="792958"/>
                </a:cubicBezTo>
                <a:cubicBezTo>
                  <a:pt x="429917" y="792958"/>
                  <a:pt x="379487" y="781771"/>
                  <a:pt x="335758" y="760851"/>
                </a:cubicBezTo>
                <a:lnTo>
                  <a:pt x="335758" y="700537"/>
                </a:lnTo>
                <a:cubicBezTo>
                  <a:pt x="376490" y="723218"/>
                  <a:pt x="424723" y="735769"/>
                  <a:pt x="476251" y="735769"/>
                </a:cubicBezTo>
                <a:cubicBezTo>
                  <a:pt x="530693" y="735769"/>
                  <a:pt x="581457" y="721758"/>
                  <a:pt x="623890" y="697087"/>
                </a:cubicBezTo>
                <a:close/>
                <a:moveTo>
                  <a:pt x="302421" y="685181"/>
                </a:moveTo>
                <a:lnTo>
                  <a:pt x="302421" y="752268"/>
                </a:lnTo>
                <a:cubicBezTo>
                  <a:pt x="260354" y="771047"/>
                  <a:pt x="212505" y="781052"/>
                  <a:pt x="161928" y="781052"/>
                </a:cubicBezTo>
                <a:cubicBezTo>
                  <a:pt x="108448" y="781052"/>
                  <a:pt x="58018" y="769865"/>
                  <a:pt x="14289" y="748945"/>
                </a:cubicBezTo>
                <a:lnTo>
                  <a:pt x="14289" y="688631"/>
                </a:lnTo>
                <a:cubicBezTo>
                  <a:pt x="55021" y="711312"/>
                  <a:pt x="103254" y="723863"/>
                  <a:pt x="154782" y="723863"/>
                </a:cubicBezTo>
                <a:cubicBezTo>
                  <a:pt x="209224" y="723863"/>
                  <a:pt x="259988" y="709852"/>
                  <a:pt x="302421" y="685181"/>
                </a:cubicBezTo>
                <a:close/>
                <a:moveTo>
                  <a:pt x="307183" y="628652"/>
                </a:moveTo>
                <a:lnTo>
                  <a:pt x="307183" y="678641"/>
                </a:lnTo>
                <a:cubicBezTo>
                  <a:pt x="265116" y="692634"/>
                  <a:pt x="217267" y="700089"/>
                  <a:pt x="166690" y="700089"/>
                </a:cubicBezTo>
                <a:cubicBezTo>
                  <a:pt x="113210" y="700089"/>
                  <a:pt x="62780" y="691753"/>
                  <a:pt x="19051" y="676165"/>
                </a:cubicBezTo>
                <a:lnTo>
                  <a:pt x="19051" y="631223"/>
                </a:lnTo>
                <a:cubicBezTo>
                  <a:pt x="59783" y="648123"/>
                  <a:pt x="108016" y="657475"/>
                  <a:pt x="159544" y="657475"/>
                </a:cubicBezTo>
                <a:cubicBezTo>
                  <a:pt x="213986" y="657475"/>
                  <a:pt x="264750" y="647035"/>
                  <a:pt x="307183" y="628652"/>
                </a:cubicBezTo>
                <a:close/>
                <a:moveTo>
                  <a:pt x="623889" y="620887"/>
                </a:moveTo>
                <a:lnTo>
                  <a:pt x="623889" y="687974"/>
                </a:lnTo>
                <a:cubicBezTo>
                  <a:pt x="581822" y="706753"/>
                  <a:pt x="533973" y="716758"/>
                  <a:pt x="483396" y="716758"/>
                </a:cubicBezTo>
                <a:cubicBezTo>
                  <a:pt x="429916" y="716758"/>
                  <a:pt x="379486" y="705571"/>
                  <a:pt x="335757" y="684651"/>
                </a:cubicBezTo>
                <a:lnTo>
                  <a:pt x="335757" y="624337"/>
                </a:lnTo>
                <a:cubicBezTo>
                  <a:pt x="376489" y="647018"/>
                  <a:pt x="424722" y="659569"/>
                  <a:pt x="476250" y="659569"/>
                </a:cubicBezTo>
                <a:cubicBezTo>
                  <a:pt x="530692" y="659569"/>
                  <a:pt x="581456" y="645558"/>
                  <a:pt x="623889" y="620887"/>
                </a:cubicBezTo>
                <a:close/>
                <a:moveTo>
                  <a:pt x="628652" y="552453"/>
                </a:moveTo>
                <a:lnTo>
                  <a:pt x="628652" y="602442"/>
                </a:lnTo>
                <a:cubicBezTo>
                  <a:pt x="586585" y="616435"/>
                  <a:pt x="538736" y="623890"/>
                  <a:pt x="488159" y="623890"/>
                </a:cubicBezTo>
                <a:cubicBezTo>
                  <a:pt x="434679" y="623890"/>
                  <a:pt x="384249" y="615554"/>
                  <a:pt x="340520" y="599966"/>
                </a:cubicBezTo>
                <a:lnTo>
                  <a:pt x="340520" y="555024"/>
                </a:lnTo>
                <a:cubicBezTo>
                  <a:pt x="381252" y="571924"/>
                  <a:pt x="429485" y="581276"/>
                  <a:pt x="481013" y="581276"/>
                </a:cubicBezTo>
                <a:cubicBezTo>
                  <a:pt x="535455" y="581276"/>
                  <a:pt x="586219" y="570836"/>
                  <a:pt x="628652" y="552453"/>
                </a:cubicBezTo>
                <a:close/>
                <a:moveTo>
                  <a:pt x="304802" y="537544"/>
                </a:moveTo>
                <a:lnTo>
                  <a:pt x="304802" y="604631"/>
                </a:lnTo>
                <a:cubicBezTo>
                  <a:pt x="262735" y="623410"/>
                  <a:pt x="214886" y="633415"/>
                  <a:pt x="164309" y="633415"/>
                </a:cubicBezTo>
                <a:cubicBezTo>
                  <a:pt x="110829" y="633415"/>
                  <a:pt x="60399" y="622228"/>
                  <a:pt x="16670" y="601308"/>
                </a:cubicBezTo>
                <a:lnTo>
                  <a:pt x="16670" y="540994"/>
                </a:lnTo>
                <a:cubicBezTo>
                  <a:pt x="57402" y="563675"/>
                  <a:pt x="105635" y="576226"/>
                  <a:pt x="157163" y="576226"/>
                </a:cubicBezTo>
                <a:cubicBezTo>
                  <a:pt x="211605" y="576226"/>
                  <a:pt x="262369" y="562215"/>
                  <a:pt x="304802" y="537544"/>
                </a:cubicBezTo>
                <a:close/>
                <a:moveTo>
                  <a:pt x="304802" y="463725"/>
                </a:moveTo>
                <a:lnTo>
                  <a:pt x="304802" y="530812"/>
                </a:lnTo>
                <a:cubicBezTo>
                  <a:pt x="262735" y="549591"/>
                  <a:pt x="214886" y="559596"/>
                  <a:pt x="164309" y="559596"/>
                </a:cubicBezTo>
                <a:cubicBezTo>
                  <a:pt x="110829" y="559596"/>
                  <a:pt x="60399" y="548409"/>
                  <a:pt x="16670" y="527489"/>
                </a:cubicBezTo>
                <a:lnTo>
                  <a:pt x="16670" y="467175"/>
                </a:lnTo>
                <a:cubicBezTo>
                  <a:pt x="57402" y="489856"/>
                  <a:pt x="105635" y="502407"/>
                  <a:pt x="157163" y="502407"/>
                </a:cubicBezTo>
                <a:cubicBezTo>
                  <a:pt x="211605" y="502407"/>
                  <a:pt x="262369" y="488396"/>
                  <a:pt x="304802" y="463725"/>
                </a:cubicBezTo>
                <a:close/>
                <a:moveTo>
                  <a:pt x="488048" y="409575"/>
                </a:moveTo>
                <a:cubicBezTo>
                  <a:pt x="421116" y="409575"/>
                  <a:pt x="364585" y="426817"/>
                  <a:pt x="349612" y="452315"/>
                </a:cubicBezTo>
                <a:cubicBezTo>
                  <a:pt x="386630" y="474468"/>
                  <a:pt x="430121" y="485776"/>
                  <a:pt x="476252" y="485776"/>
                </a:cubicBezTo>
                <a:cubicBezTo>
                  <a:pt x="528922" y="485776"/>
                  <a:pt x="578149" y="471035"/>
                  <a:pt x="619362" y="444393"/>
                </a:cubicBezTo>
                <a:cubicBezTo>
                  <a:pt x="597925" y="422961"/>
                  <a:pt x="547026" y="409575"/>
                  <a:pt x="488048" y="409575"/>
                </a:cubicBezTo>
                <a:close/>
                <a:moveTo>
                  <a:pt x="485776" y="385763"/>
                </a:moveTo>
                <a:cubicBezTo>
                  <a:pt x="567315" y="385763"/>
                  <a:pt x="633414" y="411350"/>
                  <a:pt x="633414" y="442913"/>
                </a:cubicBezTo>
                <a:lnTo>
                  <a:pt x="628341" y="452641"/>
                </a:lnTo>
                <a:lnTo>
                  <a:pt x="623891" y="448554"/>
                </a:lnTo>
                <a:lnTo>
                  <a:pt x="623891" y="517706"/>
                </a:lnTo>
                <a:cubicBezTo>
                  <a:pt x="581824" y="538816"/>
                  <a:pt x="533975" y="550063"/>
                  <a:pt x="483398" y="550063"/>
                </a:cubicBezTo>
                <a:cubicBezTo>
                  <a:pt x="429918" y="550063"/>
                  <a:pt x="379488" y="537487"/>
                  <a:pt x="335759" y="513971"/>
                </a:cubicBezTo>
                <a:lnTo>
                  <a:pt x="335759" y="446171"/>
                </a:lnTo>
                <a:lnTo>
                  <a:pt x="341065" y="448524"/>
                </a:lnTo>
                <a:cubicBezTo>
                  <a:pt x="338448" y="447203"/>
                  <a:pt x="338138" y="445072"/>
                  <a:pt x="338138" y="442913"/>
                </a:cubicBezTo>
                <a:cubicBezTo>
                  <a:pt x="338138" y="411350"/>
                  <a:pt x="404238" y="385763"/>
                  <a:pt x="485776" y="385763"/>
                </a:cubicBezTo>
                <a:close/>
                <a:moveTo>
                  <a:pt x="304802" y="382762"/>
                </a:moveTo>
                <a:lnTo>
                  <a:pt x="304802" y="449849"/>
                </a:lnTo>
                <a:cubicBezTo>
                  <a:pt x="262735" y="468628"/>
                  <a:pt x="214886" y="478633"/>
                  <a:pt x="164309" y="478633"/>
                </a:cubicBezTo>
                <a:cubicBezTo>
                  <a:pt x="110829" y="478633"/>
                  <a:pt x="60399" y="467446"/>
                  <a:pt x="16670" y="446526"/>
                </a:cubicBezTo>
                <a:lnTo>
                  <a:pt x="16670" y="386212"/>
                </a:lnTo>
                <a:cubicBezTo>
                  <a:pt x="57402" y="408893"/>
                  <a:pt x="105635" y="421444"/>
                  <a:pt x="157163" y="421444"/>
                </a:cubicBezTo>
                <a:cubicBezTo>
                  <a:pt x="211605" y="421444"/>
                  <a:pt x="262369" y="407433"/>
                  <a:pt x="304802" y="382762"/>
                </a:cubicBezTo>
                <a:close/>
                <a:moveTo>
                  <a:pt x="300040" y="297037"/>
                </a:moveTo>
                <a:lnTo>
                  <a:pt x="300040" y="372450"/>
                </a:lnTo>
                <a:cubicBezTo>
                  <a:pt x="257973" y="393560"/>
                  <a:pt x="210124" y="404807"/>
                  <a:pt x="159547" y="404807"/>
                </a:cubicBezTo>
                <a:cubicBezTo>
                  <a:pt x="106067" y="404807"/>
                  <a:pt x="55637" y="392231"/>
                  <a:pt x="11908" y="368715"/>
                </a:cubicBezTo>
                <a:lnTo>
                  <a:pt x="11908" y="300915"/>
                </a:lnTo>
                <a:cubicBezTo>
                  <a:pt x="52640" y="326411"/>
                  <a:pt x="100873" y="340520"/>
                  <a:pt x="152401" y="340520"/>
                </a:cubicBezTo>
                <a:cubicBezTo>
                  <a:pt x="206843" y="340520"/>
                  <a:pt x="257607" y="324770"/>
                  <a:pt x="300040" y="297037"/>
                </a:cubicBezTo>
                <a:close/>
                <a:moveTo>
                  <a:pt x="557216" y="232744"/>
                </a:moveTo>
                <a:lnTo>
                  <a:pt x="557216" y="299831"/>
                </a:lnTo>
                <a:cubicBezTo>
                  <a:pt x="515149" y="318610"/>
                  <a:pt x="467300" y="328615"/>
                  <a:pt x="416723" y="328615"/>
                </a:cubicBezTo>
                <a:lnTo>
                  <a:pt x="347665" y="321298"/>
                </a:lnTo>
                <a:lnTo>
                  <a:pt x="347665" y="263834"/>
                </a:lnTo>
                <a:cubicBezTo>
                  <a:pt x="367357" y="269262"/>
                  <a:pt x="388183" y="271426"/>
                  <a:pt x="409577" y="271426"/>
                </a:cubicBezTo>
                <a:cubicBezTo>
                  <a:pt x="464019" y="271426"/>
                  <a:pt x="514783" y="257415"/>
                  <a:pt x="557216" y="232744"/>
                </a:cubicBezTo>
                <a:close/>
                <a:moveTo>
                  <a:pt x="154782" y="228602"/>
                </a:moveTo>
                <a:cubicBezTo>
                  <a:pt x="240266" y="228602"/>
                  <a:pt x="309564" y="254189"/>
                  <a:pt x="309564" y="285752"/>
                </a:cubicBezTo>
                <a:lnTo>
                  <a:pt x="304245" y="295480"/>
                </a:lnTo>
                <a:cubicBezTo>
                  <a:pt x="287819" y="270012"/>
                  <a:pt x="228058" y="252414"/>
                  <a:pt x="157164" y="252414"/>
                </a:cubicBezTo>
                <a:cubicBezTo>
                  <a:pt x="81891" y="252414"/>
                  <a:pt x="19167" y="272254"/>
                  <a:pt x="7701" y="299836"/>
                </a:cubicBezTo>
                <a:cubicBezTo>
                  <a:pt x="2019" y="296352"/>
                  <a:pt x="0" y="291139"/>
                  <a:pt x="0" y="285752"/>
                </a:cubicBezTo>
                <a:cubicBezTo>
                  <a:pt x="0" y="254189"/>
                  <a:pt x="69298" y="228602"/>
                  <a:pt x="154782" y="228602"/>
                </a:cubicBezTo>
                <a:close/>
                <a:moveTo>
                  <a:pt x="559595" y="166690"/>
                </a:moveTo>
                <a:lnTo>
                  <a:pt x="559595" y="216679"/>
                </a:lnTo>
                <a:cubicBezTo>
                  <a:pt x="517528" y="230672"/>
                  <a:pt x="469679" y="238127"/>
                  <a:pt x="419102" y="238127"/>
                </a:cubicBezTo>
                <a:cubicBezTo>
                  <a:pt x="365622" y="238127"/>
                  <a:pt x="315192" y="229791"/>
                  <a:pt x="271463" y="214203"/>
                </a:cubicBezTo>
                <a:lnTo>
                  <a:pt x="271463" y="169261"/>
                </a:lnTo>
                <a:cubicBezTo>
                  <a:pt x="312195" y="186161"/>
                  <a:pt x="360428" y="195513"/>
                  <a:pt x="411956" y="195513"/>
                </a:cubicBezTo>
                <a:cubicBezTo>
                  <a:pt x="466398" y="195513"/>
                  <a:pt x="517162" y="185073"/>
                  <a:pt x="559595" y="166690"/>
                </a:cubicBezTo>
                <a:close/>
                <a:moveTo>
                  <a:pt x="722471" y="97633"/>
                </a:moveTo>
                <a:lnTo>
                  <a:pt x="802483" y="246702"/>
                </a:lnTo>
                <a:lnTo>
                  <a:pt x="762477" y="246702"/>
                </a:lnTo>
                <a:lnTo>
                  <a:pt x="762477" y="704852"/>
                </a:lnTo>
                <a:lnTo>
                  <a:pt x="682465" y="704852"/>
                </a:lnTo>
                <a:lnTo>
                  <a:pt x="682465" y="246702"/>
                </a:lnTo>
                <a:lnTo>
                  <a:pt x="642459" y="246702"/>
                </a:lnTo>
                <a:close/>
                <a:moveTo>
                  <a:pt x="418991" y="23812"/>
                </a:moveTo>
                <a:cubicBezTo>
                  <a:pt x="352059" y="23812"/>
                  <a:pt x="295528" y="41054"/>
                  <a:pt x="280555" y="66552"/>
                </a:cubicBezTo>
                <a:cubicBezTo>
                  <a:pt x="317573" y="88704"/>
                  <a:pt x="361064" y="100013"/>
                  <a:pt x="407195" y="100013"/>
                </a:cubicBezTo>
                <a:cubicBezTo>
                  <a:pt x="459865" y="100013"/>
                  <a:pt x="509092" y="85272"/>
                  <a:pt x="550305" y="58630"/>
                </a:cubicBezTo>
                <a:cubicBezTo>
                  <a:pt x="528868" y="37198"/>
                  <a:pt x="477969" y="23812"/>
                  <a:pt x="418991" y="23812"/>
                </a:cubicBezTo>
                <a:close/>
                <a:moveTo>
                  <a:pt x="416719" y="0"/>
                </a:moveTo>
                <a:cubicBezTo>
                  <a:pt x="498258" y="0"/>
                  <a:pt x="564357" y="25587"/>
                  <a:pt x="564357" y="57150"/>
                </a:cubicBezTo>
                <a:lnTo>
                  <a:pt x="559284" y="66878"/>
                </a:lnTo>
                <a:lnTo>
                  <a:pt x="554834" y="62791"/>
                </a:lnTo>
                <a:lnTo>
                  <a:pt x="554834" y="131943"/>
                </a:lnTo>
                <a:cubicBezTo>
                  <a:pt x="512767" y="153053"/>
                  <a:pt x="464918" y="164300"/>
                  <a:pt x="414341" y="164300"/>
                </a:cubicBezTo>
                <a:cubicBezTo>
                  <a:pt x="360861" y="164300"/>
                  <a:pt x="310431" y="151724"/>
                  <a:pt x="266702" y="128208"/>
                </a:cubicBezTo>
                <a:lnTo>
                  <a:pt x="266702" y="60408"/>
                </a:lnTo>
                <a:lnTo>
                  <a:pt x="272008" y="62761"/>
                </a:lnTo>
                <a:cubicBezTo>
                  <a:pt x="269391" y="61440"/>
                  <a:pt x="269081" y="59309"/>
                  <a:pt x="269081" y="57150"/>
                </a:cubicBezTo>
                <a:cubicBezTo>
                  <a:pt x="269081" y="25587"/>
                  <a:pt x="335181" y="0"/>
                  <a:pt x="416719" y="0"/>
                </a:cubicBezTo>
                <a:close/>
              </a:path>
            </a:pathLst>
          </a:cu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85" fontAlgn="auto">
              <a:spcBef>
                <a:spcPts val="0"/>
              </a:spcBef>
              <a:spcAft>
                <a:spcPts val="0"/>
              </a:spcAft>
              <a:defRPr/>
            </a:pPr>
            <a:endParaRPr lang="zh-CN" altLang="en-US"/>
          </a:p>
        </p:txBody>
      </p:sp>
      <p:sp>
        <p:nvSpPr>
          <p:cNvPr id="16" name="圆角矩形 51"/>
          <p:cNvSpPr/>
          <p:nvPr/>
        </p:nvSpPr>
        <p:spPr>
          <a:xfrm flipH="1">
            <a:off x="4388066" y="1136517"/>
            <a:ext cx="434975" cy="390525"/>
          </a:xfrm>
          <a:custGeom>
            <a:avLst/>
            <a:gdLst/>
            <a:ahLst/>
            <a:cxnLst/>
            <a:rect l="l" t="t" r="r" b="b"/>
            <a:pathLst>
              <a:path w="833438" h="744826">
                <a:moveTo>
                  <a:pt x="735803" y="200026"/>
                </a:moveTo>
                <a:lnTo>
                  <a:pt x="588168" y="200026"/>
                </a:lnTo>
                <a:lnTo>
                  <a:pt x="588168" y="459582"/>
                </a:lnTo>
                <a:lnTo>
                  <a:pt x="280988" y="459582"/>
                </a:lnTo>
                <a:lnTo>
                  <a:pt x="280988" y="516729"/>
                </a:lnTo>
                <a:cubicBezTo>
                  <a:pt x="280988" y="570651"/>
                  <a:pt x="324701" y="614364"/>
                  <a:pt x="378623" y="614364"/>
                </a:cubicBezTo>
                <a:lnTo>
                  <a:pt x="591312" y="614364"/>
                </a:lnTo>
                <a:lnTo>
                  <a:pt x="712338" y="744826"/>
                </a:lnTo>
                <a:lnTo>
                  <a:pt x="704983" y="614364"/>
                </a:lnTo>
                <a:lnTo>
                  <a:pt x="735803" y="614364"/>
                </a:lnTo>
                <a:cubicBezTo>
                  <a:pt x="789725" y="614364"/>
                  <a:pt x="833438" y="570651"/>
                  <a:pt x="833438" y="516729"/>
                </a:cubicBezTo>
                <a:lnTo>
                  <a:pt x="833438" y="297661"/>
                </a:lnTo>
                <a:cubicBezTo>
                  <a:pt x="833438" y="243739"/>
                  <a:pt x="789725" y="200026"/>
                  <a:pt x="735803" y="200026"/>
                </a:cubicBezTo>
                <a:close/>
                <a:moveTo>
                  <a:pt x="454815" y="0"/>
                </a:moveTo>
                <a:lnTo>
                  <a:pt x="97635" y="0"/>
                </a:lnTo>
                <a:cubicBezTo>
                  <a:pt x="43713" y="0"/>
                  <a:pt x="0" y="43713"/>
                  <a:pt x="0" y="97635"/>
                </a:cubicBezTo>
                <a:lnTo>
                  <a:pt x="0" y="316703"/>
                </a:lnTo>
                <a:cubicBezTo>
                  <a:pt x="0" y="370625"/>
                  <a:pt x="43713" y="414338"/>
                  <a:pt x="97635" y="414338"/>
                </a:cubicBezTo>
                <a:lnTo>
                  <a:pt x="128455" y="414338"/>
                </a:lnTo>
                <a:lnTo>
                  <a:pt x="121100" y="544800"/>
                </a:lnTo>
                <a:lnTo>
                  <a:pt x="242126" y="414338"/>
                </a:lnTo>
                <a:lnTo>
                  <a:pt x="454815" y="414338"/>
                </a:lnTo>
                <a:cubicBezTo>
                  <a:pt x="508737" y="414338"/>
                  <a:pt x="552450" y="370625"/>
                  <a:pt x="552450" y="316703"/>
                </a:cubicBezTo>
                <a:lnTo>
                  <a:pt x="552450" y="97635"/>
                </a:lnTo>
                <a:cubicBezTo>
                  <a:pt x="552450" y="43713"/>
                  <a:pt x="508737" y="0"/>
                  <a:pt x="454815" y="0"/>
                </a:cubicBezTo>
                <a:close/>
              </a:path>
            </a:pathLst>
          </a:cu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85" fontAlgn="auto">
              <a:spcBef>
                <a:spcPts val="0"/>
              </a:spcBef>
              <a:spcAft>
                <a:spcPts val="0"/>
              </a:spcAft>
              <a:defRPr/>
            </a:pPr>
            <a:endParaRPr lang="zh-CN" altLang="en-US"/>
          </a:p>
        </p:txBody>
      </p:sp>
      <p:sp>
        <p:nvSpPr>
          <p:cNvPr id="17" name="矩形 45"/>
          <p:cNvSpPr/>
          <p:nvPr/>
        </p:nvSpPr>
        <p:spPr>
          <a:xfrm>
            <a:off x="7485765" y="1136415"/>
            <a:ext cx="385763" cy="388938"/>
          </a:xfrm>
          <a:custGeom>
            <a:avLst/>
            <a:gdLst/>
            <a:ahLst/>
            <a:cxnLst/>
            <a:rect l="l" t="t" r="r" b="b"/>
            <a:pathLst>
              <a:path w="752475" h="755648">
                <a:moveTo>
                  <a:pt x="60325" y="0"/>
                </a:moveTo>
                <a:cubicBezTo>
                  <a:pt x="86342" y="0"/>
                  <a:pt x="108512" y="16470"/>
                  <a:pt x="116492" y="39730"/>
                </a:cubicBezTo>
                <a:lnTo>
                  <a:pt x="251669" y="169806"/>
                </a:lnTo>
                <a:lnTo>
                  <a:pt x="654050" y="15875"/>
                </a:lnTo>
                <a:lnTo>
                  <a:pt x="749300" y="88900"/>
                </a:lnTo>
                <a:lnTo>
                  <a:pt x="420437" y="332205"/>
                </a:lnTo>
                <a:lnTo>
                  <a:pt x="574416" y="480374"/>
                </a:lnTo>
                <a:lnTo>
                  <a:pt x="752475" y="469900"/>
                </a:lnTo>
                <a:lnTo>
                  <a:pt x="742950" y="565150"/>
                </a:lnTo>
                <a:lnTo>
                  <a:pt x="609861" y="596204"/>
                </a:lnTo>
                <a:lnTo>
                  <a:pt x="552451" y="749298"/>
                </a:lnTo>
                <a:lnTo>
                  <a:pt x="473076" y="755648"/>
                </a:lnTo>
                <a:lnTo>
                  <a:pt x="486660" y="572267"/>
                </a:lnTo>
                <a:lnTo>
                  <a:pt x="331516" y="416116"/>
                </a:lnTo>
                <a:lnTo>
                  <a:pt x="98425" y="752475"/>
                </a:lnTo>
                <a:lnTo>
                  <a:pt x="6350" y="660400"/>
                </a:lnTo>
                <a:lnTo>
                  <a:pt x="172156" y="255721"/>
                </a:lnTo>
                <a:lnTo>
                  <a:pt x="25948" y="108564"/>
                </a:lnTo>
                <a:cubicBezTo>
                  <a:pt x="9989" y="98516"/>
                  <a:pt x="0" y="80587"/>
                  <a:pt x="0" y="60325"/>
                </a:cubicBezTo>
                <a:cubicBezTo>
                  <a:pt x="0" y="27008"/>
                  <a:pt x="27008" y="0"/>
                  <a:pt x="60325" y="0"/>
                </a:cubicBezTo>
                <a:close/>
              </a:path>
            </a:pathLst>
          </a:cu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85" fontAlgn="auto">
              <a:spcBef>
                <a:spcPts val="0"/>
              </a:spcBef>
              <a:spcAft>
                <a:spcPts val="0"/>
              </a:spcAft>
              <a:defRPr/>
            </a:pPr>
            <a:endParaRPr lang="zh-CN" altLang="en-US"/>
          </a:p>
        </p:txBody>
      </p:sp>
      <p:sp>
        <p:nvSpPr>
          <p:cNvPr id="18" name="矩形 17"/>
          <p:cNvSpPr/>
          <p:nvPr/>
        </p:nvSpPr>
        <p:spPr>
          <a:xfrm flipH="1">
            <a:off x="467544" y="2470577"/>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a:t>
            </a:r>
            <a:r>
              <a:rPr lang="zh-CN" altLang="en-US" sz="1200" dirty="0" smtClean="0">
                <a:solidFill>
                  <a:schemeClr val="tx1">
                    <a:lumMod val="95000"/>
                    <a:lumOff val="5000"/>
                  </a:schemeClr>
                </a:solidFill>
              </a:rPr>
              <a:t>概述</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这里</a:t>
            </a:r>
            <a:r>
              <a:rPr lang="zh-CN" altLang="en-US" sz="1200" dirty="0">
                <a:solidFill>
                  <a:schemeClr val="tx1">
                    <a:lumMod val="95000"/>
                    <a:lumOff val="5000"/>
                  </a:schemeClr>
                </a:solidFill>
              </a:rPr>
              <a:t>输入简单</a:t>
            </a:r>
            <a:r>
              <a:rPr lang="zh-CN" altLang="en-US" sz="1200" dirty="0" smtClean="0">
                <a:solidFill>
                  <a:schemeClr val="tx1">
                    <a:lumMod val="95000"/>
                    <a:lumOff val="5000"/>
                  </a:schemeClr>
                </a:solidFill>
              </a:rPr>
              <a:t>文字概述简</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95000"/>
                    <a:lumOff val="5000"/>
                  </a:schemeClr>
                </a:solidFill>
              </a:rPr>
              <a:t>这里</a:t>
            </a:r>
            <a:r>
              <a:rPr lang="zh-CN" altLang="en-US" sz="1200" dirty="0" smtClean="0">
                <a:solidFill>
                  <a:schemeClr val="tx1">
                    <a:lumMod val="95000"/>
                    <a:lumOff val="5000"/>
                  </a:schemeClr>
                </a:solidFill>
              </a:rPr>
              <a:t>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702976" y="2145521"/>
            <a:ext cx="1564768"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flipH="1">
            <a:off x="3484074" y="2482307"/>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a:t>
            </a:r>
            <a:r>
              <a:rPr lang="zh-CN" altLang="en-US" sz="1200" dirty="0" smtClean="0">
                <a:solidFill>
                  <a:schemeClr val="tx1">
                    <a:lumMod val="95000"/>
                    <a:lumOff val="5000"/>
                  </a:schemeClr>
                </a:solidFill>
              </a:rPr>
              <a:t>概述</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这里</a:t>
            </a:r>
            <a:r>
              <a:rPr lang="zh-CN" altLang="en-US" sz="1200" dirty="0">
                <a:solidFill>
                  <a:schemeClr val="tx1">
                    <a:lumMod val="95000"/>
                    <a:lumOff val="5000"/>
                  </a:schemeClr>
                </a:solidFill>
              </a:rPr>
              <a:t>输入简单</a:t>
            </a:r>
            <a:r>
              <a:rPr lang="zh-CN" altLang="en-US" sz="1200" dirty="0" smtClean="0">
                <a:solidFill>
                  <a:schemeClr val="tx1">
                    <a:lumMod val="95000"/>
                    <a:lumOff val="5000"/>
                  </a:schemeClr>
                </a:solidFill>
              </a:rPr>
              <a:t>文字概述简</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95000"/>
                    <a:lumOff val="5000"/>
                  </a:schemeClr>
                </a:solidFill>
              </a:rPr>
              <a:t>这里</a:t>
            </a:r>
            <a:r>
              <a:rPr lang="zh-CN" altLang="en-US" sz="1200" dirty="0" smtClean="0">
                <a:solidFill>
                  <a:schemeClr val="tx1">
                    <a:lumMod val="95000"/>
                    <a:lumOff val="5000"/>
                  </a:schemeClr>
                </a:solidFill>
              </a:rPr>
              <a:t>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719506" y="2157251"/>
            <a:ext cx="1564768"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flipH="1">
            <a:off x="6501626" y="2467366"/>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a:t>
            </a:r>
            <a:r>
              <a:rPr lang="zh-CN" altLang="en-US" sz="1200" dirty="0" smtClean="0">
                <a:solidFill>
                  <a:schemeClr val="tx1">
                    <a:lumMod val="95000"/>
                    <a:lumOff val="5000"/>
                  </a:schemeClr>
                </a:solidFill>
              </a:rPr>
              <a:t>概述</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这里</a:t>
            </a:r>
            <a:r>
              <a:rPr lang="zh-CN" altLang="en-US" sz="1200" dirty="0">
                <a:solidFill>
                  <a:schemeClr val="tx1">
                    <a:lumMod val="95000"/>
                    <a:lumOff val="5000"/>
                  </a:schemeClr>
                </a:solidFill>
              </a:rPr>
              <a:t>输入简单</a:t>
            </a:r>
            <a:r>
              <a:rPr lang="zh-CN" altLang="en-US" sz="1200" dirty="0" smtClean="0">
                <a:solidFill>
                  <a:schemeClr val="tx1">
                    <a:lumMod val="95000"/>
                    <a:lumOff val="5000"/>
                  </a:schemeClr>
                </a:solidFill>
              </a:rPr>
              <a:t>文字概述简</a:t>
            </a:r>
            <a:endParaRPr lang="en-US" altLang="zh-CN" sz="1200" dirty="0" smtClean="0">
              <a:solidFill>
                <a:schemeClr val="tx1">
                  <a:lumMod val="95000"/>
                  <a:lumOff val="5000"/>
                </a:schemeClr>
              </a:solidFill>
            </a:endParaRPr>
          </a:p>
          <a:p>
            <a:pPr>
              <a:lnSpc>
                <a:spcPct val="150000"/>
              </a:lnSpc>
            </a:pPr>
            <a:r>
              <a:rPr lang="zh-CN" altLang="en-US" sz="1200" dirty="0" smtClean="0">
                <a:solidFill>
                  <a:schemeClr val="tx1">
                    <a:lumMod val="95000"/>
                    <a:lumOff val="5000"/>
                  </a:schemeClr>
                </a:solidFill>
              </a:rPr>
              <a:t>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95000"/>
                    <a:lumOff val="5000"/>
                  </a:schemeClr>
                </a:solidFill>
              </a:rPr>
              <a:t>这里</a:t>
            </a:r>
            <a:r>
              <a:rPr lang="zh-CN" altLang="en-US" sz="1200" dirty="0" smtClean="0">
                <a:solidFill>
                  <a:schemeClr val="tx1">
                    <a:lumMod val="95000"/>
                    <a:lumOff val="5000"/>
                  </a:schemeClr>
                </a:solidFill>
              </a:rPr>
              <a:t>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6737058" y="2142310"/>
            <a:ext cx="1564768"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flipH="1">
            <a:off x="5510002" y="4052939"/>
            <a:ext cx="2653649" cy="64245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a:t>
            </a:r>
            <a:r>
              <a:rPr lang="zh-CN" altLang="en-US" sz="1200" dirty="0" smtClean="0">
                <a:solidFill>
                  <a:schemeClr val="tx1">
                    <a:lumMod val="95000"/>
                    <a:lumOff val="5000"/>
                  </a:schemeClr>
                </a:solidFill>
              </a:rPr>
              <a:t>概述这里</a:t>
            </a:r>
            <a:r>
              <a:rPr lang="zh-CN" altLang="en-US" sz="1200" dirty="0">
                <a:solidFill>
                  <a:schemeClr val="tx1">
                    <a:lumMod val="95000"/>
                    <a:lumOff val="5000"/>
                  </a:schemeClr>
                </a:solidFill>
              </a:rPr>
              <a:t>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5722949" y="3647047"/>
            <a:ext cx="1564768"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400" b="1" dirty="0">
                <a:solidFill>
                  <a:schemeClr val="bg1"/>
                </a:solidFill>
                <a:latin typeface="微软雅黑" panose="020B0503020204020204" pitchFamily="34" charset="-122"/>
                <a:ea typeface="微软雅黑" panose="020B0503020204020204" pitchFamily="34" charset="-122"/>
              </a:rPr>
              <a:t>这里填写小标题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15"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2500"/>
                            </p:stCondLst>
                            <p:childTnLst>
                              <p:par>
                                <p:cTn id="26" presetID="15"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3500"/>
                            </p:stCondLst>
                            <p:childTnLst>
                              <p:par>
                                <p:cTn id="33" presetID="15"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par>
                          <p:cTn id="45" fill="hold">
                            <p:stCondLst>
                              <p:cond delay="5500"/>
                            </p:stCondLst>
                            <p:childTnLst>
                              <p:par>
                                <p:cTn id="46" presetID="42"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6500"/>
                            </p:stCondLst>
                            <p:childTnLst>
                              <p:par>
                                <p:cTn id="52" presetID="42"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childTnLst>
                          </p:cTn>
                        </p:par>
                        <p:par>
                          <p:cTn id="57" fill="hold">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350"/>
                                        <p:tgtEl>
                                          <p:spTgt spid="19"/>
                                        </p:tgtEl>
                                      </p:cBhvr>
                                    </p:animEffect>
                                  </p:childTnLst>
                                </p:cTn>
                              </p:par>
                              <p:par>
                                <p:cTn id="61" presetID="26" presetClass="emph" presetSubtype="0" fill="hold" grpId="1" nodeType="withEffect">
                                  <p:stCondLst>
                                    <p:cond delay="0"/>
                                  </p:stCondLst>
                                  <p:childTnLst>
                                    <p:animEffect transition="out" filter="fade">
                                      <p:cBhvr>
                                        <p:cTn id="62" dur="400" tmFilter="0, 0; .2, .5; .8, .5; 1, 0"/>
                                        <p:tgtEl>
                                          <p:spTgt spid="19"/>
                                        </p:tgtEl>
                                      </p:cBhvr>
                                    </p:animEffect>
                                    <p:animScale>
                                      <p:cBhvr>
                                        <p:cTn id="63" dur="200" autoRev="1" fill="hold"/>
                                        <p:tgtEl>
                                          <p:spTgt spid="19"/>
                                        </p:tgtEl>
                                      </p:cBhvr>
                                      <p:by x="105000" y="105000"/>
                                    </p:animScale>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85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350"/>
                                        <p:tgtEl>
                                          <p:spTgt spid="21"/>
                                        </p:tgtEl>
                                      </p:cBhvr>
                                    </p:animEffect>
                                  </p:childTnLst>
                                </p:cTn>
                              </p:par>
                              <p:par>
                                <p:cTn id="72" presetID="26" presetClass="emph" presetSubtype="0" fill="hold" grpId="1" nodeType="withEffect">
                                  <p:stCondLst>
                                    <p:cond delay="0"/>
                                  </p:stCondLst>
                                  <p:childTnLst>
                                    <p:animEffect transition="out" filter="fade">
                                      <p:cBhvr>
                                        <p:cTn id="73" dur="400" tmFilter="0, 0; .2, .5; .8, .5; 1, 0"/>
                                        <p:tgtEl>
                                          <p:spTgt spid="21"/>
                                        </p:tgtEl>
                                      </p:cBhvr>
                                    </p:animEffect>
                                    <p:animScale>
                                      <p:cBhvr>
                                        <p:cTn id="74" dur="200" autoRev="1" fill="hold"/>
                                        <p:tgtEl>
                                          <p:spTgt spid="21"/>
                                        </p:tgtEl>
                                      </p:cBhvr>
                                      <p:by x="105000" y="105000"/>
                                    </p:animScale>
                                  </p:childTnLst>
                                </p:cTn>
                              </p:par>
                            </p:childTnLst>
                          </p:cTn>
                        </p:par>
                        <p:par>
                          <p:cTn id="75" fill="hold">
                            <p:stCondLst>
                              <p:cond delay="9000"/>
                            </p:stCondLst>
                            <p:childTnLst>
                              <p:par>
                                <p:cTn id="76" presetID="10" presetClass="entr" presetSubtype="0"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par>
                          <p:cTn id="79" fill="hold">
                            <p:stCondLst>
                              <p:cond delay="9500"/>
                            </p:stCondLst>
                            <p:childTnLst>
                              <p:par>
                                <p:cTn id="80" presetID="10" presetClass="entr" presetSubtype="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350"/>
                                        <p:tgtEl>
                                          <p:spTgt spid="23"/>
                                        </p:tgtEl>
                                      </p:cBhvr>
                                    </p:animEffect>
                                  </p:childTnLst>
                                </p:cTn>
                              </p:par>
                              <p:par>
                                <p:cTn id="83" presetID="26" presetClass="emph" presetSubtype="0" fill="hold" grpId="1" nodeType="withEffect">
                                  <p:stCondLst>
                                    <p:cond delay="0"/>
                                  </p:stCondLst>
                                  <p:childTnLst>
                                    <p:animEffect transition="out" filter="fade">
                                      <p:cBhvr>
                                        <p:cTn id="84" dur="400" tmFilter="0, 0; .2, .5; .8, .5; 1, 0"/>
                                        <p:tgtEl>
                                          <p:spTgt spid="23"/>
                                        </p:tgtEl>
                                      </p:cBhvr>
                                    </p:animEffect>
                                    <p:animScale>
                                      <p:cBhvr>
                                        <p:cTn id="85" dur="200" autoRev="1" fill="hold"/>
                                        <p:tgtEl>
                                          <p:spTgt spid="23"/>
                                        </p:tgtEl>
                                      </p:cBhvr>
                                      <p:by x="105000" y="105000"/>
                                    </p:animScale>
                                  </p:childTnLst>
                                </p:cTn>
                              </p:par>
                            </p:childTnLst>
                          </p:cTn>
                        </p:par>
                        <p:par>
                          <p:cTn id="86" fill="hold">
                            <p:stCondLst>
                              <p:cond delay="10000"/>
                            </p:stCondLst>
                            <p:childTnLst>
                              <p:par>
                                <p:cTn id="87" presetID="10" presetClass="entr" presetSubtype="0"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par>
                          <p:cTn id="90" fill="hold">
                            <p:stCondLst>
                              <p:cond delay="10500"/>
                            </p:stCondLst>
                            <p:childTnLst>
                              <p:par>
                                <p:cTn id="91" presetID="15" presetClass="entr" presetSubtype="0" fill="hold" grpId="0" nodeType="after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p:cTn id="93" dur="1000" fill="hold"/>
                                        <p:tgtEl>
                                          <p:spTgt spid="11"/>
                                        </p:tgtEl>
                                        <p:attrNameLst>
                                          <p:attrName>ppt_w</p:attrName>
                                        </p:attrNameLst>
                                      </p:cBhvr>
                                      <p:tavLst>
                                        <p:tav tm="0">
                                          <p:val>
                                            <p:fltVal val="0"/>
                                          </p:val>
                                        </p:tav>
                                        <p:tav tm="100000">
                                          <p:val>
                                            <p:strVal val="#ppt_w"/>
                                          </p:val>
                                        </p:tav>
                                      </p:tavLst>
                                    </p:anim>
                                    <p:anim calcmode="lin" valueType="num">
                                      <p:cBhvr>
                                        <p:cTn id="94" dur="1000" fill="hold"/>
                                        <p:tgtEl>
                                          <p:spTgt spid="11"/>
                                        </p:tgtEl>
                                        <p:attrNameLst>
                                          <p:attrName>ppt_h</p:attrName>
                                        </p:attrNameLst>
                                      </p:cBhvr>
                                      <p:tavLst>
                                        <p:tav tm="0">
                                          <p:val>
                                            <p:fltVal val="0"/>
                                          </p:val>
                                        </p:tav>
                                        <p:tav tm="100000">
                                          <p:val>
                                            <p:strVal val="#ppt_h"/>
                                          </p:val>
                                        </p:tav>
                                      </p:tavLst>
                                    </p:anim>
                                    <p:anim calcmode="lin" valueType="num">
                                      <p:cBhvr>
                                        <p:cTn id="9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97" fill="hold">
                            <p:stCondLst>
                              <p:cond delay="11500"/>
                            </p:stCondLst>
                            <p:childTnLst>
                              <p:par>
                                <p:cTn id="98" presetID="22" presetClass="entr" presetSubtype="1" fill="hold" nodeType="after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wipe(up)">
                                      <p:cBhvr>
                                        <p:cTn id="100" dur="500"/>
                                        <p:tgtEl>
                                          <p:spTgt spid="12"/>
                                        </p:tgtEl>
                                      </p:cBhvr>
                                    </p:animEffect>
                                  </p:childTnLst>
                                </p:cTn>
                              </p:par>
                            </p:childTnLst>
                          </p:cTn>
                        </p:par>
                        <p:par>
                          <p:cTn id="101" fill="hold">
                            <p:stCondLst>
                              <p:cond delay="12000"/>
                            </p:stCondLst>
                            <p:childTnLst>
                              <p:par>
                                <p:cTn id="102" presetID="21" presetClass="entr" presetSubtype="4" fill="hold" nodeType="after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heel(4)">
                                      <p:cBhvr>
                                        <p:cTn id="104" dur="2000"/>
                                        <p:tgtEl>
                                          <p:spTgt spid="13"/>
                                        </p:tgtEl>
                                      </p:cBhvr>
                                    </p:animEffect>
                                  </p:childTnLst>
                                </p:cTn>
                              </p:par>
                            </p:childTnLst>
                          </p:cTn>
                        </p:par>
                        <p:par>
                          <p:cTn id="105" fill="hold">
                            <p:stCondLst>
                              <p:cond delay="14000"/>
                            </p:stCondLst>
                            <p:childTnLst>
                              <p:par>
                                <p:cTn id="106" presetID="16" presetClass="entr" presetSubtype="37" fill="hold" grpId="0" nodeType="after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barn(outVertical)">
                                      <p:cBhvr>
                                        <p:cTn id="108" dur="500"/>
                                        <p:tgtEl>
                                          <p:spTgt spid="14"/>
                                        </p:tgtEl>
                                      </p:cBhvr>
                                    </p:animEffect>
                                  </p:childTnLst>
                                </p:cTn>
                              </p:par>
                            </p:childTnLst>
                          </p:cTn>
                        </p:par>
                        <p:par>
                          <p:cTn id="109" fill="hold">
                            <p:stCondLst>
                              <p:cond delay="14500"/>
                            </p:stCondLst>
                            <p:childTnLst>
                              <p:par>
                                <p:cTn id="110" presetID="10" presetClass="entr" presetSubtype="0" fill="hold" grpId="0"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childTnLst>
                          </p:cTn>
                        </p:par>
                        <p:par>
                          <p:cTn id="113" fill="hold">
                            <p:stCondLst>
                              <p:cond delay="15000"/>
                            </p:stCondLst>
                            <p:childTnLst>
                              <p:par>
                                <p:cTn id="114" presetID="10" presetClass="entr" presetSubtype="0"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350"/>
                                        <p:tgtEl>
                                          <p:spTgt spid="25"/>
                                        </p:tgtEl>
                                      </p:cBhvr>
                                    </p:animEffect>
                                  </p:childTnLst>
                                </p:cTn>
                              </p:par>
                              <p:par>
                                <p:cTn id="117" presetID="26" presetClass="emph" presetSubtype="0" fill="hold" grpId="1" nodeType="withEffect">
                                  <p:stCondLst>
                                    <p:cond delay="0"/>
                                  </p:stCondLst>
                                  <p:childTnLst>
                                    <p:animEffect transition="out" filter="fade">
                                      <p:cBhvr>
                                        <p:cTn id="118" dur="400" tmFilter="0, 0; .2, .5; .8, .5; 1, 0"/>
                                        <p:tgtEl>
                                          <p:spTgt spid="25"/>
                                        </p:tgtEl>
                                      </p:cBhvr>
                                    </p:animEffect>
                                    <p:animScale>
                                      <p:cBhvr>
                                        <p:cTn id="119" dur="20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4" grpId="0" animBg="1"/>
      <p:bldP spid="15" grpId="0" animBg="1"/>
      <p:bldP spid="16" grpId="0" animBg="1"/>
      <p:bldP spid="17" grpId="0" animBg="1"/>
      <p:bldP spid="18" grpId="0"/>
      <p:bldP spid="19" grpId="0"/>
      <p:bldP spid="19" grpId="1"/>
      <p:bldP spid="20" grpId="0"/>
      <p:bldP spid="21" grpId="0"/>
      <p:bldP spid="21" grpId="1"/>
      <p:bldP spid="22" grpId="0"/>
      <p:bldP spid="23" grpId="0"/>
      <p:bldP spid="23" grpId="1"/>
      <p:bldP spid="24" grpId="0"/>
      <p:bldP spid="25" grpId="0"/>
      <p:bldP spid="2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弧形 6"/>
          <p:cNvSpPr/>
          <p:nvPr/>
        </p:nvSpPr>
        <p:spPr>
          <a:xfrm>
            <a:off x="895570" y="1308216"/>
            <a:ext cx="1603547" cy="1584176"/>
          </a:xfrm>
          <a:prstGeom prst="arc">
            <a:avLst>
              <a:gd name="adj1" fmla="val 11839608"/>
              <a:gd name="adj2" fmla="val 20486289"/>
            </a:avLst>
          </a:prstGeom>
          <a:ln>
            <a:solidFill>
              <a:srgbClr val="3D73A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椭圆 7"/>
          <p:cNvSpPr/>
          <p:nvPr/>
        </p:nvSpPr>
        <p:spPr>
          <a:xfrm>
            <a:off x="3308282" y="1275606"/>
            <a:ext cx="2376264" cy="2376264"/>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791314" y="1835159"/>
            <a:ext cx="1257158" cy="1257158"/>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5536" y="1851670"/>
            <a:ext cx="1257158" cy="1257158"/>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415720" y="1851670"/>
            <a:ext cx="1257158" cy="1257158"/>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19942" y="1868181"/>
            <a:ext cx="1257158" cy="1257158"/>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弧形 12"/>
          <p:cNvSpPr/>
          <p:nvPr/>
        </p:nvSpPr>
        <p:spPr>
          <a:xfrm flipV="1">
            <a:off x="6613946" y="2100304"/>
            <a:ext cx="1603547" cy="1584176"/>
          </a:xfrm>
          <a:prstGeom prst="arc">
            <a:avLst>
              <a:gd name="adj1" fmla="val 11839608"/>
              <a:gd name="adj2" fmla="val 20731723"/>
            </a:avLst>
          </a:prstGeom>
          <a:ln>
            <a:solidFill>
              <a:srgbClr val="3D73A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489353" y="2218639"/>
            <a:ext cx="1069524"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1885131" y="2235150"/>
            <a:ext cx="1069524"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551283" y="2035095"/>
            <a:ext cx="1890261" cy="923330"/>
          </a:xfrm>
          <a:prstGeom prst="rect">
            <a:avLst/>
          </a:prstGeom>
          <a:noFill/>
        </p:spPr>
        <p:txBody>
          <a:bodyPr wrap="non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2015</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6126821" y="2218639"/>
            <a:ext cx="1069524"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2016</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7497570" y="2202128"/>
            <a:ext cx="1069524" cy="523220"/>
          </a:xfrm>
          <a:prstGeom prst="rect">
            <a:avLst/>
          </a:prstGeom>
          <a:noFill/>
        </p:spPr>
        <p:txBody>
          <a:bodyPr wrap="non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2017</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bwMode="auto">
          <a:xfrm>
            <a:off x="401141" y="3363838"/>
            <a:ext cx="2727121"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简单文字概述这里输入</a:t>
            </a:r>
            <a:endParaRPr lang="zh-CN" altLang="en-US" sz="1200" dirty="0">
              <a:solidFill>
                <a:schemeClr val="tx1">
                  <a:lumMod val="95000"/>
                  <a:lumOff val="5000"/>
                </a:schemeClr>
              </a:solidFill>
              <a:latin typeface="Calibri" panose="020F0502020204030204" pitchFamily="34" charset="0"/>
            </a:endParaRPr>
          </a:p>
        </p:txBody>
      </p:sp>
      <p:sp>
        <p:nvSpPr>
          <p:cNvPr id="20" name="TextBox 19"/>
          <p:cNvSpPr txBox="1"/>
          <p:nvPr/>
        </p:nvSpPr>
        <p:spPr bwMode="auto">
          <a:xfrm>
            <a:off x="3401361" y="3724258"/>
            <a:ext cx="2283185"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简单文字概述这里输</a:t>
            </a:r>
            <a:endParaRPr lang="zh-CN" altLang="en-US" sz="1200" dirty="0">
              <a:solidFill>
                <a:schemeClr val="tx1">
                  <a:lumMod val="95000"/>
                  <a:lumOff val="5000"/>
                </a:schemeClr>
              </a:solidFill>
              <a:latin typeface="Calibri" panose="020F0502020204030204" pitchFamily="34" charset="0"/>
            </a:endParaRPr>
          </a:p>
        </p:txBody>
      </p:sp>
      <p:sp>
        <p:nvSpPr>
          <p:cNvPr id="21" name="TextBox 20"/>
          <p:cNvSpPr txBox="1"/>
          <p:nvPr/>
        </p:nvSpPr>
        <p:spPr bwMode="auto">
          <a:xfrm>
            <a:off x="5962482" y="579333"/>
            <a:ext cx="2727121"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简单文字概述这里输入</a:t>
            </a:r>
            <a:endParaRPr lang="zh-CN" altLang="en-US" sz="1200" dirty="0">
              <a:solidFill>
                <a:schemeClr val="tx1">
                  <a:lumMod val="95000"/>
                  <a:lumOff val="5000"/>
                </a:schemeClr>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23" presetClass="entr" presetSubtype="52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 calcmode="lin" valueType="num">
                                      <p:cBhvr>
                                        <p:cTn id="25" dur="500" fill="hold"/>
                                        <p:tgtEl>
                                          <p:spTgt spid="12"/>
                                        </p:tgtEl>
                                        <p:attrNameLst>
                                          <p:attrName>ppt_x</p:attrName>
                                        </p:attrNameLst>
                                      </p:cBhvr>
                                      <p:tavLst>
                                        <p:tav tm="0">
                                          <p:val>
                                            <p:fltVal val="0.5"/>
                                          </p:val>
                                        </p:tav>
                                        <p:tav tm="100000">
                                          <p:val>
                                            <p:strVal val="#ppt_x"/>
                                          </p:val>
                                        </p:tav>
                                      </p:tavLst>
                                    </p:anim>
                                    <p:anim calcmode="lin" valueType="num">
                                      <p:cBhvr>
                                        <p:cTn id="26" dur="500" fill="hold"/>
                                        <p:tgtEl>
                                          <p:spTgt spid="12"/>
                                        </p:tgtEl>
                                        <p:attrNameLst>
                                          <p:attrName>ppt_y</p:attrName>
                                        </p:attrNameLst>
                                      </p:cBhvr>
                                      <p:tavLst>
                                        <p:tav tm="0">
                                          <p:val>
                                            <p:fltVal val="0.5"/>
                                          </p:val>
                                        </p:tav>
                                        <p:tav tm="100000">
                                          <p:val>
                                            <p:strVal val="#ppt_y"/>
                                          </p:val>
                                        </p:tav>
                                      </p:tavLst>
                                    </p:anim>
                                  </p:childTnLst>
                                </p:cTn>
                              </p:par>
                              <p:par>
                                <p:cTn id="27" presetID="23" presetClass="entr" presetSubtype="52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childTnLst>
                          </p:cTn>
                        </p:par>
                        <p:par>
                          <p:cTn id="33" fill="hold">
                            <p:stCondLst>
                              <p:cond delay="2000"/>
                            </p:stCondLst>
                            <p:childTnLst>
                              <p:par>
                                <p:cTn id="34" presetID="23" presetClass="entr" presetSubtype="52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23" presetClass="entr" presetSubtype="528"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 calcmode="lin" valueType="num">
                                      <p:cBhvr>
                                        <p:cTn id="44" dur="500" fill="hold"/>
                                        <p:tgtEl>
                                          <p:spTgt spid="11"/>
                                        </p:tgtEl>
                                        <p:attrNameLst>
                                          <p:attrName>ppt_x</p:attrName>
                                        </p:attrNameLst>
                                      </p:cBhvr>
                                      <p:tavLst>
                                        <p:tav tm="0">
                                          <p:val>
                                            <p:fltVal val="0.5"/>
                                          </p:val>
                                        </p:tav>
                                        <p:tav tm="100000">
                                          <p:val>
                                            <p:strVal val="#ppt_x"/>
                                          </p:val>
                                        </p:tav>
                                      </p:tavLst>
                                    </p:anim>
                                    <p:anim calcmode="lin" valueType="num">
                                      <p:cBhvr>
                                        <p:cTn id="45" dur="500" fill="hold"/>
                                        <p:tgtEl>
                                          <p:spTgt spid="11"/>
                                        </p:tgtEl>
                                        <p:attrNameLst>
                                          <p:attrName>ppt_y</p:attrName>
                                        </p:attrNameLst>
                                      </p:cBhvr>
                                      <p:tavLst>
                                        <p:tav tm="0">
                                          <p:val>
                                            <p:fltVal val="0.5"/>
                                          </p:val>
                                        </p:tav>
                                        <p:tav tm="100000">
                                          <p:val>
                                            <p:strVal val="#ppt_y"/>
                                          </p:val>
                                        </p:tav>
                                      </p:tavLst>
                                    </p:anim>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par>
                          <p:cTn id="54" fill="hold">
                            <p:stCondLst>
                              <p:cond delay="3500"/>
                            </p:stCondLst>
                            <p:childTnLst>
                              <p:par>
                                <p:cTn id="55" presetID="15"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1000" fill="hold"/>
                                        <p:tgtEl>
                                          <p:spTgt spid="16"/>
                                        </p:tgtEl>
                                        <p:attrNameLst>
                                          <p:attrName>ppt_w</p:attrName>
                                        </p:attrNameLst>
                                      </p:cBhvr>
                                      <p:tavLst>
                                        <p:tav tm="0">
                                          <p:val>
                                            <p:fltVal val="0"/>
                                          </p:val>
                                        </p:tav>
                                        <p:tav tm="100000">
                                          <p:val>
                                            <p:strVal val="#ppt_w"/>
                                          </p:val>
                                        </p:tav>
                                      </p:tavLst>
                                    </p:anim>
                                    <p:anim calcmode="lin" valueType="num">
                                      <p:cBhvr>
                                        <p:cTn id="58" dur="1000" fill="hold"/>
                                        <p:tgtEl>
                                          <p:spTgt spid="16"/>
                                        </p:tgtEl>
                                        <p:attrNameLst>
                                          <p:attrName>ppt_h</p:attrName>
                                        </p:attrNameLst>
                                      </p:cBhvr>
                                      <p:tavLst>
                                        <p:tav tm="0">
                                          <p:val>
                                            <p:fltVal val="0"/>
                                          </p:val>
                                        </p:tav>
                                        <p:tav tm="100000">
                                          <p:val>
                                            <p:strVal val="#ppt_h"/>
                                          </p:val>
                                        </p:tav>
                                      </p:tavLst>
                                    </p:anim>
                                    <p:anim calcmode="lin" valueType="num">
                                      <p:cBhvr>
                                        <p:cTn id="5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61" fill="hold">
                            <p:stCondLst>
                              <p:cond delay="4500"/>
                            </p:stCondLst>
                            <p:childTnLst>
                              <p:par>
                                <p:cTn id="62" presetID="23" presetClass="entr" presetSubtype="528"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 calcmode="lin" valueType="num">
                                      <p:cBhvr>
                                        <p:cTn id="66" dur="500" fill="hold"/>
                                        <p:tgtEl>
                                          <p:spTgt spid="15"/>
                                        </p:tgtEl>
                                        <p:attrNameLst>
                                          <p:attrName>ppt_x</p:attrName>
                                        </p:attrNameLst>
                                      </p:cBhvr>
                                      <p:tavLst>
                                        <p:tav tm="0">
                                          <p:val>
                                            <p:fltVal val="0.5"/>
                                          </p:val>
                                        </p:tav>
                                        <p:tav tm="100000">
                                          <p:val>
                                            <p:strVal val="#ppt_x"/>
                                          </p:val>
                                        </p:tav>
                                      </p:tavLst>
                                    </p:anim>
                                    <p:anim calcmode="lin" valueType="num">
                                      <p:cBhvr>
                                        <p:cTn id="67" dur="500" fill="hold"/>
                                        <p:tgtEl>
                                          <p:spTgt spid="15"/>
                                        </p:tgtEl>
                                        <p:attrNameLst>
                                          <p:attrName>ppt_y</p:attrName>
                                        </p:attrNameLst>
                                      </p:cBhvr>
                                      <p:tavLst>
                                        <p:tav tm="0">
                                          <p:val>
                                            <p:fltVal val="0.5"/>
                                          </p:val>
                                        </p:tav>
                                        <p:tav tm="100000">
                                          <p:val>
                                            <p:strVal val="#ppt_y"/>
                                          </p:val>
                                        </p:tav>
                                      </p:tavLst>
                                    </p:anim>
                                  </p:childTnLst>
                                </p:cTn>
                              </p:par>
                              <p:par>
                                <p:cTn id="68" presetID="23" presetClass="entr" presetSubtype="528"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fltVal val="0"/>
                                          </p:val>
                                        </p:tav>
                                        <p:tav tm="100000">
                                          <p:val>
                                            <p:strVal val="#ppt_w"/>
                                          </p:val>
                                        </p:tav>
                                      </p:tavLst>
                                    </p:anim>
                                    <p:anim calcmode="lin" valueType="num">
                                      <p:cBhvr>
                                        <p:cTn id="71" dur="500" fill="hold"/>
                                        <p:tgtEl>
                                          <p:spTgt spid="17"/>
                                        </p:tgtEl>
                                        <p:attrNameLst>
                                          <p:attrName>ppt_h</p:attrName>
                                        </p:attrNameLst>
                                      </p:cBhvr>
                                      <p:tavLst>
                                        <p:tav tm="0">
                                          <p:val>
                                            <p:fltVal val="0"/>
                                          </p:val>
                                        </p:tav>
                                        <p:tav tm="100000">
                                          <p:val>
                                            <p:strVal val="#ppt_h"/>
                                          </p:val>
                                        </p:tav>
                                      </p:tavLst>
                                    </p:anim>
                                    <p:anim calcmode="lin" valueType="num">
                                      <p:cBhvr>
                                        <p:cTn id="72" dur="500" fill="hold"/>
                                        <p:tgtEl>
                                          <p:spTgt spid="17"/>
                                        </p:tgtEl>
                                        <p:attrNameLst>
                                          <p:attrName>ppt_x</p:attrName>
                                        </p:attrNameLst>
                                      </p:cBhvr>
                                      <p:tavLst>
                                        <p:tav tm="0">
                                          <p:val>
                                            <p:fltVal val="0.5"/>
                                          </p:val>
                                        </p:tav>
                                        <p:tav tm="100000">
                                          <p:val>
                                            <p:strVal val="#ppt_x"/>
                                          </p:val>
                                        </p:tav>
                                      </p:tavLst>
                                    </p:anim>
                                    <p:anim calcmode="lin" valueType="num">
                                      <p:cBhvr>
                                        <p:cTn id="73" dur="500" fill="hold"/>
                                        <p:tgtEl>
                                          <p:spTgt spid="17"/>
                                        </p:tgtEl>
                                        <p:attrNameLst>
                                          <p:attrName>ppt_y</p:attrName>
                                        </p:attrNameLst>
                                      </p:cBhvr>
                                      <p:tavLst>
                                        <p:tav tm="0">
                                          <p:val>
                                            <p:fltVal val="0.5"/>
                                          </p:val>
                                        </p:tav>
                                        <p:tav tm="100000">
                                          <p:val>
                                            <p:strVal val="#ppt_y"/>
                                          </p:val>
                                        </p:tav>
                                      </p:tavLst>
                                    </p:anim>
                                  </p:childTnLst>
                                </p:cTn>
                              </p:par>
                            </p:childTnLst>
                          </p:cTn>
                        </p:par>
                        <p:par>
                          <p:cTn id="74" fill="hold">
                            <p:stCondLst>
                              <p:cond delay="5000"/>
                            </p:stCondLst>
                            <p:childTnLst>
                              <p:par>
                                <p:cTn id="75" presetID="23" presetClass="entr" presetSubtype="528"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500" fill="hold"/>
                                        <p:tgtEl>
                                          <p:spTgt spid="14"/>
                                        </p:tgtEl>
                                        <p:attrNameLst>
                                          <p:attrName>ppt_w</p:attrName>
                                        </p:attrNameLst>
                                      </p:cBhvr>
                                      <p:tavLst>
                                        <p:tav tm="0">
                                          <p:val>
                                            <p:fltVal val="0"/>
                                          </p:val>
                                        </p:tav>
                                        <p:tav tm="100000">
                                          <p:val>
                                            <p:strVal val="#ppt_w"/>
                                          </p:val>
                                        </p:tav>
                                      </p:tavLst>
                                    </p:anim>
                                    <p:anim calcmode="lin" valueType="num">
                                      <p:cBhvr>
                                        <p:cTn id="78" dur="500" fill="hold"/>
                                        <p:tgtEl>
                                          <p:spTgt spid="14"/>
                                        </p:tgtEl>
                                        <p:attrNameLst>
                                          <p:attrName>ppt_h</p:attrName>
                                        </p:attrNameLst>
                                      </p:cBhvr>
                                      <p:tavLst>
                                        <p:tav tm="0">
                                          <p:val>
                                            <p:fltVal val="0"/>
                                          </p:val>
                                        </p:tav>
                                        <p:tav tm="100000">
                                          <p:val>
                                            <p:strVal val="#ppt_h"/>
                                          </p:val>
                                        </p:tav>
                                      </p:tavLst>
                                    </p:anim>
                                    <p:anim calcmode="lin" valueType="num">
                                      <p:cBhvr>
                                        <p:cTn id="79" dur="500" fill="hold"/>
                                        <p:tgtEl>
                                          <p:spTgt spid="14"/>
                                        </p:tgtEl>
                                        <p:attrNameLst>
                                          <p:attrName>ppt_x</p:attrName>
                                        </p:attrNameLst>
                                      </p:cBhvr>
                                      <p:tavLst>
                                        <p:tav tm="0">
                                          <p:val>
                                            <p:fltVal val="0.5"/>
                                          </p:val>
                                        </p:tav>
                                        <p:tav tm="100000">
                                          <p:val>
                                            <p:strVal val="#ppt_x"/>
                                          </p:val>
                                        </p:tav>
                                      </p:tavLst>
                                    </p:anim>
                                    <p:anim calcmode="lin" valueType="num">
                                      <p:cBhvr>
                                        <p:cTn id="80" dur="500" fill="hold"/>
                                        <p:tgtEl>
                                          <p:spTgt spid="14"/>
                                        </p:tgtEl>
                                        <p:attrNameLst>
                                          <p:attrName>ppt_y</p:attrName>
                                        </p:attrNameLst>
                                      </p:cBhvr>
                                      <p:tavLst>
                                        <p:tav tm="0">
                                          <p:val>
                                            <p:fltVal val="0.5"/>
                                          </p:val>
                                        </p:tav>
                                        <p:tav tm="100000">
                                          <p:val>
                                            <p:strVal val="#ppt_y"/>
                                          </p:val>
                                        </p:tav>
                                      </p:tavLst>
                                    </p:anim>
                                  </p:childTnLst>
                                </p:cTn>
                              </p:par>
                              <p:par>
                                <p:cTn id="81" presetID="23" presetClass="entr" presetSubtype="528"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fltVal val="0"/>
                                          </p:val>
                                        </p:tav>
                                        <p:tav tm="100000">
                                          <p:val>
                                            <p:strVal val="#ppt_w"/>
                                          </p:val>
                                        </p:tav>
                                      </p:tavLst>
                                    </p:anim>
                                    <p:anim calcmode="lin" valueType="num">
                                      <p:cBhvr>
                                        <p:cTn id="84" dur="500" fill="hold"/>
                                        <p:tgtEl>
                                          <p:spTgt spid="18"/>
                                        </p:tgtEl>
                                        <p:attrNameLst>
                                          <p:attrName>ppt_h</p:attrName>
                                        </p:attrNameLst>
                                      </p:cBhvr>
                                      <p:tavLst>
                                        <p:tav tm="0">
                                          <p:val>
                                            <p:fltVal val="0"/>
                                          </p:val>
                                        </p:tav>
                                        <p:tav tm="100000">
                                          <p:val>
                                            <p:strVal val="#ppt_h"/>
                                          </p:val>
                                        </p:tav>
                                      </p:tavLst>
                                    </p:anim>
                                    <p:anim calcmode="lin" valueType="num">
                                      <p:cBhvr>
                                        <p:cTn id="85" dur="500" fill="hold"/>
                                        <p:tgtEl>
                                          <p:spTgt spid="18"/>
                                        </p:tgtEl>
                                        <p:attrNameLst>
                                          <p:attrName>ppt_x</p:attrName>
                                        </p:attrNameLst>
                                      </p:cBhvr>
                                      <p:tavLst>
                                        <p:tav tm="0">
                                          <p:val>
                                            <p:fltVal val="0.5"/>
                                          </p:val>
                                        </p:tav>
                                        <p:tav tm="100000">
                                          <p:val>
                                            <p:strVal val="#ppt_x"/>
                                          </p:val>
                                        </p:tav>
                                      </p:tavLst>
                                    </p:anim>
                                    <p:anim calcmode="lin" valueType="num">
                                      <p:cBhvr>
                                        <p:cTn id="86" dur="500" fill="hold"/>
                                        <p:tgtEl>
                                          <p:spTgt spid="18"/>
                                        </p:tgtEl>
                                        <p:attrNameLst>
                                          <p:attrName>ppt_y</p:attrName>
                                        </p:attrNameLst>
                                      </p:cBhvr>
                                      <p:tavLst>
                                        <p:tav tm="0">
                                          <p:val>
                                            <p:fltVal val="0.5"/>
                                          </p:val>
                                        </p:tav>
                                        <p:tav tm="100000">
                                          <p:val>
                                            <p:strVal val="#ppt_y"/>
                                          </p:val>
                                        </p:tav>
                                      </p:tavLst>
                                    </p:anim>
                                  </p:childTnLst>
                                </p:cTn>
                              </p:par>
                            </p:childTnLst>
                          </p:cTn>
                        </p:par>
                        <p:par>
                          <p:cTn id="87" fill="hold">
                            <p:stCondLst>
                              <p:cond delay="5500"/>
                            </p:stCondLst>
                            <p:childTnLst>
                              <p:par>
                                <p:cTn id="88" presetID="42" presetClass="entr" presetSubtype="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42" presetClass="entr" presetSubtype="0"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1000"/>
                                        <p:tgtEl>
                                          <p:spTgt spid="20"/>
                                        </p:tgtEl>
                                      </p:cBhvr>
                                    </p:animEffect>
                                    <p:anim calcmode="lin" valueType="num">
                                      <p:cBhvr>
                                        <p:cTn id="97" dur="1000" fill="hold"/>
                                        <p:tgtEl>
                                          <p:spTgt spid="20"/>
                                        </p:tgtEl>
                                        <p:attrNameLst>
                                          <p:attrName>ppt_x</p:attrName>
                                        </p:attrNameLst>
                                      </p:cBhvr>
                                      <p:tavLst>
                                        <p:tav tm="0">
                                          <p:val>
                                            <p:strVal val="#ppt_x"/>
                                          </p:val>
                                        </p:tav>
                                        <p:tav tm="100000">
                                          <p:val>
                                            <p:strVal val="#ppt_x"/>
                                          </p:val>
                                        </p:tav>
                                      </p:tavLst>
                                    </p:anim>
                                    <p:anim calcmode="lin" valueType="num">
                                      <p:cBhvr>
                                        <p:cTn id="98" dur="1000" fill="hold"/>
                                        <p:tgtEl>
                                          <p:spTgt spid="20"/>
                                        </p:tgtEl>
                                        <p:attrNameLst>
                                          <p:attrName>ppt_y</p:attrName>
                                        </p:attrNameLst>
                                      </p:cBhvr>
                                      <p:tavLst>
                                        <p:tav tm="0">
                                          <p:val>
                                            <p:strVal val="#ppt_y+.1"/>
                                          </p:val>
                                        </p:tav>
                                        <p:tav tm="100000">
                                          <p:val>
                                            <p:strVal val="#ppt_y"/>
                                          </p:val>
                                        </p:tav>
                                      </p:tavLst>
                                    </p:anim>
                                  </p:childTnLst>
                                </p:cTn>
                              </p:par>
                            </p:childTnLst>
                          </p:cTn>
                        </p:par>
                        <p:par>
                          <p:cTn id="99" fill="hold">
                            <p:stCondLst>
                              <p:cond delay="7500"/>
                            </p:stCondLst>
                            <p:childTnLst>
                              <p:par>
                                <p:cTn id="100" presetID="42" presetClass="entr" presetSubtype="0" fill="hold" grpId="0" nodeType="after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08650" y="1563638"/>
            <a:ext cx="400989" cy="43204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TextBox 6"/>
          <p:cNvSpPr txBox="1"/>
          <p:nvPr/>
        </p:nvSpPr>
        <p:spPr>
          <a:xfrm>
            <a:off x="2699792" y="1594996"/>
            <a:ext cx="453970"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145642" y="1563638"/>
            <a:ext cx="3362365" cy="432048"/>
            <a:chOff x="3369875" y="1633364"/>
            <a:chExt cx="3362365" cy="432048"/>
          </a:xfrm>
        </p:grpSpPr>
        <p:sp>
          <p:nvSpPr>
            <p:cNvPr id="9" name="矩形 8"/>
            <p:cNvSpPr/>
            <p:nvPr/>
          </p:nvSpPr>
          <p:spPr>
            <a:xfrm>
              <a:off x="3369875" y="1633364"/>
              <a:ext cx="3362365" cy="43204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TextBox 9"/>
            <p:cNvSpPr txBox="1"/>
            <p:nvPr/>
          </p:nvSpPr>
          <p:spPr>
            <a:xfrm>
              <a:off x="3497320" y="1680111"/>
              <a:ext cx="2236510" cy="338554"/>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点击输入相关文字标题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p:nvPr/>
        </p:nvSpPr>
        <p:spPr>
          <a:xfrm>
            <a:off x="2708650" y="2193708"/>
            <a:ext cx="400989" cy="43204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TextBox 11"/>
          <p:cNvSpPr txBox="1"/>
          <p:nvPr/>
        </p:nvSpPr>
        <p:spPr>
          <a:xfrm>
            <a:off x="2699792" y="2225066"/>
            <a:ext cx="453970"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145642" y="2193708"/>
            <a:ext cx="3362365" cy="432048"/>
            <a:chOff x="3369875" y="2263434"/>
            <a:chExt cx="3362365" cy="432048"/>
          </a:xfrm>
          <a:solidFill>
            <a:srgbClr val="5F1F83"/>
          </a:solidFill>
        </p:grpSpPr>
        <p:sp>
          <p:nvSpPr>
            <p:cNvPr id="14" name="矩形 13"/>
            <p:cNvSpPr/>
            <p:nvPr/>
          </p:nvSpPr>
          <p:spPr>
            <a:xfrm>
              <a:off x="3369875" y="2263434"/>
              <a:ext cx="3362365" cy="43204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TextBox 14"/>
            <p:cNvSpPr txBox="1"/>
            <p:nvPr/>
          </p:nvSpPr>
          <p:spPr>
            <a:xfrm>
              <a:off x="3497320" y="2310181"/>
              <a:ext cx="2236510" cy="338554"/>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点击输入相关文字标题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6" name="矩形 15"/>
          <p:cNvSpPr/>
          <p:nvPr/>
        </p:nvSpPr>
        <p:spPr>
          <a:xfrm>
            <a:off x="2708650" y="2823778"/>
            <a:ext cx="400989" cy="43204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TextBox 16"/>
          <p:cNvSpPr txBox="1"/>
          <p:nvPr/>
        </p:nvSpPr>
        <p:spPr>
          <a:xfrm>
            <a:off x="2699792" y="2855136"/>
            <a:ext cx="453970"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145642" y="2823778"/>
            <a:ext cx="3362365" cy="432048"/>
            <a:chOff x="3369875" y="2893504"/>
            <a:chExt cx="3362365" cy="432048"/>
          </a:xfrm>
        </p:grpSpPr>
        <p:sp>
          <p:nvSpPr>
            <p:cNvPr id="19" name="矩形 18"/>
            <p:cNvSpPr/>
            <p:nvPr/>
          </p:nvSpPr>
          <p:spPr>
            <a:xfrm>
              <a:off x="3369875" y="2893504"/>
              <a:ext cx="3362365" cy="43204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TextBox 19"/>
            <p:cNvSpPr txBox="1"/>
            <p:nvPr/>
          </p:nvSpPr>
          <p:spPr>
            <a:xfrm>
              <a:off x="3497320" y="2940251"/>
              <a:ext cx="2236510" cy="338554"/>
            </a:xfrm>
            <a:prstGeom prst="rect">
              <a:avLst/>
            </a:prstGeom>
            <a:noFill/>
          </p:spPr>
          <p:txBody>
            <a:bodyPr wrap="non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点击输入相关文字标题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1" name="矩形 20"/>
          <p:cNvSpPr/>
          <p:nvPr/>
        </p:nvSpPr>
        <p:spPr>
          <a:xfrm>
            <a:off x="2708650" y="3453848"/>
            <a:ext cx="400989" cy="43204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TextBox 21"/>
          <p:cNvSpPr txBox="1"/>
          <p:nvPr/>
        </p:nvSpPr>
        <p:spPr>
          <a:xfrm>
            <a:off x="2699792" y="3485206"/>
            <a:ext cx="453970" cy="369332"/>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3145642" y="3453848"/>
            <a:ext cx="3362365" cy="432048"/>
            <a:chOff x="3369875" y="3523574"/>
            <a:chExt cx="3362365" cy="432048"/>
          </a:xfrm>
        </p:grpSpPr>
        <p:sp>
          <p:nvSpPr>
            <p:cNvPr id="24" name="矩形 23"/>
            <p:cNvSpPr/>
            <p:nvPr/>
          </p:nvSpPr>
          <p:spPr>
            <a:xfrm>
              <a:off x="3369875" y="3523574"/>
              <a:ext cx="3362365" cy="43204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TextBox 24"/>
            <p:cNvSpPr txBox="1"/>
            <p:nvPr/>
          </p:nvSpPr>
          <p:spPr>
            <a:xfrm>
              <a:off x="3497320" y="357032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点击输入相关文字标题</a:t>
              </a:r>
            </a:p>
          </p:txBody>
        </p:sp>
      </p:grpSp>
      <p:sp>
        <p:nvSpPr>
          <p:cNvPr id="31" name="五边形 30"/>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417989" y="209173"/>
            <a:ext cx="697627" cy="400110"/>
          </a:xfrm>
          <a:prstGeom prst="rect">
            <a:avLst/>
          </a:prstGeom>
          <a:noFill/>
        </p:spPr>
        <p:txBody>
          <a:bodyPr wrap="none" rtlCol="0">
            <a:spAutoFit/>
          </a:bodyPr>
          <a:lstStyle/>
          <a:p>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目录</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1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25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35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49" presetClass="entr" presetSubtype="0" decel="10000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 calcmode="lin" valueType="num">
                                      <p:cBhvr>
                                        <p:cTn id="36" dur="500" fill="hold"/>
                                        <p:tgtEl>
                                          <p:spTgt spid="7"/>
                                        </p:tgtEl>
                                        <p:attrNameLst>
                                          <p:attrName>style.rotation</p:attrName>
                                        </p:attrNameLst>
                                      </p:cBhvr>
                                      <p:tavLst>
                                        <p:tav tm="0">
                                          <p:val>
                                            <p:fltVal val="360"/>
                                          </p:val>
                                        </p:tav>
                                        <p:tav tm="100000">
                                          <p:val>
                                            <p:fltVal val="0"/>
                                          </p:val>
                                        </p:tav>
                                      </p:tavLst>
                                    </p:anim>
                                    <p:animEffect transition="in" filter="fade">
                                      <p:cBhvr>
                                        <p:cTn id="37" dur="500"/>
                                        <p:tgtEl>
                                          <p:spTgt spid="7"/>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childTnLst>
                          </p:cTn>
                        </p:par>
                        <p:par>
                          <p:cTn id="49" fill="hold">
                            <p:stCondLst>
                              <p:cond delay="3000"/>
                            </p:stCondLst>
                            <p:childTnLst>
                              <p:par>
                                <p:cTn id="50" presetID="2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49" presetClass="entr" presetSubtype="0" decel="10000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 calcmode="lin" valueType="num">
                                      <p:cBhvr>
                                        <p:cTn id="58" dur="500" fill="hold"/>
                                        <p:tgtEl>
                                          <p:spTgt spid="17"/>
                                        </p:tgtEl>
                                        <p:attrNameLst>
                                          <p:attrName>style.rotation</p:attrName>
                                        </p:attrNameLst>
                                      </p:cBhvr>
                                      <p:tavLst>
                                        <p:tav tm="0">
                                          <p:val>
                                            <p:fltVal val="360"/>
                                          </p:val>
                                        </p:tav>
                                        <p:tav tm="100000">
                                          <p:val>
                                            <p:fltVal val="0"/>
                                          </p:val>
                                        </p:tav>
                                      </p:tavLst>
                                    </p:anim>
                                    <p:animEffect transition="in" filter="fade">
                                      <p:cBhvr>
                                        <p:cTn id="59" dur="500"/>
                                        <p:tgtEl>
                                          <p:spTgt spid="17"/>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4500"/>
                            </p:stCondLst>
                            <p:childTnLst>
                              <p:par>
                                <p:cTn id="65" presetID="49" presetClass="entr" presetSubtype="0" decel="10000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 calcmode="lin" valueType="num">
                                      <p:cBhvr>
                                        <p:cTn id="69" dur="500" fill="hold"/>
                                        <p:tgtEl>
                                          <p:spTgt spid="22"/>
                                        </p:tgtEl>
                                        <p:attrNameLst>
                                          <p:attrName>style.rotation</p:attrName>
                                        </p:attrNameLst>
                                      </p:cBhvr>
                                      <p:tavLst>
                                        <p:tav tm="0">
                                          <p:val>
                                            <p:fltVal val="360"/>
                                          </p:val>
                                        </p:tav>
                                        <p:tav tm="100000">
                                          <p:val>
                                            <p:fltVal val="0"/>
                                          </p:val>
                                        </p:tav>
                                      </p:tavLst>
                                    </p:anim>
                                    <p:animEffect transition="in" filter="fade">
                                      <p:cBhvr>
                                        <p:cTn id="70" dur="500"/>
                                        <p:tgtEl>
                                          <p:spTgt spid="22"/>
                                        </p:tgtEl>
                                      </p:cBhvr>
                                    </p:animEffect>
                                  </p:childTnLst>
                                </p:cTn>
                              </p:par>
                            </p:childTnLst>
                          </p:cTn>
                        </p:par>
                        <p:par>
                          <p:cTn id="71" fill="hold">
                            <p:stCondLst>
                              <p:cond delay="5000"/>
                            </p:stCondLst>
                            <p:childTnLst>
                              <p:par>
                                <p:cTn id="72" presetID="22" presetClass="entr" presetSubtype="8"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6" grpId="0" animBg="1"/>
      <p:bldP spid="17" grpId="0"/>
      <p:bldP spid="21" grpId="0" animBg="1"/>
      <p:bldP spid="22" grpId="0"/>
      <p:bldP spid="31" grpId="0" animBg="1"/>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TextBox 6"/>
          <p:cNvSpPr txBox="1"/>
          <p:nvPr/>
        </p:nvSpPr>
        <p:spPr>
          <a:xfrm>
            <a:off x="755576" y="1059582"/>
            <a:ext cx="7560839" cy="701795"/>
          </a:xfrm>
          <a:prstGeom prst="rect">
            <a:avLst/>
          </a:prstGeom>
          <a:noFill/>
        </p:spPr>
        <p:txBody>
          <a:bodyPr wrap="square" rtlCol="0">
            <a:spAutoFit/>
          </a:bodyPr>
          <a:lstStyle/>
          <a:p>
            <a:pPr>
              <a:lnSpc>
                <a:spcPct val="150000"/>
              </a:lnSpc>
            </a:pPr>
            <a:r>
              <a:rPr lang="zh-CN" altLang="en-US" sz="1400" dirty="0" smtClean="0">
                <a:solidFill>
                  <a:schemeClr val="tx1">
                    <a:lumMod val="95000"/>
                    <a:lumOff val="5000"/>
                  </a:schemeClr>
                </a:solidFill>
              </a:rPr>
              <a:t>这里输入简单的文字概述</a:t>
            </a:r>
            <a:r>
              <a:rPr lang="zh-CN" altLang="en-US" sz="1400" dirty="0">
                <a:solidFill>
                  <a:schemeClr val="tx1">
                    <a:lumMod val="95000"/>
                    <a:lumOff val="5000"/>
                  </a:schemeClr>
                </a:solidFill>
              </a:rPr>
              <a:t>这里输入</a:t>
            </a:r>
            <a:r>
              <a:rPr lang="zh-CN" altLang="en-US" sz="1400" dirty="0" smtClean="0">
                <a:solidFill>
                  <a:schemeClr val="tx1">
                    <a:lumMod val="95000"/>
                    <a:lumOff val="5000"/>
                  </a:schemeClr>
                </a:solidFill>
              </a:rPr>
              <a:t>简单文字概述这里</a:t>
            </a:r>
            <a:r>
              <a:rPr lang="zh-CN" altLang="en-US" sz="1400" dirty="0">
                <a:solidFill>
                  <a:schemeClr val="tx1">
                    <a:lumMod val="95000"/>
                    <a:lumOff val="5000"/>
                  </a:schemeClr>
                </a:solidFill>
              </a:rPr>
              <a:t>输入简单的文字</a:t>
            </a:r>
            <a:r>
              <a:rPr lang="zh-CN" altLang="en-US" sz="1400" dirty="0" smtClean="0">
                <a:solidFill>
                  <a:schemeClr val="tx1">
                    <a:lumMod val="95000"/>
                    <a:lumOff val="5000"/>
                  </a:schemeClr>
                </a:solidFill>
              </a:rPr>
              <a:t>概述这里入简单</a:t>
            </a:r>
            <a:r>
              <a:rPr lang="zh-CN" altLang="en-US" sz="1400" dirty="0">
                <a:solidFill>
                  <a:schemeClr val="tx1">
                    <a:lumMod val="95000"/>
                    <a:lumOff val="5000"/>
                  </a:schemeClr>
                </a:solidFill>
              </a:rPr>
              <a:t>的文字</a:t>
            </a:r>
            <a:r>
              <a:rPr lang="zh-CN" altLang="en-US" sz="1400" dirty="0" smtClean="0">
                <a:solidFill>
                  <a:schemeClr val="tx1">
                    <a:lumMod val="95000"/>
                    <a:lumOff val="5000"/>
                  </a:schemeClr>
                </a:solidFill>
              </a:rPr>
              <a:t>概述这里输入述简单的文字概述这里输入简单文字概述这里输入简单</a:t>
            </a:r>
            <a:endParaRPr lang="zh-CN" altLang="en-US" sz="1400" dirty="0">
              <a:solidFill>
                <a:schemeClr val="tx1">
                  <a:lumMod val="95000"/>
                  <a:lumOff val="5000"/>
                </a:schemeClr>
              </a:solidFill>
            </a:endParaRPr>
          </a:p>
        </p:txBody>
      </p:sp>
      <p:sp>
        <p:nvSpPr>
          <p:cNvPr id="8" name="矩形 7"/>
          <p:cNvSpPr/>
          <p:nvPr/>
        </p:nvSpPr>
        <p:spPr>
          <a:xfrm>
            <a:off x="683568" y="2006313"/>
            <a:ext cx="2376264" cy="1656184"/>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568" y="3662497"/>
            <a:ext cx="2376264" cy="36004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390581" y="3664848"/>
            <a:ext cx="877163" cy="369332"/>
          </a:xfrm>
          <a:prstGeom prst="rect">
            <a:avLst/>
          </a:prstGeom>
          <a:noFill/>
        </p:spPr>
        <p:txBody>
          <a:bodyPr wrap="none" rtlCol="0">
            <a:spAutoFit/>
          </a:bodyPr>
          <a:lstStyle/>
          <a:p>
            <a:r>
              <a:rPr lang="zh-CN" altLang="en-US" dirty="0" smtClean="0">
                <a:solidFill>
                  <a:schemeClr val="bg1"/>
                </a:solidFill>
              </a:rPr>
              <a:t>标题一</a:t>
            </a:r>
            <a:endParaRPr lang="zh-CN" altLang="en-US" dirty="0">
              <a:solidFill>
                <a:schemeClr val="bg1"/>
              </a:solidFill>
            </a:endParaRPr>
          </a:p>
        </p:txBody>
      </p:sp>
      <p:sp>
        <p:nvSpPr>
          <p:cNvPr id="11" name="TextBox 10"/>
          <p:cNvSpPr txBox="1"/>
          <p:nvPr/>
        </p:nvSpPr>
        <p:spPr>
          <a:xfrm>
            <a:off x="683568" y="4155926"/>
            <a:ext cx="2376264" cy="701795"/>
          </a:xfrm>
          <a:prstGeom prst="rect">
            <a:avLst/>
          </a:prstGeom>
          <a:noFill/>
        </p:spPr>
        <p:txBody>
          <a:bodyPr wrap="square" rtlCol="0">
            <a:spAutoFit/>
          </a:bodyPr>
          <a:lstStyle/>
          <a:p>
            <a:pPr>
              <a:lnSpc>
                <a:spcPct val="150000"/>
              </a:lnSpc>
            </a:pPr>
            <a:r>
              <a:rPr lang="zh-CN" altLang="en-US" sz="1400" dirty="0" smtClean="0">
                <a:solidFill>
                  <a:schemeClr val="tx1">
                    <a:lumMod val="95000"/>
                    <a:lumOff val="5000"/>
                  </a:schemeClr>
                </a:solidFill>
              </a:rPr>
              <a:t>这里输入简单的文字概述里</a:t>
            </a:r>
            <a:r>
              <a:rPr lang="zh-CN" altLang="en-US" sz="1400" dirty="0">
                <a:solidFill>
                  <a:schemeClr val="tx1">
                    <a:lumMod val="95000"/>
                    <a:lumOff val="5000"/>
                  </a:schemeClr>
                </a:solidFill>
              </a:rPr>
              <a:t>输入</a:t>
            </a:r>
            <a:r>
              <a:rPr lang="zh-CN" altLang="en-US" sz="1400" dirty="0" smtClean="0">
                <a:solidFill>
                  <a:schemeClr val="tx1">
                    <a:lumMod val="95000"/>
                    <a:lumOff val="5000"/>
                  </a:schemeClr>
                </a:solidFill>
              </a:rPr>
              <a:t>简单文字概述这里简单</a:t>
            </a:r>
            <a:endParaRPr lang="en-US" altLang="zh-CN" sz="1400" dirty="0" smtClean="0">
              <a:solidFill>
                <a:schemeClr val="tx1">
                  <a:lumMod val="95000"/>
                  <a:lumOff val="5000"/>
                </a:schemeClr>
              </a:solidFill>
            </a:endParaRPr>
          </a:p>
        </p:txBody>
      </p:sp>
      <p:sp>
        <p:nvSpPr>
          <p:cNvPr id="12" name="矩形 11"/>
          <p:cNvSpPr/>
          <p:nvPr/>
        </p:nvSpPr>
        <p:spPr>
          <a:xfrm>
            <a:off x="3347864" y="2006313"/>
            <a:ext cx="2376264" cy="1656184"/>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47864" y="3662497"/>
            <a:ext cx="2376264" cy="36004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054877" y="3664848"/>
            <a:ext cx="877163" cy="369332"/>
          </a:xfrm>
          <a:prstGeom prst="rect">
            <a:avLst/>
          </a:prstGeom>
          <a:noFill/>
        </p:spPr>
        <p:txBody>
          <a:bodyPr wrap="none" rtlCol="0">
            <a:spAutoFit/>
          </a:bodyPr>
          <a:lstStyle/>
          <a:p>
            <a:r>
              <a:rPr lang="zh-CN" altLang="en-US" dirty="0" smtClean="0">
                <a:solidFill>
                  <a:schemeClr val="bg1"/>
                </a:solidFill>
              </a:rPr>
              <a:t>标题</a:t>
            </a:r>
            <a:r>
              <a:rPr lang="zh-CN" altLang="en-US" dirty="0">
                <a:solidFill>
                  <a:schemeClr val="bg1"/>
                </a:solidFill>
              </a:rPr>
              <a:t>二</a:t>
            </a:r>
          </a:p>
        </p:txBody>
      </p:sp>
      <p:sp>
        <p:nvSpPr>
          <p:cNvPr id="15" name="TextBox 14"/>
          <p:cNvSpPr txBox="1"/>
          <p:nvPr/>
        </p:nvSpPr>
        <p:spPr>
          <a:xfrm>
            <a:off x="3347864" y="4155926"/>
            <a:ext cx="2376264" cy="701795"/>
          </a:xfrm>
          <a:prstGeom prst="rect">
            <a:avLst/>
          </a:prstGeom>
          <a:noFill/>
        </p:spPr>
        <p:txBody>
          <a:bodyPr wrap="square" rtlCol="0">
            <a:spAutoFit/>
          </a:bodyPr>
          <a:lstStyle/>
          <a:p>
            <a:pPr>
              <a:lnSpc>
                <a:spcPct val="150000"/>
              </a:lnSpc>
            </a:pPr>
            <a:r>
              <a:rPr lang="zh-CN" altLang="en-US" sz="1400" dirty="0" smtClean="0">
                <a:solidFill>
                  <a:schemeClr val="tx1">
                    <a:lumMod val="95000"/>
                    <a:lumOff val="5000"/>
                  </a:schemeClr>
                </a:solidFill>
              </a:rPr>
              <a:t>这里输入简单的文字概述里</a:t>
            </a:r>
            <a:r>
              <a:rPr lang="zh-CN" altLang="en-US" sz="1400" dirty="0">
                <a:solidFill>
                  <a:schemeClr val="tx1">
                    <a:lumMod val="95000"/>
                    <a:lumOff val="5000"/>
                  </a:schemeClr>
                </a:solidFill>
              </a:rPr>
              <a:t>输入</a:t>
            </a:r>
            <a:r>
              <a:rPr lang="zh-CN" altLang="en-US" sz="1400" dirty="0" smtClean="0">
                <a:solidFill>
                  <a:schemeClr val="tx1">
                    <a:lumMod val="95000"/>
                    <a:lumOff val="5000"/>
                  </a:schemeClr>
                </a:solidFill>
              </a:rPr>
              <a:t>简单文字概述这里简单</a:t>
            </a:r>
            <a:endParaRPr lang="en-US" altLang="zh-CN" sz="1400" dirty="0" smtClean="0">
              <a:solidFill>
                <a:schemeClr val="tx1">
                  <a:lumMod val="95000"/>
                  <a:lumOff val="5000"/>
                </a:schemeClr>
              </a:solidFill>
            </a:endParaRPr>
          </a:p>
        </p:txBody>
      </p:sp>
      <p:sp>
        <p:nvSpPr>
          <p:cNvPr id="16" name="矩形 15"/>
          <p:cNvSpPr/>
          <p:nvPr/>
        </p:nvSpPr>
        <p:spPr>
          <a:xfrm>
            <a:off x="6012160" y="2006313"/>
            <a:ext cx="2376264" cy="1656184"/>
          </a:xfrm>
          <a:prstGeom prst="rect">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12160" y="3662497"/>
            <a:ext cx="2376264" cy="36004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719173" y="3664848"/>
            <a:ext cx="877163" cy="369332"/>
          </a:xfrm>
          <a:prstGeom prst="rect">
            <a:avLst/>
          </a:prstGeom>
          <a:noFill/>
        </p:spPr>
        <p:txBody>
          <a:bodyPr wrap="none" rtlCol="0">
            <a:spAutoFit/>
          </a:bodyPr>
          <a:lstStyle/>
          <a:p>
            <a:r>
              <a:rPr lang="zh-CN" altLang="en-US" dirty="0" smtClean="0">
                <a:solidFill>
                  <a:schemeClr val="bg1"/>
                </a:solidFill>
              </a:rPr>
              <a:t>标题三</a:t>
            </a:r>
            <a:endParaRPr lang="zh-CN" altLang="en-US" dirty="0">
              <a:solidFill>
                <a:schemeClr val="bg1"/>
              </a:solidFill>
            </a:endParaRPr>
          </a:p>
        </p:txBody>
      </p:sp>
      <p:sp>
        <p:nvSpPr>
          <p:cNvPr id="19" name="TextBox 18"/>
          <p:cNvSpPr txBox="1"/>
          <p:nvPr/>
        </p:nvSpPr>
        <p:spPr>
          <a:xfrm>
            <a:off x="6012160" y="4155926"/>
            <a:ext cx="2376264" cy="701795"/>
          </a:xfrm>
          <a:prstGeom prst="rect">
            <a:avLst/>
          </a:prstGeom>
          <a:noFill/>
        </p:spPr>
        <p:txBody>
          <a:bodyPr wrap="square" rtlCol="0">
            <a:spAutoFit/>
          </a:bodyPr>
          <a:lstStyle/>
          <a:p>
            <a:pPr>
              <a:lnSpc>
                <a:spcPct val="150000"/>
              </a:lnSpc>
            </a:pPr>
            <a:r>
              <a:rPr lang="zh-CN" altLang="en-US" sz="1400" dirty="0" smtClean="0">
                <a:solidFill>
                  <a:schemeClr val="tx1">
                    <a:lumMod val="95000"/>
                    <a:lumOff val="5000"/>
                  </a:schemeClr>
                </a:solidFill>
              </a:rPr>
              <a:t>这里输入简单的文字概述里</a:t>
            </a:r>
            <a:r>
              <a:rPr lang="zh-CN" altLang="en-US" sz="1400" dirty="0">
                <a:solidFill>
                  <a:schemeClr val="tx1">
                    <a:lumMod val="95000"/>
                    <a:lumOff val="5000"/>
                  </a:schemeClr>
                </a:solidFill>
              </a:rPr>
              <a:t>输入</a:t>
            </a:r>
            <a:r>
              <a:rPr lang="zh-CN" altLang="en-US" sz="1400" dirty="0" smtClean="0">
                <a:solidFill>
                  <a:schemeClr val="tx1">
                    <a:lumMod val="95000"/>
                    <a:lumOff val="5000"/>
                  </a:schemeClr>
                </a:solidFill>
              </a:rPr>
              <a:t>简单文字概述这里简单</a:t>
            </a:r>
            <a:endParaRPr lang="en-US" altLang="zh-CN" sz="1400" dirty="0" smtClean="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2500"/>
                            </p:stCondLst>
                            <p:childTnLst>
                              <p:par>
                                <p:cTn id="27" presetID="16" presetClass="entr" presetSubtype="37"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outVertical)">
                                      <p:cBhvr>
                                        <p:cTn id="29" dur="500"/>
                                        <p:tgtEl>
                                          <p:spTgt spid="9"/>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5000"/>
                            </p:stCondLst>
                            <p:childTnLst>
                              <p:par>
                                <p:cTn id="49" presetID="16" presetClass="entr" presetSubtype="37"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outVertical)">
                                      <p:cBhvr>
                                        <p:cTn id="51" dur="500"/>
                                        <p:tgtEl>
                                          <p:spTgt spid="13"/>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up)">
                                      <p:cBhvr>
                                        <p:cTn id="55" dur="500"/>
                                        <p:tgtEl>
                                          <p:spTgt spid="15"/>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6500"/>
                            </p:stCondLst>
                            <p:childTnLst>
                              <p:par>
                                <p:cTn id="63" presetID="16" presetClass="entr" presetSubtype="37"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outVertical)">
                                      <p:cBhvr>
                                        <p:cTn id="65" dur="500"/>
                                        <p:tgtEl>
                                          <p:spTgt spid="17"/>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par>
                          <p:cTn id="70" fill="hold">
                            <p:stCondLst>
                              <p:cond delay="7500"/>
                            </p:stCondLst>
                            <p:childTnLst>
                              <p:par>
                                <p:cTn id="71" presetID="22" presetClass="entr" presetSubtype="1"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animBg="1"/>
      <p:bldP spid="10" grpId="0"/>
      <p:bldP spid="11" grpId="0"/>
      <p:bldP spid="12" grpId="0" animBg="1"/>
      <p:bldP spid="13" grpId="0" animBg="1"/>
      <p:bldP spid="14" grpId="0"/>
      <p:bldP spid="15" grpId="0"/>
      <p:bldP spid="16" grpId="0" animBg="1"/>
      <p:bldP spid="17" grpId="0" animBg="1"/>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矩形 6"/>
          <p:cNvSpPr/>
          <p:nvPr/>
        </p:nvSpPr>
        <p:spPr>
          <a:xfrm>
            <a:off x="426091" y="1275606"/>
            <a:ext cx="1512168" cy="1512168"/>
          </a:xfrm>
          <a:prstGeom prst="rect">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093397" y="1275606"/>
            <a:ext cx="1512168" cy="1512168"/>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79912" y="1275606"/>
            <a:ext cx="1512168" cy="1512168"/>
          </a:xfrm>
          <a:prstGeom prst="rect">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6091" y="2952821"/>
            <a:ext cx="1512168" cy="1512168"/>
          </a:xfrm>
          <a:prstGeom prst="rect">
            <a:avLst/>
          </a:prstGeom>
          <a:blipFill dpi="0" rotWithShape="1">
            <a:blip r:embed="rId6">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93397" y="2952821"/>
            <a:ext cx="1512168" cy="1512168"/>
          </a:xfrm>
          <a:prstGeom prst="rect">
            <a:avLst/>
          </a:prstGeom>
          <a:blipFill dpi="0" rotWithShape="1">
            <a:blip r:embed="rId7"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79912" y="2952821"/>
            <a:ext cx="1512168" cy="1512168"/>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995934" y="3281519"/>
            <a:ext cx="1107996" cy="874407"/>
          </a:xfrm>
          <a:prstGeom prst="rect">
            <a:avLst/>
          </a:prstGeom>
          <a:noFill/>
        </p:spPr>
        <p:txBody>
          <a:bodyPr wrap="none" rtlCol="0">
            <a:spAutoFit/>
          </a:bodyPr>
          <a:lstStyle/>
          <a:p>
            <a:pPr algn="ct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部分工作</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成果展示</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4" name="肘形连接符 13"/>
          <p:cNvCxnSpPr/>
          <p:nvPr/>
        </p:nvCxnSpPr>
        <p:spPr>
          <a:xfrm rot="16200000" flipH="1">
            <a:off x="5724128" y="1347614"/>
            <a:ext cx="2880320" cy="2880320"/>
          </a:xfrm>
          <a:prstGeom prst="bentConnector3">
            <a:avLst/>
          </a:prstGeom>
          <a:ln w="57150">
            <a:solidFill>
              <a:srgbClr val="3D73A9"/>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bwMode="auto">
          <a:xfrm>
            <a:off x="5851823" y="1707654"/>
            <a:ext cx="2824633" cy="923330"/>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rPr>
              <a:t>这里输入简单的文字概述这里输入简单文字概述简单的文字概述这里输入简单的文字概述这里输入简单</a:t>
            </a:r>
            <a:endParaRPr lang="zh-CN" altLang="en-US" sz="1200" dirty="0">
              <a:latin typeface="Calibri" panose="020F0502020204030204" pitchFamily="34" charset="0"/>
            </a:endParaRPr>
          </a:p>
        </p:txBody>
      </p:sp>
      <p:sp>
        <p:nvSpPr>
          <p:cNvPr id="16" name="矩形 15"/>
          <p:cNvSpPr/>
          <p:nvPr/>
        </p:nvSpPr>
        <p:spPr bwMode="auto">
          <a:xfrm>
            <a:off x="5868144" y="1347614"/>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bwMode="auto">
          <a:xfrm>
            <a:off x="5724128" y="3376612"/>
            <a:ext cx="2824633" cy="923330"/>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rPr>
              <a:t>这里输入简单的文字概述这里输入简单文字概述简单的文字概述这里输入简单的文字概述这里输入简单</a:t>
            </a:r>
            <a:endParaRPr lang="zh-CN" altLang="en-US" sz="1200" dirty="0">
              <a:latin typeface="Calibri" panose="020F0502020204030204" pitchFamily="34" charset="0"/>
            </a:endParaRPr>
          </a:p>
        </p:txBody>
      </p:sp>
      <p:sp>
        <p:nvSpPr>
          <p:cNvPr id="18" name="矩形 17"/>
          <p:cNvSpPr/>
          <p:nvPr/>
        </p:nvSpPr>
        <p:spPr bwMode="auto">
          <a:xfrm>
            <a:off x="5740449" y="3016572"/>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0-#ppt_h/2"/>
                                          </p:val>
                                        </p:tav>
                                        <p:tav tm="100000">
                                          <p:val>
                                            <p:strVal val="#ppt_y"/>
                                          </p:val>
                                        </p:tav>
                                      </p:tavLst>
                                    </p:anim>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par>
                          <p:cTn id="50" fill="hold">
                            <p:stCondLst>
                              <p:cond delay="4500"/>
                            </p:stCondLst>
                            <p:childTnLst>
                              <p:par>
                                <p:cTn id="51" presetID="22" presetClass="entr" presetSubtype="1"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par>
                          <p:cTn id="54" fill="hold">
                            <p:stCondLst>
                              <p:cond delay="5000"/>
                            </p:stCondLst>
                            <p:childTnLst>
                              <p:par>
                                <p:cTn id="55" presetID="42"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grpSp>
        <p:nvGrpSpPr>
          <p:cNvPr id="7" name="组合 6"/>
          <p:cNvGrpSpPr/>
          <p:nvPr/>
        </p:nvGrpSpPr>
        <p:grpSpPr>
          <a:xfrm>
            <a:off x="971600" y="855130"/>
            <a:ext cx="2025258" cy="1638766"/>
            <a:chOff x="1043608" y="1068872"/>
            <a:chExt cx="2025258" cy="1638766"/>
          </a:xfrm>
          <a:solidFill>
            <a:srgbClr val="3D73A9"/>
          </a:solidFill>
        </p:grpSpPr>
        <p:sp>
          <p:nvSpPr>
            <p:cNvPr id="8" name="流程图: 摘录 7"/>
            <p:cNvSpPr/>
            <p:nvPr/>
          </p:nvSpPr>
          <p:spPr>
            <a:xfrm>
              <a:off x="1043608"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547664" y="1978264"/>
              <a:ext cx="954107" cy="400110"/>
            </a:xfrm>
            <a:prstGeom prst="rect">
              <a:avLst/>
            </a:prstGeom>
            <a:grp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2267744" y="843558"/>
            <a:ext cx="2025258" cy="1638766"/>
            <a:chOff x="2339752" y="1057300"/>
            <a:chExt cx="2025258" cy="1638766"/>
          </a:xfrm>
          <a:solidFill>
            <a:srgbClr val="3D73A9"/>
          </a:solidFill>
        </p:grpSpPr>
        <p:sp>
          <p:nvSpPr>
            <p:cNvPr id="11" name="流程图: 摘录 10"/>
            <p:cNvSpPr/>
            <p:nvPr/>
          </p:nvSpPr>
          <p:spPr>
            <a:xfrm flipV="1">
              <a:off x="2339752" y="1057300"/>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875327" y="1339486"/>
              <a:ext cx="954107" cy="400110"/>
            </a:xfrm>
            <a:prstGeom prst="rect">
              <a:avLst/>
            </a:prstGeom>
            <a:grp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563888" y="855130"/>
            <a:ext cx="2025258" cy="1638766"/>
            <a:chOff x="3635896" y="1068872"/>
            <a:chExt cx="2025258" cy="1638766"/>
          </a:xfrm>
          <a:solidFill>
            <a:srgbClr val="3D73A9"/>
          </a:solidFill>
        </p:grpSpPr>
        <p:sp>
          <p:nvSpPr>
            <p:cNvPr id="14" name="流程图: 摘录 13"/>
            <p:cNvSpPr/>
            <p:nvPr/>
          </p:nvSpPr>
          <p:spPr>
            <a:xfrm>
              <a:off x="3635896"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171471" y="1978264"/>
              <a:ext cx="954107" cy="400110"/>
            </a:xfrm>
            <a:prstGeom prst="rect">
              <a:avLst/>
            </a:prstGeom>
            <a:grp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075134" y="855130"/>
            <a:ext cx="2025258" cy="1638766"/>
            <a:chOff x="6147142" y="1068872"/>
            <a:chExt cx="2025258" cy="1638766"/>
          </a:xfrm>
          <a:solidFill>
            <a:srgbClr val="3D73A9"/>
          </a:solidFill>
        </p:grpSpPr>
        <p:sp>
          <p:nvSpPr>
            <p:cNvPr id="17" name="流程图: 摘录 16"/>
            <p:cNvSpPr/>
            <p:nvPr/>
          </p:nvSpPr>
          <p:spPr>
            <a:xfrm>
              <a:off x="6147142"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679819" y="1978264"/>
              <a:ext cx="954107" cy="400110"/>
            </a:xfrm>
            <a:prstGeom prst="rect">
              <a:avLst/>
            </a:prstGeom>
            <a:grp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31363" y="2565904"/>
            <a:ext cx="8424936" cy="0"/>
          </a:xfrm>
          <a:prstGeom prst="line">
            <a:avLst/>
          </a:prstGeom>
          <a:ln>
            <a:solidFill>
              <a:srgbClr val="3D73A9"/>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55576" y="2931790"/>
            <a:ext cx="0" cy="1008112"/>
          </a:xfrm>
          <a:prstGeom prst="line">
            <a:avLst/>
          </a:prstGeom>
          <a:ln w="38100">
            <a:solidFill>
              <a:srgbClr val="3D73A9"/>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827584" y="3280337"/>
            <a:ext cx="7432495"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这里输入简单的文字概述这里输入简单文字概述简单的文字概述这里输入这里输入简单的文字概述这里输入简单文字概述简单的文字概述这里</a:t>
            </a:r>
            <a:r>
              <a:rPr lang="zh-CN" altLang="en-US" sz="1200" dirty="0" smtClean="0">
                <a:solidFill>
                  <a:schemeClr val="tx1">
                    <a:lumMod val="95000"/>
                    <a:lumOff val="5000"/>
                  </a:schemeClr>
                </a:solidFill>
              </a:rPr>
              <a:t>输入</a:t>
            </a:r>
            <a:r>
              <a:rPr lang="zh-CN" altLang="en-US" sz="1200" dirty="0">
                <a:solidFill>
                  <a:schemeClr val="tx1">
                    <a:lumMod val="95000"/>
                    <a:lumOff val="5000"/>
                  </a:schemeClr>
                </a:solidFill>
              </a:rPr>
              <a:t>这里输入简单的文字概述这里输入简单文字概述简单的文字概述</a:t>
            </a:r>
            <a:r>
              <a:rPr lang="zh-CN" altLang="en-US" sz="1200" dirty="0" smtClean="0">
                <a:solidFill>
                  <a:schemeClr val="tx1">
                    <a:lumMod val="95000"/>
                    <a:lumOff val="5000"/>
                  </a:schemeClr>
                </a:solidFill>
              </a:rPr>
              <a:t>这里</a:t>
            </a:r>
            <a:endParaRPr lang="zh-CN" altLang="en-US" sz="1200" dirty="0">
              <a:solidFill>
                <a:schemeClr val="tx1">
                  <a:lumMod val="95000"/>
                  <a:lumOff val="5000"/>
                </a:schemeClr>
              </a:solidFill>
              <a:latin typeface="Calibri" panose="020F0502020204030204" pitchFamily="34" charset="0"/>
            </a:endParaRPr>
          </a:p>
        </p:txBody>
      </p:sp>
      <p:sp>
        <p:nvSpPr>
          <p:cNvPr id="22" name="矩形 21"/>
          <p:cNvSpPr/>
          <p:nvPr/>
        </p:nvSpPr>
        <p:spPr bwMode="auto">
          <a:xfrm>
            <a:off x="899592" y="2956323"/>
            <a:ext cx="2020887" cy="338554"/>
          </a:xfrm>
          <a:prstGeom prst="rect">
            <a:avLst/>
          </a:prstGeom>
        </p:spPr>
        <p:txBody>
          <a:bodyPr>
            <a:spAutoFit/>
          </a:bodyPr>
          <a:lstStyle/>
          <a:p>
            <a:pPr>
              <a:defRPr/>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grpSp>
        <p:nvGrpSpPr>
          <p:cNvPr id="23" name="组合 22"/>
          <p:cNvGrpSpPr/>
          <p:nvPr/>
        </p:nvGrpSpPr>
        <p:grpSpPr>
          <a:xfrm>
            <a:off x="4788023" y="843558"/>
            <a:ext cx="2025258" cy="1638766"/>
            <a:chOff x="4860032" y="1057300"/>
            <a:chExt cx="2025258" cy="1638766"/>
          </a:xfrm>
          <a:solidFill>
            <a:srgbClr val="3D73A9"/>
          </a:solidFill>
        </p:grpSpPr>
        <p:sp>
          <p:nvSpPr>
            <p:cNvPr id="24" name="流程图: 摘录 23"/>
            <p:cNvSpPr/>
            <p:nvPr/>
          </p:nvSpPr>
          <p:spPr>
            <a:xfrm flipV="1">
              <a:off x="4860032" y="1057300"/>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5395607" y="1339486"/>
              <a:ext cx="954107" cy="400110"/>
            </a:xfrm>
            <a:prstGeom prst="rect">
              <a:avLst/>
            </a:prstGeom>
            <a:grpFill/>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755576" y="4011910"/>
            <a:ext cx="0" cy="1008112"/>
          </a:xfrm>
          <a:prstGeom prst="line">
            <a:avLst/>
          </a:prstGeom>
          <a:ln w="38100">
            <a:solidFill>
              <a:srgbClr val="3D73A9"/>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bwMode="auto">
          <a:xfrm>
            <a:off x="827584" y="4360457"/>
            <a:ext cx="7432495"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这里输入简单的文字概述这里输入简单文字概述简单的文字概述这里输入这里输入简单的文字概述这里输入简单文字概述简单的文字概述这里</a:t>
            </a:r>
            <a:r>
              <a:rPr lang="zh-CN" altLang="en-US" sz="1200" dirty="0" smtClean="0">
                <a:solidFill>
                  <a:schemeClr val="tx1">
                    <a:lumMod val="95000"/>
                    <a:lumOff val="5000"/>
                  </a:schemeClr>
                </a:solidFill>
              </a:rPr>
              <a:t>输入</a:t>
            </a:r>
            <a:r>
              <a:rPr lang="zh-CN" altLang="en-US" sz="1200" dirty="0">
                <a:solidFill>
                  <a:schemeClr val="tx1">
                    <a:lumMod val="95000"/>
                    <a:lumOff val="5000"/>
                  </a:schemeClr>
                </a:solidFill>
              </a:rPr>
              <a:t>这里输入简单的文字概述这里输入简单文字概述简单的文字概述</a:t>
            </a:r>
            <a:r>
              <a:rPr lang="zh-CN" altLang="en-US" sz="1200" dirty="0" smtClean="0">
                <a:solidFill>
                  <a:schemeClr val="tx1">
                    <a:lumMod val="95000"/>
                    <a:lumOff val="5000"/>
                  </a:schemeClr>
                </a:solidFill>
              </a:rPr>
              <a:t>这里</a:t>
            </a:r>
            <a:endParaRPr lang="zh-CN" altLang="en-US" sz="1200" dirty="0">
              <a:solidFill>
                <a:schemeClr val="tx1">
                  <a:lumMod val="95000"/>
                  <a:lumOff val="5000"/>
                </a:schemeClr>
              </a:solidFill>
              <a:latin typeface="Calibri" panose="020F0502020204030204" pitchFamily="34" charset="0"/>
            </a:endParaRPr>
          </a:p>
        </p:txBody>
      </p:sp>
      <p:sp>
        <p:nvSpPr>
          <p:cNvPr id="28" name="矩形 27"/>
          <p:cNvSpPr/>
          <p:nvPr/>
        </p:nvSpPr>
        <p:spPr bwMode="auto">
          <a:xfrm>
            <a:off x="899592" y="4036443"/>
            <a:ext cx="2020887" cy="338554"/>
          </a:xfrm>
          <a:prstGeom prst="rect">
            <a:avLst/>
          </a:prstGeom>
        </p:spPr>
        <p:txBody>
          <a:bodyPr>
            <a:spAutoFit/>
          </a:bodyPr>
          <a:lstStyle/>
          <a:p>
            <a:pPr>
              <a:defRPr/>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16" presetClass="entr" presetSubtype="37"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outVertical)">
                                      <p:cBhvr>
                                        <p:cTn id="43" dur="500"/>
                                        <p:tgtEl>
                                          <p:spTgt spid="19"/>
                                        </p:tgtEl>
                                      </p:cBhvr>
                                    </p:animEffect>
                                  </p:childTnLst>
                                </p:cTn>
                              </p:par>
                            </p:childTnLst>
                          </p:cTn>
                        </p:par>
                        <p:par>
                          <p:cTn id="44" fill="hold">
                            <p:stCondLst>
                              <p:cond delay="2500"/>
                            </p:stCondLst>
                            <p:childTnLst>
                              <p:par>
                                <p:cTn id="45" presetID="2" presetClass="entr" presetSubtype="4"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 presetClass="entr" presetSubtype="2"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1+#ppt_w/2"/>
                                          </p:val>
                                        </p:tav>
                                        <p:tav tm="100000">
                                          <p:val>
                                            <p:strVal val="#ppt_x"/>
                                          </p:val>
                                        </p:tav>
                                      </p:tavLst>
                                    </p:anim>
                                    <p:anim calcmode="lin" valueType="num">
                                      <p:cBhvr additive="base">
                                        <p:cTn id="53" dur="500" fill="hold"/>
                                        <p:tgtEl>
                                          <p:spTgt spid="22"/>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2" presetClass="entr" presetSubtype="4"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par>
                          <p:cTn id="63" fill="hold">
                            <p:stCondLst>
                              <p:cond delay="4000"/>
                            </p:stCondLst>
                            <p:childTnLst>
                              <p:par>
                                <p:cTn id="64" presetID="2" presetClass="entr" presetSubtype="2"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1+#ppt_w/2"/>
                                          </p:val>
                                        </p:tav>
                                        <p:tav tm="100000">
                                          <p:val>
                                            <p:strVal val="#ppt_x"/>
                                          </p:val>
                                        </p:tav>
                                      </p:tavLst>
                                    </p:anim>
                                    <p:anim calcmode="lin" valueType="num">
                                      <p:cBhvr additive="base">
                                        <p:cTn id="7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1" grpId="0"/>
      <p:bldP spid="22"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179218" y="2067694"/>
            <a:ext cx="1944891"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Part </a:t>
            </a:r>
            <a:r>
              <a:rPr lang="en-US" altLang="zh-CN" sz="2800" dirty="0" smtClean="0">
                <a:solidFill>
                  <a:schemeClr val="tx1">
                    <a:lumMod val="95000"/>
                    <a:lumOff val="5000"/>
                  </a:schemeClr>
                </a:solidFill>
                <a:latin typeface="微软雅黑" panose="020B0503020204020204" pitchFamily="34" charset="-122"/>
                <a:ea typeface="微软雅黑" panose="020B0503020204020204" pitchFamily="34" charset="-122"/>
              </a:rPr>
              <a:t>Three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ln>
        </p:spPr>
        <p:txBody>
          <a:bodyPr wrap="none">
            <a:spAutoFit/>
          </a:bodyPr>
          <a:lstStyle/>
          <a:p>
            <a:r>
              <a:rPr lang="en-US" altLang="zh-CN" sz="9600" b="1" dirty="0" smtClean="0">
                <a:solidFill>
                  <a:schemeClr val="tx1">
                    <a:lumMod val="95000"/>
                    <a:lumOff val="5000"/>
                  </a:schemeClr>
                </a:solidFill>
                <a:latin typeface="Kozuka Mincho Pr6N H" pitchFamily="18" charset="-128"/>
                <a:ea typeface="Kozuka Mincho Pr6N H" pitchFamily="18" charset="-128"/>
              </a:rPr>
              <a:t>03</a:t>
            </a:r>
            <a:endParaRPr lang="zh-CN" altLang="en-US" sz="9600" b="1" dirty="0">
              <a:solidFill>
                <a:schemeClr val="tx1">
                  <a:lumMod val="95000"/>
                  <a:lumOff val="5000"/>
                </a:schemeClr>
              </a:solidFill>
              <a:latin typeface="Kozuka Mincho Pr6N H" pitchFamily="18" charset="-128"/>
              <a:ea typeface="Kozuka Mincho Pr6N H" pitchFamily="18" charset="-128"/>
            </a:endParaRPr>
          </a:p>
        </p:txBody>
      </p:sp>
      <p:sp>
        <p:nvSpPr>
          <p:cNvPr id="8" name="矩形 7"/>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grpSp>
        <p:nvGrpSpPr>
          <p:cNvPr id="34" name="组合 33"/>
          <p:cNvGrpSpPr/>
          <p:nvPr/>
        </p:nvGrpSpPr>
        <p:grpSpPr>
          <a:xfrm>
            <a:off x="539552" y="1996649"/>
            <a:ext cx="1327474" cy="1410442"/>
            <a:chOff x="395537" y="2426415"/>
            <a:chExt cx="1327474" cy="1410442"/>
          </a:xfrm>
          <a:solidFill>
            <a:srgbClr val="3D73A9"/>
          </a:solidFill>
        </p:grpSpPr>
        <p:sp>
          <p:nvSpPr>
            <p:cNvPr id="35" name="六边形 34"/>
            <p:cNvSpPr/>
            <p:nvPr/>
          </p:nvSpPr>
          <p:spPr>
            <a:xfrm rot="16200000">
              <a:off x="354053" y="2467899"/>
              <a:ext cx="1410442" cy="1327474"/>
            </a:xfrm>
            <a:prstGeom prst="hexagon">
              <a:avLst/>
            </a:prstGeom>
            <a:grp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576707" y="2931581"/>
              <a:ext cx="954107" cy="400110"/>
            </a:xfrm>
            <a:prstGeom prst="rect">
              <a:avLst/>
            </a:prstGeom>
            <a:grpFill/>
            <a:ln>
              <a:noFill/>
            </a:ln>
          </p:spPr>
          <p:txBody>
            <a:bodyPr wrap="non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关键词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7" name="等腰三角形 36"/>
          <p:cNvSpPr/>
          <p:nvPr/>
        </p:nvSpPr>
        <p:spPr>
          <a:xfrm rot="5400000">
            <a:off x="1947350" y="2629862"/>
            <a:ext cx="224916" cy="193893"/>
          </a:xfrm>
          <a:prstGeom prst="triangl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5400000">
            <a:off x="2185504" y="2626596"/>
            <a:ext cx="224916" cy="193893"/>
          </a:xfrm>
          <a:prstGeom prst="triangl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rot="16200000">
            <a:off x="2396007" y="1297713"/>
            <a:ext cx="2983834" cy="2808313"/>
          </a:xfrm>
          <a:prstGeom prst="hexagon">
            <a:avLst/>
          </a:prstGeom>
          <a:blipFill dpi="0" rotWithShape="1">
            <a:blip r:embed="rId3" cstate="print">
              <a:extLst>
                <a:ext uri="{28A0092B-C50C-407E-A947-70E740481C1C}">
                  <a14:useLocalDpi xmlns:a14="http://schemas.microsoft.com/office/drawing/2010/main" xmlns="" val="0"/>
                </a:ext>
              </a:extLst>
            </a:blip>
            <a:srcRect/>
            <a:stretch>
              <a:fillRect/>
            </a:stretch>
          </a:blipFill>
          <a:ln w="15875" cap="rnd">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六边形 39"/>
          <p:cNvSpPr/>
          <p:nvPr/>
        </p:nvSpPr>
        <p:spPr>
          <a:xfrm rot="16200000">
            <a:off x="4332524" y="1155042"/>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4412212" y="1266896"/>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2" name="六边形 41"/>
          <p:cNvSpPr/>
          <p:nvPr/>
        </p:nvSpPr>
        <p:spPr>
          <a:xfrm rot="16200000">
            <a:off x="4893398" y="2326638"/>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4973086" y="2438492"/>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4" name="六边形 43"/>
          <p:cNvSpPr/>
          <p:nvPr/>
        </p:nvSpPr>
        <p:spPr>
          <a:xfrm rot="16200000">
            <a:off x="4389935" y="3589418"/>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4469623" y="3701272"/>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6" name="TextBox 45"/>
          <p:cNvSpPr txBox="1"/>
          <p:nvPr/>
        </p:nvSpPr>
        <p:spPr bwMode="auto">
          <a:xfrm>
            <a:off x="5380938" y="987574"/>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a:t>
            </a:r>
            <a:endParaRPr lang="zh-CN" altLang="en-US" sz="1200" dirty="0">
              <a:solidFill>
                <a:schemeClr val="tx1">
                  <a:lumMod val="95000"/>
                  <a:lumOff val="5000"/>
                </a:schemeClr>
              </a:solidFill>
              <a:latin typeface="Calibri" panose="020F0502020204030204" pitchFamily="34" charset="0"/>
            </a:endParaRPr>
          </a:p>
        </p:txBody>
      </p:sp>
      <p:sp>
        <p:nvSpPr>
          <p:cNvPr id="47" name="TextBox 46"/>
          <p:cNvSpPr txBox="1"/>
          <p:nvPr/>
        </p:nvSpPr>
        <p:spPr bwMode="auto">
          <a:xfrm>
            <a:off x="5884994" y="2203539"/>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a:t>
            </a:r>
            <a:endParaRPr lang="zh-CN" altLang="en-US" sz="1200" dirty="0">
              <a:solidFill>
                <a:schemeClr val="tx1">
                  <a:lumMod val="95000"/>
                  <a:lumOff val="5000"/>
                </a:schemeClr>
              </a:solidFill>
              <a:latin typeface="Calibri" panose="020F0502020204030204" pitchFamily="34" charset="0"/>
            </a:endParaRPr>
          </a:p>
        </p:txBody>
      </p:sp>
      <p:sp>
        <p:nvSpPr>
          <p:cNvPr id="48" name="TextBox 47"/>
          <p:cNvSpPr txBox="1"/>
          <p:nvPr/>
        </p:nvSpPr>
        <p:spPr bwMode="auto">
          <a:xfrm>
            <a:off x="5380938" y="3507854"/>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这里输入简单的文字概述这里输入简单文字概述简单的文字概述这里输入简单的文字概述这里输入</a:t>
            </a:r>
            <a:r>
              <a:rPr lang="zh-CN" altLang="en-US" sz="1200" dirty="0" smtClean="0">
                <a:solidFill>
                  <a:schemeClr val="tx1">
                    <a:lumMod val="95000"/>
                    <a:lumOff val="5000"/>
                  </a:schemeClr>
                </a:solidFill>
              </a:rPr>
              <a:t>简单</a:t>
            </a:r>
            <a:endParaRPr lang="zh-CN" altLang="en-US" sz="1200" dirty="0">
              <a:solidFill>
                <a:schemeClr val="tx1">
                  <a:lumMod val="95000"/>
                  <a:lumOff val="5000"/>
                </a:schemeClr>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fltVal val="0"/>
                                          </p:val>
                                        </p:tav>
                                        <p:tav tm="100000">
                                          <p:val>
                                            <p:strVal val="#ppt_w"/>
                                          </p:val>
                                        </p:tav>
                                      </p:tavLst>
                                    </p:anim>
                                    <p:anim calcmode="lin" valueType="num">
                                      <p:cBhvr>
                                        <p:cTn id="18" dur="1000" fill="hold"/>
                                        <p:tgtEl>
                                          <p:spTgt spid="34"/>
                                        </p:tgtEl>
                                        <p:attrNameLst>
                                          <p:attrName>ppt_h</p:attrName>
                                        </p:attrNameLst>
                                      </p:cBhvr>
                                      <p:tavLst>
                                        <p:tav tm="0">
                                          <p:val>
                                            <p:fltVal val="0"/>
                                          </p:val>
                                        </p:tav>
                                        <p:tav tm="100000">
                                          <p:val>
                                            <p:strVal val="#ppt_h"/>
                                          </p:val>
                                        </p:tav>
                                      </p:tavLst>
                                    </p:anim>
                                    <p:anim calcmode="lin" valueType="num">
                                      <p:cBhvr>
                                        <p:cTn id="19" dur="1000" fill="hold"/>
                                        <p:tgtEl>
                                          <p:spTgt spid="34"/>
                                        </p:tgtEl>
                                        <p:attrNameLst>
                                          <p:attrName>style.rotation</p:attrName>
                                        </p:attrNameLst>
                                      </p:cBhvr>
                                      <p:tavLst>
                                        <p:tav tm="0">
                                          <p:val>
                                            <p:fltVal val="90"/>
                                          </p:val>
                                        </p:tav>
                                        <p:tav tm="100000">
                                          <p:val>
                                            <p:fltVal val="0"/>
                                          </p:val>
                                        </p:tav>
                                      </p:tavLst>
                                    </p:anim>
                                    <p:animEffect transition="in" filter="fade">
                                      <p:cBhvr>
                                        <p:cTn id="20" dur="1000"/>
                                        <p:tgtEl>
                                          <p:spTgt spid="3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childTnLst>
                          </p:cTn>
                        </p:par>
                        <p:par>
                          <p:cTn id="29" fill="hold">
                            <p:stCondLst>
                              <p:cond delay="3000"/>
                            </p:stCondLst>
                            <p:childTnLst>
                              <p:par>
                                <p:cTn id="30" presetID="53" presetClass="entr" presetSubtype="16"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0-#ppt_w/2"/>
                                          </p:val>
                                        </p:tav>
                                        <p:tav tm="100000">
                                          <p:val>
                                            <p:strVal val="#ppt_x"/>
                                          </p:val>
                                        </p:tav>
                                      </p:tavLst>
                                    </p:anim>
                                    <p:anim calcmode="lin" valueType="num">
                                      <p:cBhvr additive="base">
                                        <p:cTn id="39" dur="50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0-#ppt_w/2"/>
                                          </p:val>
                                        </p:tav>
                                        <p:tav tm="100000">
                                          <p:val>
                                            <p:strVal val="#ppt_x"/>
                                          </p:val>
                                        </p:tav>
                                      </p:tavLst>
                                    </p:anim>
                                    <p:anim calcmode="lin" valueType="num">
                                      <p:cBhvr additive="base">
                                        <p:cTn id="43" dur="500" fill="hold"/>
                                        <p:tgtEl>
                                          <p:spTgt spid="41"/>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2" presetClass="entr" presetSubtype="8"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0-#ppt_w/2"/>
                                          </p:val>
                                        </p:tav>
                                        <p:tav tm="100000">
                                          <p:val>
                                            <p:strVal val="#ppt_x"/>
                                          </p:val>
                                        </p:tav>
                                      </p:tavLst>
                                    </p:anim>
                                    <p:anim calcmode="lin" valueType="num">
                                      <p:cBhvr additive="base">
                                        <p:cTn id="54" dur="500" fill="hold"/>
                                        <p:tgtEl>
                                          <p:spTgt spid="43"/>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fill="hold"/>
                                        <p:tgtEl>
                                          <p:spTgt spid="42"/>
                                        </p:tgtEl>
                                        <p:attrNameLst>
                                          <p:attrName>ppt_x</p:attrName>
                                        </p:attrNameLst>
                                      </p:cBhvr>
                                      <p:tavLst>
                                        <p:tav tm="0">
                                          <p:val>
                                            <p:strVal val="0-#ppt_w/2"/>
                                          </p:val>
                                        </p:tav>
                                        <p:tav tm="100000">
                                          <p:val>
                                            <p:strVal val="#ppt_x"/>
                                          </p:val>
                                        </p:tav>
                                      </p:tavLst>
                                    </p:anim>
                                    <p:anim calcmode="lin" valueType="num">
                                      <p:cBhvr additive="base">
                                        <p:cTn id="58" dur="500" fill="hold"/>
                                        <p:tgtEl>
                                          <p:spTgt spid="42"/>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42" presetClass="entr" presetSubtype="0"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childTnLst>
                          </p:cTn>
                        </p:par>
                        <p:par>
                          <p:cTn id="65" fill="hold">
                            <p:stCondLst>
                              <p:cond delay="6500"/>
                            </p:stCondLst>
                            <p:childTnLst>
                              <p:par>
                                <p:cTn id="66" presetID="2" presetClass="entr" presetSubtype="8"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 calcmode="lin" valueType="num">
                                      <p:cBhvr additive="base">
                                        <p:cTn id="68" dur="500" fill="hold"/>
                                        <p:tgtEl>
                                          <p:spTgt spid="45"/>
                                        </p:tgtEl>
                                        <p:attrNameLst>
                                          <p:attrName>ppt_x</p:attrName>
                                        </p:attrNameLst>
                                      </p:cBhvr>
                                      <p:tavLst>
                                        <p:tav tm="0">
                                          <p:val>
                                            <p:strVal val="0-#ppt_w/2"/>
                                          </p:val>
                                        </p:tav>
                                        <p:tav tm="100000">
                                          <p:val>
                                            <p:strVal val="#ppt_x"/>
                                          </p:val>
                                        </p:tav>
                                      </p:tavLst>
                                    </p:anim>
                                    <p:anim calcmode="lin" valueType="num">
                                      <p:cBhvr additive="base">
                                        <p:cTn id="69" dur="500" fill="hold"/>
                                        <p:tgtEl>
                                          <p:spTgt spid="45"/>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500" fill="hold"/>
                                        <p:tgtEl>
                                          <p:spTgt spid="44"/>
                                        </p:tgtEl>
                                        <p:attrNameLst>
                                          <p:attrName>ppt_x</p:attrName>
                                        </p:attrNameLst>
                                      </p:cBhvr>
                                      <p:tavLst>
                                        <p:tav tm="0">
                                          <p:val>
                                            <p:strVal val="0-#ppt_w/2"/>
                                          </p:val>
                                        </p:tav>
                                        <p:tav tm="100000">
                                          <p:val>
                                            <p:strVal val="#ppt_x"/>
                                          </p:val>
                                        </p:tav>
                                      </p:tavLst>
                                    </p:anim>
                                    <p:anim calcmode="lin" valueType="num">
                                      <p:cBhvr additive="base">
                                        <p:cTn id="73" dur="500" fill="hold"/>
                                        <p:tgtEl>
                                          <p:spTgt spid="44"/>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42" presetClass="entr" presetSubtype="0"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7" grpId="0" animBg="1"/>
      <p:bldP spid="38" grpId="0" animBg="1"/>
      <p:bldP spid="39" grpId="0" animBg="1"/>
      <p:bldP spid="40" grpId="0" animBg="1"/>
      <p:bldP spid="41" grpId="0"/>
      <p:bldP spid="42" grpId="0" animBg="1"/>
      <p:bldP spid="43" grpId="0"/>
      <p:bldP spid="44" grpId="0" animBg="1"/>
      <p:bldP spid="45" grpId="0"/>
      <p:bldP spid="46" grpId="0"/>
      <p:bldP spid="47" grpId="0"/>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五边形 32"/>
          <p:cNvSpPr/>
          <p:nvPr/>
        </p:nvSpPr>
        <p:spPr>
          <a:xfrm>
            <a:off x="0" y="195486"/>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417989" y="211455"/>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35" name="任意多边形 34"/>
          <p:cNvSpPr/>
          <p:nvPr/>
        </p:nvSpPr>
        <p:spPr>
          <a:xfrm rot="1723431">
            <a:off x="2864170" y="2450623"/>
            <a:ext cx="1817395" cy="1339301"/>
          </a:xfrm>
          <a:custGeom>
            <a:avLst/>
            <a:gdLst/>
            <a:ahLst/>
            <a:cxnLst/>
            <a:rect l="l" t="t" r="r" b="b"/>
            <a:pathLst>
              <a:path w="2351321" h="1732770">
                <a:moveTo>
                  <a:pt x="1516639" y="0"/>
                </a:moveTo>
                <a:lnTo>
                  <a:pt x="2302371" y="743002"/>
                </a:lnTo>
                <a:cubicBezTo>
                  <a:pt x="2370314" y="1065730"/>
                  <a:pt x="2367934" y="1403106"/>
                  <a:pt x="2292691" y="1732770"/>
                </a:cubicBezTo>
                <a:lnTo>
                  <a:pt x="0" y="1209479"/>
                </a:lnTo>
                <a:close/>
              </a:path>
            </a:pathLst>
          </a:custGeom>
          <a:solidFill>
            <a:srgbClr val="3D73A9"/>
          </a:solidFill>
          <a:ln w="25400" cap="flat" cmpd="sng" algn="ctr">
            <a:solidFill>
              <a:sysClr val="window" lastClr="FFFFFF">
                <a:hueOff val="0"/>
                <a:satOff val="0"/>
                <a:lumOff val="0"/>
                <a:alphaOff val="0"/>
              </a:sysClr>
            </a:solidFill>
            <a:prstDash val="solid"/>
          </a:ln>
          <a:effectLst/>
        </p:spPr>
        <p:txBody>
          <a:bodyPr spcFirstLastPara="0" vert="horz" wrap="square" lIns="2385060" tIns="1267461" rIns="133604" bIns="1612899" numCol="1" spcCol="1270" anchor="ctr" anchorCtr="0">
            <a:noAutofit/>
          </a:bodyPr>
          <a:lstStyle/>
          <a:p>
            <a:pPr algn="ctr" defTabSz="1689100">
              <a:lnSpc>
                <a:spcPct val="90000"/>
              </a:lnSpc>
              <a:spcBef>
                <a:spcPct val="0"/>
              </a:spcBef>
              <a:spcAft>
                <a:spcPct val="35000"/>
              </a:spcAft>
              <a:defRPr/>
            </a:pPr>
            <a:endParaRPr lang="zh-CN" altLang="en-US" sz="3800">
              <a:solidFill>
                <a:sysClr val="window" lastClr="FFFFFF"/>
              </a:solidFill>
            </a:endParaRPr>
          </a:p>
        </p:txBody>
      </p:sp>
      <p:sp>
        <p:nvSpPr>
          <p:cNvPr id="36" name="任意多边形 35"/>
          <p:cNvSpPr/>
          <p:nvPr/>
        </p:nvSpPr>
        <p:spPr>
          <a:xfrm rot="1723431">
            <a:off x="1012652" y="1094887"/>
            <a:ext cx="3635301" cy="3635301"/>
          </a:xfrm>
          <a:custGeom>
            <a:avLst/>
            <a:gdLst>
              <a:gd name="connsiteX0" fmla="*/ 3370965 w 3413760"/>
              <a:gd name="connsiteY0" fmla="*/ 2086696 h 3413760"/>
              <a:gd name="connsiteX1" fmla="*/ 2447467 w 3413760"/>
              <a:gd name="connsiteY1" fmla="*/ 3244726 h 3413760"/>
              <a:gd name="connsiteX2" fmla="*/ 1706880 w 3413760"/>
              <a:gd name="connsiteY2" fmla="*/ 1706880 h 3413760"/>
              <a:gd name="connsiteX3" fmla="*/ 3370965 w 3413760"/>
              <a:gd name="connsiteY3" fmla="*/ 208669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370965" y="2086696"/>
                </a:moveTo>
                <a:cubicBezTo>
                  <a:pt x="3255378" y="2593118"/>
                  <a:pt x="2915472" y="3019346"/>
                  <a:pt x="2447467" y="3244726"/>
                </a:cubicBezTo>
                <a:lnTo>
                  <a:pt x="1706880" y="1706880"/>
                </a:lnTo>
                <a:lnTo>
                  <a:pt x="3370965" y="2086696"/>
                </a:lnTo>
                <a:close/>
              </a:path>
            </a:pathLst>
          </a:custGeom>
          <a:solidFill>
            <a:srgbClr val="3D73A9"/>
          </a:solidFill>
          <a:ln w="25400" cap="flat" cmpd="sng" algn="ctr">
            <a:solidFill>
              <a:sysClr val="window" lastClr="FFFFFF">
                <a:hueOff val="0"/>
                <a:satOff val="0"/>
                <a:lumOff val="0"/>
                <a:alphaOff val="0"/>
              </a:sysClr>
            </a:solidFill>
            <a:prstDash val="solid"/>
          </a:ln>
          <a:effectLst/>
        </p:spPr>
        <p:txBody>
          <a:bodyPr spcFirstLastPara="0" vert="horz" wrap="square" lIns="2244090" tIns="2081530" rIns="374650" bIns="781050"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endParaRPr>
          </a:p>
        </p:txBody>
      </p:sp>
      <p:sp>
        <p:nvSpPr>
          <p:cNvPr id="37" name="任意多边形 36"/>
          <p:cNvSpPr/>
          <p:nvPr/>
        </p:nvSpPr>
        <p:spPr>
          <a:xfrm rot="1723431">
            <a:off x="1012652" y="1094887"/>
            <a:ext cx="3635301" cy="3635301"/>
          </a:xfrm>
          <a:custGeom>
            <a:avLst/>
            <a:gdLst>
              <a:gd name="connsiteX0" fmla="*/ 2447430 w 3413760"/>
              <a:gd name="connsiteY0" fmla="*/ 3244744 h 3413760"/>
              <a:gd name="connsiteX1" fmla="*/ 966292 w 3413760"/>
              <a:gd name="connsiteY1" fmla="*/ 3244726 h 3413760"/>
              <a:gd name="connsiteX2" fmla="*/ 1706880 w 3413760"/>
              <a:gd name="connsiteY2" fmla="*/ 1706880 h 3413760"/>
              <a:gd name="connsiteX3" fmla="*/ 2447430 w 3413760"/>
              <a:gd name="connsiteY3" fmla="*/ 3244744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2447430" y="3244744"/>
                </a:moveTo>
                <a:cubicBezTo>
                  <a:pt x="1979433" y="3470105"/>
                  <a:pt x="1434283" y="3470099"/>
                  <a:pt x="966292" y="3244726"/>
                </a:cubicBezTo>
                <a:lnTo>
                  <a:pt x="1706880" y="1706880"/>
                </a:lnTo>
                <a:lnTo>
                  <a:pt x="2447430" y="3244744"/>
                </a:lnTo>
                <a:close/>
              </a:path>
            </a:pathLst>
          </a:custGeom>
          <a:solidFill>
            <a:srgbClr val="3D73A9"/>
          </a:solidFill>
          <a:ln w="25400" cap="flat" cmpd="sng" algn="ctr">
            <a:solidFill>
              <a:sysClr val="window" lastClr="FFFFFF">
                <a:hueOff val="0"/>
                <a:satOff val="0"/>
                <a:lumOff val="0"/>
                <a:alphaOff val="0"/>
              </a:sysClr>
            </a:solidFill>
            <a:prstDash val="solid"/>
          </a:ln>
          <a:effectLst/>
        </p:spPr>
        <p:txBody>
          <a:bodyPr spcFirstLastPara="0" vert="horz" wrap="square" lIns="1299210" tIns="2731771" rIns="1299210" bIns="130809"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endParaRPr>
          </a:p>
        </p:txBody>
      </p:sp>
      <p:sp>
        <p:nvSpPr>
          <p:cNvPr id="38" name="任意多边形 37"/>
          <p:cNvSpPr/>
          <p:nvPr/>
        </p:nvSpPr>
        <p:spPr>
          <a:xfrm rot="1723431">
            <a:off x="1012652" y="1094887"/>
            <a:ext cx="3635301" cy="3635301"/>
          </a:xfrm>
          <a:custGeom>
            <a:avLst/>
            <a:gdLst>
              <a:gd name="connsiteX0" fmla="*/ 966292 w 3413760"/>
              <a:gd name="connsiteY0" fmla="*/ 3244726 h 3413760"/>
              <a:gd name="connsiteX1" fmla="*/ 42795 w 3413760"/>
              <a:gd name="connsiteY1" fmla="*/ 2086696 h 3413760"/>
              <a:gd name="connsiteX2" fmla="*/ 1706880 w 3413760"/>
              <a:gd name="connsiteY2" fmla="*/ 1706880 h 3413760"/>
              <a:gd name="connsiteX3" fmla="*/ 966292 w 3413760"/>
              <a:gd name="connsiteY3" fmla="*/ 324472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966292" y="3244726"/>
                </a:moveTo>
                <a:cubicBezTo>
                  <a:pt x="498287" y="3019347"/>
                  <a:pt x="158382" y="2593118"/>
                  <a:pt x="42795" y="2086696"/>
                </a:cubicBezTo>
                <a:lnTo>
                  <a:pt x="1706880" y="1706880"/>
                </a:lnTo>
                <a:lnTo>
                  <a:pt x="966292" y="3244726"/>
                </a:lnTo>
                <a:close/>
              </a:path>
            </a:pathLst>
          </a:custGeom>
          <a:solidFill>
            <a:srgbClr val="3D73A9"/>
          </a:solidFill>
          <a:ln w="25400" cap="flat" cmpd="sng" algn="ctr">
            <a:solidFill>
              <a:sysClr val="window" lastClr="FFFFFF">
                <a:hueOff val="0"/>
                <a:satOff val="0"/>
                <a:lumOff val="0"/>
                <a:alphaOff val="0"/>
              </a:sysClr>
            </a:solidFill>
            <a:prstDash val="solid"/>
          </a:ln>
          <a:effectLst/>
        </p:spPr>
        <p:txBody>
          <a:bodyPr spcFirstLastPara="0" vert="horz" wrap="square" lIns="374650" tIns="2081530" rIns="2244090" bIns="781050"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endParaRPr>
          </a:p>
        </p:txBody>
      </p:sp>
      <p:sp>
        <p:nvSpPr>
          <p:cNvPr id="39" name="任意多边形 38"/>
          <p:cNvSpPr/>
          <p:nvPr/>
        </p:nvSpPr>
        <p:spPr>
          <a:xfrm rot="1723431">
            <a:off x="1012652" y="1094887"/>
            <a:ext cx="3635301" cy="3635301"/>
          </a:xfrm>
          <a:custGeom>
            <a:avLst/>
            <a:gdLst>
              <a:gd name="connsiteX0" fmla="*/ 42795 w 3413760"/>
              <a:gd name="connsiteY0" fmla="*/ 2086695 h 3413760"/>
              <a:gd name="connsiteX1" fmla="*/ 372387 w 3413760"/>
              <a:gd name="connsiteY1" fmla="*/ 642658 h 3413760"/>
              <a:gd name="connsiteX2" fmla="*/ 1706880 w 3413760"/>
              <a:gd name="connsiteY2" fmla="*/ 1706880 h 3413760"/>
              <a:gd name="connsiteX3" fmla="*/ 42795 w 3413760"/>
              <a:gd name="connsiteY3" fmla="*/ 2086695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42795" y="2086695"/>
                </a:moveTo>
                <a:cubicBezTo>
                  <a:pt x="-72792" y="1580274"/>
                  <a:pt x="48519" y="1048777"/>
                  <a:pt x="372387" y="642658"/>
                </a:cubicBezTo>
                <a:lnTo>
                  <a:pt x="1706880" y="1706880"/>
                </a:lnTo>
                <a:lnTo>
                  <a:pt x="42795" y="2086695"/>
                </a:lnTo>
                <a:close/>
              </a:path>
            </a:pathLst>
          </a:custGeom>
          <a:solidFill>
            <a:srgbClr val="3D73A9"/>
          </a:solidFill>
          <a:ln w="25400" cap="flat" cmpd="sng" algn="ctr">
            <a:solidFill>
              <a:sysClr val="window" lastClr="FFFFFF">
                <a:hueOff val="0"/>
                <a:satOff val="0"/>
                <a:lumOff val="0"/>
                <a:alphaOff val="0"/>
              </a:sysClr>
            </a:solidFill>
            <a:prstDash val="solid"/>
          </a:ln>
          <a:effectLst/>
        </p:spPr>
        <p:txBody>
          <a:bodyPr spcFirstLastPara="0" vert="horz" wrap="square" lIns="124714" tIns="1258571" rIns="2376170" bIns="1604009" numCol="1" spcCol="1270" anchor="ctr" anchorCtr="0">
            <a:noAutofit/>
          </a:bodyPr>
          <a:lstStyle/>
          <a:p>
            <a:pPr algn="ctr" defTabSz="1377950">
              <a:lnSpc>
                <a:spcPct val="90000"/>
              </a:lnSpc>
              <a:spcBef>
                <a:spcPct val="0"/>
              </a:spcBef>
              <a:spcAft>
                <a:spcPct val="35000"/>
              </a:spcAft>
              <a:defRPr/>
            </a:pPr>
            <a:endParaRPr lang="zh-CN" altLang="en-US" sz="3100">
              <a:solidFill>
                <a:sysClr val="window" lastClr="FFFFFF"/>
              </a:solidFill>
            </a:endParaRPr>
          </a:p>
        </p:txBody>
      </p:sp>
      <p:sp>
        <p:nvSpPr>
          <p:cNvPr id="40" name="任意多边形 39"/>
          <p:cNvSpPr/>
          <p:nvPr/>
        </p:nvSpPr>
        <p:spPr>
          <a:xfrm rot="1723431">
            <a:off x="1012652" y="1094887"/>
            <a:ext cx="3635301" cy="3635301"/>
          </a:xfrm>
          <a:custGeom>
            <a:avLst/>
            <a:gdLst>
              <a:gd name="connsiteX0" fmla="*/ 372387 w 3413760"/>
              <a:gd name="connsiteY0" fmla="*/ 642658 h 3413760"/>
              <a:gd name="connsiteX1" fmla="*/ 1706880 w 3413760"/>
              <a:gd name="connsiteY1" fmla="*/ 0 h 3413760"/>
              <a:gd name="connsiteX2" fmla="*/ 1706880 w 3413760"/>
              <a:gd name="connsiteY2" fmla="*/ 1706880 h 3413760"/>
              <a:gd name="connsiteX3" fmla="*/ 372387 w 3413760"/>
              <a:gd name="connsiteY3" fmla="*/ 642658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72387" y="642658"/>
                </a:moveTo>
                <a:cubicBezTo>
                  <a:pt x="696256" y="236539"/>
                  <a:pt x="1187434" y="0"/>
                  <a:pt x="1706880" y="0"/>
                </a:cubicBezTo>
                <a:lnTo>
                  <a:pt x="1706880" y="1706880"/>
                </a:lnTo>
                <a:lnTo>
                  <a:pt x="372387" y="642658"/>
                </a:lnTo>
                <a:close/>
              </a:path>
            </a:pathLst>
          </a:custGeom>
          <a:solidFill>
            <a:srgbClr val="3D73A9"/>
          </a:solidFill>
          <a:ln w="25400" cap="flat" cmpd="sng" algn="ctr">
            <a:solidFill>
              <a:sysClr val="window" lastClr="FFFFFF">
                <a:hueOff val="0"/>
                <a:satOff val="0"/>
                <a:lumOff val="0"/>
                <a:alphaOff val="0"/>
              </a:sysClr>
            </a:solidFill>
            <a:prstDash val="solid"/>
          </a:ln>
          <a:effectLst/>
        </p:spPr>
        <p:txBody>
          <a:bodyPr spcFirstLastPara="0" vert="horz" wrap="square" lIns="776478" tIns="361951" rIns="1776222" bIns="2536189" numCol="1" spcCol="1270" anchor="ctr" anchorCtr="0">
            <a:noAutofit/>
          </a:bodyPr>
          <a:lstStyle/>
          <a:p>
            <a:pPr algn="ctr" defTabSz="1289050">
              <a:lnSpc>
                <a:spcPct val="90000"/>
              </a:lnSpc>
              <a:spcBef>
                <a:spcPct val="0"/>
              </a:spcBef>
              <a:spcAft>
                <a:spcPct val="35000"/>
              </a:spcAft>
              <a:defRPr/>
            </a:pPr>
            <a:endParaRPr lang="zh-CN" altLang="en-US" sz="2900">
              <a:solidFill>
                <a:sysClr val="window" lastClr="FFFFFF"/>
              </a:solidFill>
            </a:endParaRPr>
          </a:p>
        </p:txBody>
      </p:sp>
      <p:sp>
        <p:nvSpPr>
          <p:cNvPr id="41" name="椭圆 40"/>
          <p:cNvSpPr/>
          <p:nvPr/>
        </p:nvSpPr>
        <p:spPr>
          <a:xfrm>
            <a:off x="2590513" y="2681308"/>
            <a:ext cx="507037" cy="507037"/>
          </a:xfrm>
          <a:prstGeom prst="ellipse">
            <a:avLst/>
          </a:prstGeom>
          <a:solidFill>
            <a:srgbClr val="3D73A9"/>
          </a:solidFill>
          <a:ln w="25400" cap="flat" cmpd="sng" algn="ctr">
            <a:solidFill>
              <a:schemeClr val="bg1"/>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kern="0">
              <a:solidFill>
                <a:sysClr val="window" lastClr="FFFFFF"/>
              </a:solidFill>
            </a:endParaRPr>
          </a:p>
        </p:txBody>
      </p:sp>
      <p:sp>
        <p:nvSpPr>
          <p:cNvPr id="42" name="TextBox 41"/>
          <p:cNvSpPr txBox="1"/>
          <p:nvPr/>
        </p:nvSpPr>
        <p:spPr>
          <a:xfrm>
            <a:off x="2654162" y="2313928"/>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Arial" panose="020B0604020202020204" pitchFamily="34" charset="0"/>
                <a:ea typeface="微软雅黑" panose="020B0503020204020204" pitchFamily="34" charset="-122"/>
                <a:cs typeface="Arial" panose="020B0604020202020204" pitchFamily="34" charset="0"/>
              </a:rPr>
              <a:t>06</a:t>
            </a:r>
            <a:endParaRPr lang="zh-CN" altLang="en-US" sz="1400" kern="0" dirty="0">
              <a:solidFill>
                <a:sysClr val="window" lastClr="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TextBox 42"/>
          <p:cNvSpPr txBox="1"/>
          <p:nvPr/>
        </p:nvSpPr>
        <p:spPr>
          <a:xfrm>
            <a:off x="2280286" y="2455592"/>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Arial" panose="020B0604020202020204" pitchFamily="34" charset="0"/>
                <a:ea typeface="微软雅黑" panose="020B0503020204020204" pitchFamily="34" charset="-122"/>
                <a:cs typeface="Arial" panose="020B0604020202020204" pitchFamily="34" charset="0"/>
              </a:rPr>
              <a:t>05</a:t>
            </a:r>
            <a:endParaRPr lang="zh-CN" altLang="en-US" sz="1400" kern="0" dirty="0">
              <a:solidFill>
                <a:sysClr val="window" lastClr="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44" name="TextBox 43"/>
          <p:cNvSpPr txBox="1"/>
          <p:nvPr/>
        </p:nvSpPr>
        <p:spPr>
          <a:xfrm>
            <a:off x="2203861" y="2825200"/>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Arial" panose="020B0604020202020204" pitchFamily="34" charset="0"/>
                <a:ea typeface="微软雅黑" panose="020B0503020204020204" pitchFamily="34" charset="-122"/>
                <a:cs typeface="Arial" panose="020B0604020202020204" pitchFamily="34" charset="0"/>
              </a:rPr>
              <a:t>04</a:t>
            </a:r>
            <a:endParaRPr lang="zh-CN" altLang="en-US" sz="1400" kern="0" dirty="0">
              <a:solidFill>
                <a:sysClr val="window" lastClr="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45" name="TextBox 44"/>
          <p:cNvSpPr txBox="1"/>
          <p:nvPr/>
        </p:nvSpPr>
        <p:spPr>
          <a:xfrm>
            <a:off x="2421174" y="3129342"/>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Arial" panose="020B0604020202020204" pitchFamily="34" charset="0"/>
                <a:ea typeface="微软雅黑" panose="020B0503020204020204" pitchFamily="34" charset="-122"/>
                <a:cs typeface="Arial" panose="020B0604020202020204" pitchFamily="34" charset="0"/>
              </a:rPr>
              <a:t>03</a:t>
            </a:r>
            <a:endParaRPr lang="zh-CN" altLang="en-US" sz="1400" kern="0" dirty="0">
              <a:solidFill>
                <a:sysClr val="window" lastClr="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46" name="TextBox 45"/>
          <p:cNvSpPr txBox="1"/>
          <p:nvPr/>
        </p:nvSpPr>
        <p:spPr>
          <a:xfrm>
            <a:off x="2801714" y="3162880"/>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Arial" panose="020B0604020202020204" pitchFamily="34" charset="0"/>
                <a:ea typeface="微软雅黑" panose="020B0503020204020204" pitchFamily="34" charset="-122"/>
                <a:cs typeface="Arial" panose="020B0604020202020204" pitchFamily="34" charset="0"/>
              </a:rPr>
              <a:t>02</a:t>
            </a:r>
            <a:endParaRPr lang="zh-CN" altLang="en-US" sz="1400" kern="0" dirty="0">
              <a:solidFill>
                <a:sysClr val="window" lastClr="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TextBox 46"/>
          <p:cNvSpPr txBox="1"/>
          <p:nvPr/>
        </p:nvSpPr>
        <p:spPr>
          <a:xfrm>
            <a:off x="3086760" y="2859734"/>
            <a:ext cx="404789" cy="372410"/>
          </a:xfrm>
          <a:prstGeom prst="rect">
            <a:avLst/>
          </a:prstGeom>
          <a:noFill/>
        </p:spPr>
        <p:txBody>
          <a:bodyPr wrap="square" rtlCol="0">
            <a:spAutoFit/>
          </a:bodyPr>
          <a:lstStyle/>
          <a:p>
            <a:pPr algn="ctr">
              <a:lnSpc>
                <a:spcPct val="130000"/>
              </a:lnSpc>
              <a:defRPr/>
            </a:pPr>
            <a:r>
              <a:rPr lang="en-US" altLang="zh-CN" sz="1400" kern="0" dirty="0" smtClean="0">
                <a:solidFill>
                  <a:sysClr val="window" lastClr="FFFFFF"/>
                </a:solidFill>
                <a:latin typeface="Arial" panose="020B0604020202020204" pitchFamily="34" charset="0"/>
                <a:ea typeface="微软雅黑" panose="020B0503020204020204" pitchFamily="34" charset="-122"/>
                <a:cs typeface="Arial" panose="020B0604020202020204" pitchFamily="34" charset="0"/>
              </a:rPr>
              <a:t>01</a:t>
            </a:r>
            <a:endParaRPr lang="zh-CN" altLang="en-US" sz="1400" kern="0" dirty="0">
              <a:solidFill>
                <a:sysClr val="window" lastClr="FFFFFF"/>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TextBox 47"/>
          <p:cNvSpPr txBox="1"/>
          <p:nvPr/>
        </p:nvSpPr>
        <p:spPr>
          <a:xfrm>
            <a:off x="2439311" y="1198722"/>
            <a:ext cx="867981"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pitchFamily="34" charset="-122"/>
                <a:ea typeface="微软雅黑" panose="020B0503020204020204" pitchFamily="34" charset="-122"/>
              </a:rPr>
              <a:t>您的内容打在这里或者复制</a:t>
            </a:r>
            <a:endParaRPr lang="zh-CN" altLang="en-US" sz="1200" kern="0" dirty="0">
              <a:solidFill>
                <a:sysClr val="window" lastClr="FFFFFF"/>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1108759" y="2689289"/>
            <a:ext cx="820620"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pitchFamily="34" charset="-122"/>
                <a:ea typeface="微软雅黑" panose="020B0503020204020204" pitchFamily="34" charset="-122"/>
              </a:rPr>
              <a:t>您的内容打在这里或者复制</a:t>
            </a:r>
            <a:endParaRPr lang="zh-CN" altLang="en-US" sz="1200" kern="0" dirty="0">
              <a:solidFill>
                <a:sysClr val="window" lastClr="FFFFFF"/>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1807095" y="3623807"/>
            <a:ext cx="865035"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pitchFamily="34" charset="-122"/>
                <a:ea typeface="微软雅黑" panose="020B0503020204020204" pitchFamily="34" charset="-122"/>
              </a:rPr>
              <a:t>您的内容打在这里或者复制</a:t>
            </a:r>
            <a:endParaRPr lang="zh-CN" altLang="en-US" sz="1200" kern="0" dirty="0">
              <a:solidFill>
                <a:sysClr val="window" lastClr="FFFFFF"/>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1464741" y="1700391"/>
            <a:ext cx="839756"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pitchFamily="34" charset="-122"/>
                <a:ea typeface="微软雅黑" panose="020B0503020204020204" pitchFamily="34" charset="-122"/>
              </a:rPr>
              <a:t>您的内容打在这里或者复制</a:t>
            </a:r>
            <a:endParaRPr lang="zh-CN" altLang="en-US" sz="1200" kern="0" dirty="0">
              <a:solidFill>
                <a:sysClr val="window" lastClr="FFFFFF"/>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2878320" y="3686910"/>
            <a:ext cx="825688"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pitchFamily="34" charset="-122"/>
                <a:ea typeface="微软雅黑" panose="020B0503020204020204" pitchFamily="34" charset="-122"/>
              </a:rPr>
              <a:t>您的内容打在这里或者复制</a:t>
            </a:r>
            <a:endParaRPr lang="zh-CN" altLang="en-US" sz="1200" kern="0" dirty="0">
              <a:solidFill>
                <a:sysClr val="window" lastClr="FFFFFF"/>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3551897" y="2788673"/>
            <a:ext cx="811259" cy="825694"/>
          </a:xfrm>
          <a:prstGeom prst="rect">
            <a:avLst/>
          </a:prstGeom>
          <a:noFill/>
        </p:spPr>
        <p:txBody>
          <a:bodyPr wrap="square" rtlCol="0">
            <a:spAutoFit/>
          </a:bodyPr>
          <a:lstStyle/>
          <a:p>
            <a:pPr algn="just">
              <a:lnSpc>
                <a:spcPct val="130000"/>
              </a:lnSpc>
              <a:defRPr/>
            </a:pPr>
            <a:r>
              <a:rPr lang="zh-CN" altLang="en-US" sz="1200" kern="0" dirty="0" smtClean="0">
                <a:solidFill>
                  <a:sysClr val="window" lastClr="FFFFFF"/>
                </a:solidFill>
                <a:latin typeface="微软雅黑" panose="020B0503020204020204" pitchFamily="34" charset="-122"/>
                <a:ea typeface="微软雅黑" panose="020B0503020204020204" pitchFamily="34" charset="-122"/>
              </a:rPr>
              <a:t>您的内容打在这里或者复制</a:t>
            </a:r>
            <a:endParaRPr lang="zh-CN" altLang="en-US" sz="1200" kern="0" dirty="0">
              <a:solidFill>
                <a:sysClr val="window" lastClr="FFFFFF"/>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4424626" y="1021077"/>
            <a:ext cx="3485142" cy="597921"/>
          </a:xfrm>
          <a:prstGeom prst="rect">
            <a:avLst/>
          </a:prstGeom>
          <a:noFill/>
        </p:spPr>
        <p:txBody>
          <a:bodyPr wrap="square" rtlCol="0">
            <a:spAutoFit/>
          </a:bodyPr>
          <a:lstStyle/>
          <a:p>
            <a:pPr algn="r" fontAlgn="base">
              <a:lnSpc>
                <a:spcPct val="130000"/>
              </a:lnSpc>
              <a:spcBef>
                <a:spcPct val="0"/>
              </a:spcBef>
              <a:spcAft>
                <a:spcPct val="0"/>
              </a:spcAft>
            </a:pPr>
            <a:r>
              <a:rPr lang="zh-CN" altLang="en-US" sz="2800" b="1" dirty="0" smtClean="0">
                <a:solidFill>
                  <a:schemeClr val="tx1">
                    <a:lumMod val="95000"/>
                    <a:lumOff val="5000"/>
                  </a:schemeClr>
                </a:solidFill>
                <a:latin typeface="微软雅黑" panose="020B0503020204020204" pitchFamily="34" charset="-122"/>
                <a:ea typeface="微软雅黑" panose="020B0503020204020204" pitchFamily="34" charset="-122"/>
              </a:rPr>
              <a:t>您的标题打在这里</a:t>
            </a:r>
            <a:endPar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4901389" y="1589846"/>
            <a:ext cx="3271011" cy="381258"/>
          </a:xfrm>
          <a:prstGeom prst="rect">
            <a:avLst/>
          </a:prstGeom>
          <a:noFill/>
        </p:spPr>
        <p:txBody>
          <a:bodyPr wrap="square" rtlCol="0">
            <a:spAutoFit/>
          </a:bodyPr>
          <a:lstStyle/>
          <a:p>
            <a:pPr>
              <a:lnSpc>
                <a:spcPct val="130000"/>
              </a:lnSpc>
              <a:defRPr/>
            </a:pPr>
            <a:r>
              <a:rPr lang="zh-CN" altLang="en-US" sz="1600" kern="0" dirty="0" smtClean="0">
                <a:solidFill>
                  <a:schemeClr val="tx1">
                    <a:lumMod val="95000"/>
                    <a:lumOff val="5000"/>
                  </a:schemeClr>
                </a:solidFill>
                <a:latin typeface="微软雅黑" panose="020B0503020204020204" pitchFamily="34" charset="-122"/>
                <a:ea typeface="微软雅黑" panose="020B0503020204020204" pitchFamily="34" charset="-122"/>
              </a:rPr>
              <a:t>您的</a:t>
            </a:r>
            <a:r>
              <a:rPr lang="zh-CN" altLang="en-US" sz="1600" kern="0" dirty="0">
                <a:solidFill>
                  <a:schemeClr val="tx1">
                    <a:lumMod val="95000"/>
                    <a:lumOff val="5000"/>
                  </a:schemeClr>
                </a:solidFill>
                <a:latin typeface="微软雅黑" panose="020B0503020204020204" pitchFamily="34" charset="-122"/>
                <a:ea typeface="微软雅黑" panose="020B0503020204020204" pitchFamily="34" charset="-122"/>
              </a:rPr>
              <a:t>副</a:t>
            </a:r>
            <a:r>
              <a:rPr lang="zh-CN" altLang="en-US" sz="1600" kern="0" dirty="0" smtClean="0">
                <a:solidFill>
                  <a:schemeClr val="tx1">
                    <a:lumMod val="95000"/>
                    <a:lumOff val="5000"/>
                  </a:schemeClr>
                </a:solidFill>
                <a:latin typeface="微软雅黑" panose="020B0503020204020204" pitchFamily="34" charset="-122"/>
                <a:ea typeface="微软雅黑" panose="020B0503020204020204" pitchFamily="34" charset="-122"/>
              </a:rPr>
              <a:t>标题打在这里或通过复制</a:t>
            </a:r>
            <a:endParaRPr lang="zh-CN" altLang="en-US" sz="1600"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4115702" y="1610063"/>
            <a:ext cx="3730566" cy="0"/>
          </a:xfrm>
          <a:prstGeom prst="line">
            <a:avLst/>
          </a:prstGeom>
          <a:noFill/>
          <a:ln w="19050" cap="flat" cmpd="sng" algn="ctr">
            <a:solidFill>
              <a:srgbClr val="3D73A9"/>
            </a:solidFill>
            <a:prstDash val="solid"/>
          </a:ln>
          <a:effectLst/>
        </p:spPr>
      </p:cxnSp>
      <p:sp>
        <p:nvSpPr>
          <p:cNvPr id="57" name="六边形 56"/>
          <p:cNvSpPr/>
          <p:nvPr/>
        </p:nvSpPr>
        <p:spPr>
          <a:xfrm>
            <a:off x="5652675" y="2329813"/>
            <a:ext cx="1497221" cy="1290708"/>
          </a:xfrm>
          <a:prstGeom prst="hexagon">
            <a:avLst/>
          </a:prstGeom>
          <a:blipFill>
            <a:blip r:embed="rId3" cstate="prin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六边形 57"/>
          <p:cNvSpPr/>
          <p:nvPr/>
        </p:nvSpPr>
        <p:spPr>
          <a:xfrm>
            <a:off x="6877481" y="3163859"/>
            <a:ext cx="1106131" cy="953562"/>
          </a:xfrm>
          <a:prstGeom prst="hexagon">
            <a:avLst/>
          </a:prstGeom>
          <a:blipFill dpi="0" rotWithShape="1">
            <a:blip r:embed="rId4" cstate="print"/>
            <a:srcRec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5115306" y="3282541"/>
            <a:ext cx="808660" cy="697121"/>
          </a:xfrm>
          <a:prstGeom prst="hexagon">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六边形 59"/>
          <p:cNvSpPr/>
          <p:nvPr/>
        </p:nvSpPr>
        <p:spPr>
          <a:xfrm>
            <a:off x="7061911" y="2448578"/>
            <a:ext cx="615484" cy="530590"/>
          </a:xfrm>
          <a:prstGeom prst="hexagon">
            <a:avLst/>
          </a:prstGeom>
          <a:solidFill>
            <a:schemeClr val="tx1">
              <a:lumMod val="65000"/>
              <a:lumOff val="3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0" y="5035773"/>
            <a:ext cx="9144000" cy="107727"/>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par>
                          <p:cTn id="54" fill="hold">
                            <p:stCondLst>
                              <p:cond delay="1500"/>
                            </p:stCondLst>
                            <p:childTnLst>
                              <p:par>
                                <p:cTn id="55" presetID="31" presetClass="entr" presetSubtype="0" fill="hold" grpId="0" nodeType="after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 calcmode="lin" valueType="num">
                                      <p:cBhvr>
                                        <p:cTn id="59" dur="1000" fill="hold"/>
                                        <p:tgtEl>
                                          <p:spTgt spid="48"/>
                                        </p:tgtEl>
                                        <p:attrNameLst>
                                          <p:attrName>style.rotation</p:attrName>
                                        </p:attrNameLst>
                                      </p:cBhvr>
                                      <p:tavLst>
                                        <p:tav tm="0">
                                          <p:val>
                                            <p:fltVal val="90"/>
                                          </p:val>
                                        </p:tav>
                                        <p:tav tm="100000">
                                          <p:val>
                                            <p:fltVal val="0"/>
                                          </p:val>
                                        </p:tav>
                                      </p:tavLst>
                                    </p:anim>
                                    <p:animEffect transition="in" filter="fade">
                                      <p:cBhvr>
                                        <p:cTn id="60" dur="1000"/>
                                        <p:tgtEl>
                                          <p:spTgt spid="48"/>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p:cTn id="63" dur="500" fill="hold"/>
                                        <p:tgtEl>
                                          <p:spTgt spid="51"/>
                                        </p:tgtEl>
                                        <p:attrNameLst>
                                          <p:attrName>ppt_w</p:attrName>
                                        </p:attrNameLst>
                                      </p:cBhvr>
                                      <p:tavLst>
                                        <p:tav tm="0">
                                          <p:val>
                                            <p:fltVal val="0"/>
                                          </p:val>
                                        </p:tav>
                                        <p:tav tm="100000">
                                          <p:val>
                                            <p:strVal val="#ppt_w"/>
                                          </p:val>
                                        </p:tav>
                                      </p:tavLst>
                                    </p:anim>
                                    <p:anim calcmode="lin" valueType="num">
                                      <p:cBhvr>
                                        <p:cTn id="64" dur="500" fill="hold"/>
                                        <p:tgtEl>
                                          <p:spTgt spid="51"/>
                                        </p:tgtEl>
                                        <p:attrNameLst>
                                          <p:attrName>ppt_h</p:attrName>
                                        </p:attrNameLst>
                                      </p:cBhvr>
                                      <p:tavLst>
                                        <p:tav tm="0">
                                          <p:val>
                                            <p:fltVal val="0"/>
                                          </p:val>
                                        </p:tav>
                                        <p:tav tm="100000">
                                          <p:val>
                                            <p:strVal val="#ppt_h"/>
                                          </p:val>
                                        </p:tav>
                                      </p:tavLst>
                                    </p:anim>
                                    <p:anim calcmode="lin" valueType="num">
                                      <p:cBhvr>
                                        <p:cTn id="65" dur="500" fill="hold"/>
                                        <p:tgtEl>
                                          <p:spTgt spid="51"/>
                                        </p:tgtEl>
                                        <p:attrNameLst>
                                          <p:attrName>style.rotation</p:attrName>
                                        </p:attrNameLst>
                                      </p:cBhvr>
                                      <p:tavLst>
                                        <p:tav tm="0">
                                          <p:val>
                                            <p:fltVal val="90"/>
                                          </p:val>
                                        </p:tav>
                                        <p:tav tm="100000">
                                          <p:val>
                                            <p:fltVal val="0"/>
                                          </p:val>
                                        </p:tav>
                                      </p:tavLst>
                                    </p:anim>
                                    <p:animEffect transition="in" filter="fade">
                                      <p:cBhvr>
                                        <p:cTn id="66" dur="500"/>
                                        <p:tgtEl>
                                          <p:spTgt spid="51"/>
                                        </p:tgtEl>
                                      </p:cBhvr>
                                    </p:animEffect>
                                  </p:childTnLst>
                                </p:cTn>
                              </p:par>
                              <p:par>
                                <p:cTn id="67" presetID="31" presetClass="entr" presetSubtype="0" fill="hold" grpId="0" nodeType="withEffect">
                                  <p:stCondLst>
                                    <p:cond delay="250"/>
                                  </p:stCondLst>
                                  <p:childTnLst>
                                    <p:set>
                                      <p:cBhvr>
                                        <p:cTn id="68" dur="1" fill="hold">
                                          <p:stCondLst>
                                            <p:cond delay="0"/>
                                          </p:stCondLst>
                                        </p:cTn>
                                        <p:tgtEl>
                                          <p:spTgt spid="49"/>
                                        </p:tgtEl>
                                        <p:attrNameLst>
                                          <p:attrName>style.visibility</p:attrName>
                                        </p:attrNameLst>
                                      </p:cBhvr>
                                      <p:to>
                                        <p:strVal val="visible"/>
                                      </p:to>
                                    </p:set>
                                    <p:anim calcmode="lin" valueType="num">
                                      <p:cBhvr>
                                        <p:cTn id="69" dur="500" fill="hold"/>
                                        <p:tgtEl>
                                          <p:spTgt spid="49"/>
                                        </p:tgtEl>
                                        <p:attrNameLst>
                                          <p:attrName>ppt_w</p:attrName>
                                        </p:attrNameLst>
                                      </p:cBhvr>
                                      <p:tavLst>
                                        <p:tav tm="0">
                                          <p:val>
                                            <p:fltVal val="0"/>
                                          </p:val>
                                        </p:tav>
                                        <p:tav tm="100000">
                                          <p:val>
                                            <p:strVal val="#ppt_w"/>
                                          </p:val>
                                        </p:tav>
                                      </p:tavLst>
                                    </p:anim>
                                    <p:anim calcmode="lin" valueType="num">
                                      <p:cBhvr>
                                        <p:cTn id="70" dur="500" fill="hold"/>
                                        <p:tgtEl>
                                          <p:spTgt spid="49"/>
                                        </p:tgtEl>
                                        <p:attrNameLst>
                                          <p:attrName>ppt_h</p:attrName>
                                        </p:attrNameLst>
                                      </p:cBhvr>
                                      <p:tavLst>
                                        <p:tav tm="0">
                                          <p:val>
                                            <p:fltVal val="0"/>
                                          </p:val>
                                        </p:tav>
                                        <p:tav tm="100000">
                                          <p:val>
                                            <p:strVal val="#ppt_h"/>
                                          </p:val>
                                        </p:tav>
                                      </p:tavLst>
                                    </p:anim>
                                    <p:anim calcmode="lin" valueType="num">
                                      <p:cBhvr>
                                        <p:cTn id="71" dur="500" fill="hold"/>
                                        <p:tgtEl>
                                          <p:spTgt spid="49"/>
                                        </p:tgtEl>
                                        <p:attrNameLst>
                                          <p:attrName>style.rotation</p:attrName>
                                        </p:attrNameLst>
                                      </p:cBhvr>
                                      <p:tavLst>
                                        <p:tav tm="0">
                                          <p:val>
                                            <p:fltVal val="90"/>
                                          </p:val>
                                        </p:tav>
                                        <p:tav tm="100000">
                                          <p:val>
                                            <p:fltVal val="0"/>
                                          </p:val>
                                        </p:tav>
                                      </p:tavLst>
                                    </p:anim>
                                    <p:animEffect transition="in" filter="fade">
                                      <p:cBhvr>
                                        <p:cTn id="72" dur="500"/>
                                        <p:tgtEl>
                                          <p:spTgt spid="49"/>
                                        </p:tgtEl>
                                      </p:cBhvr>
                                    </p:animEffect>
                                  </p:childTnLst>
                                </p:cTn>
                              </p:par>
                              <p:par>
                                <p:cTn id="73" presetID="31" presetClass="entr" presetSubtype="0" fill="hold" grpId="0" nodeType="withEffect">
                                  <p:stCondLst>
                                    <p:cond delay="500"/>
                                  </p:stCondLst>
                                  <p:childTnLst>
                                    <p:set>
                                      <p:cBhvr>
                                        <p:cTn id="74" dur="1" fill="hold">
                                          <p:stCondLst>
                                            <p:cond delay="0"/>
                                          </p:stCondLst>
                                        </p:cTn>
                                        <p:tgtEl>
                                          <p:spTgt spid="50"/>
                                        </p:tgtEl>
                                        <p:attrNameLst>
                                          <p:attrName>style.visibility</p:attrName>
                                        </p:attrNameLst>
                                      </p:cBhvr>
                                      <p:to>
                                        <p:strVal val="visible"/>
                                      </p:to>
                                    </p:set>
                                    <p:anim calcmode="lin" valueType="num">
                                      <p:cBhvr>
                                        <p:cTn id="75" dur="500" fill="hold"/>
                                        <p:tgtEl>
                                          <p:spTgt spid="50"/>
                                        </p:tgtEl>
                                        <p:attrNameLst>
                                          <p:attrName>ppt_w</p:attrName>
                                        </p:attrNameLst>
                                      </p:cBhvr>
                                      <p:tavLst>
                                        <p:tav tm="0">
                                          <p:val>
                                            <p:fltVal val="0"/>
                                          </p:val>
                                        </p:tav>
                                        <p:tav tm="100000">
                                          <p:val>
                                            <p:strVal val="#ppt_w"/>
                                          </p:val>
                                        </p:tav>
                                      </p:tavLst>
                                    </p:anim>
                                    <p:anim calcmode="lin" valueType="num">
                                      <p:cBhvr>
                                        <p:cTn id="76" dur="500" fill="hold"/>
                                        <p:tgtEl>
                                          <p:spTgt spid="50"/>
                                        </p:tgtEl>
                                        <p:attrNameLst>
                                          <p:attrName>ppt_h</p:attrName>
                                        </p:attrNameLst>
                                      </p:cBhvr>
                                      <p:tavLst>
                                        <p:tav tm="0">
                                          <p:val>
                                            <p:fltVal val="0"/>
                                          </p:val>
                                        </p:tav>
                                        <p:tav tm="100000">
                                          <p:val>
                                            <p:strVal val="#ppt_h"/>
                                          </p:val>
                                        </p:tav>
                                      </p:tavLst>
                                    </p:anim>
                                    <p:anim calcmode="lin" valueType="num">
                                      <p:cBhvr>
                                        <p:cTn id="77" dur="500" fill="hold"/>
                                        <p:tgtEl>
                                          <p:spTgt spid="50"/>
                                        </p:tgtEl>
                                        <p:attrNameLst>
                                          <p:attrName>style.rotation</p:attrName>
                                        </p:attrNameLst>
                                      </p:cBhvr>
                                      <p:tavLst>
                                        <p:tav tm="0">
                                          <p:val>
                                            <p:fltVal val="90"/>
                                          </p:val>
                                        </p:tav>
                                        <p:tav tm="100000">
                                          <p:val>
                                            <p:fltVal val="0"/>
                                          </p:val>
                                        </p:tav>
                                      </p:tavLst>
                                    </p:anim>
                                    <p:animEffect transition="in" filter="fade">
                                      <p:cBhvr>
                                        <p:cTn id="78" dur="500"/>
                                        <p:tgtEl>
                                          <p:spTgt spid="50"/>
                                        </p:tgtEl>
                                      </p:cBhvr>
                                    </p:animEffect>
                                  </p:childTnLst>
                                </p:cTn>
                              </p:par>
                              <p:par>
                                <p:cTn id="79" presetID="31" presetClass="entr" presetSubtype="0" fill="hold" grpId="0" nodeType="withEffect">
                                  <p:stCondLst>
                                    <p:cond delay="750"/>
                                  </p:stCondLst>
                                  <p:childTnLst>
                                    <p:set>
                                      <p:cBhvr>
                                        <p:cTn id="80" dur="1" fill="hold">
                                          <p:stCondLst>
                                            <p:cond delay="0"/>
                                          </p:stCondLst>
                                        </p:cTn>
                                        <p:tgtEl>
                                          <p:spTgt spid="52"/>
                                        </p:tgtEl>
                                        <p:attrNameLst>
                                          <p:attrName>style.visibility</p:attrName>
                                        </p:attrNameLst>
                                      </p:cBhvr>
                                      <p:to>
                                        <p:strVal val="visible"/>
                                      </p:to>
                                    </p:set>
                                    <p:anim calcmode="lin" valueType="num">
                                      <p:cBhvr>
                                        <p:cTn id="81" dur="500" fill="hold"/>
                                        <p:tgtEl>
                                          <p:spTgt spid="52"/>
                                        </p:tgtEl>
                                        <p:attrNameLst>
                                          <p:attrName>ppt_w</p:attrName>
                                        </p:attrNameLst>
                                      </p:cBhvr>
                                      <p:tavLst>
                                        <p:tav tm="0">
                                          <p:val>
                                            <p:fltVal val="0"/>
                                          </p:val>
                                        </p:tav>
                                        <p:tav tm="100000">
                                          <p:val>
                                            <p:strVal val="#ppt_w"/>
                                          </p:val>
                                        </p:tav>
                                      </p:tavLst>
                                    </p:anim>
                                    <p:anim calcmode="lin" valueType="num">
                                      <p:cBhvr>
                                        <p:cTn id="82" dur="500" fill="hold"/>
                                        <p:tgtEl>
                                          <p:spTgt spid="52"/>
                                        </p:tgtEl>
                                        <p:attrNameLst>
                                          <p:attrName>ppt_h</p:attrName>
                                        </p:attrNameLst>
                                      </p:cBhvr>
                                      <p:tavLst>
                                        <p:tav tm="0">
                                          <p:val>
                                            <p:fltVal val="0"/>
                                          </p:val>
                                        </p:tav>
                                        <p:tav tm="100000">
                                          <p:val>
                                            <p:strVal val="#ppt_h"/>
                                          </p:val>
                                        </p:tav>
                                      </p:tavLst>
                                    </p:anim>
                                    <p:anim calcmode="lin" valueType="num">
                                      <p:cBhvr>
                                        <p:cTn id="83" dur="500" fill="hold"/>
                                        <p:tgtEl>
                                          <p:spTgt spid="52"/>
                                        </p:tgtEl>
                                        <p:attrNameLst>
                                          <p:attrName>style.rotation</p:attrName>
                                        </p:attrNameLst>
                                      </p:cBhvr>
                                      <p:tavLst>
                                        <p:tav tm="0">
                                          <p:val>
                                            <p:fltVal val="90"/>
                                          </p:val>
                                        </p:tav>
                                        <p:tav tm="100000">
                                          <p:val>
                                            <p:fltVal val="0"/>
                                          </p:val>
                                        </p:tav>
                                      </p:tavLst>
                                    </p:anim>
                                    <p:animEffect transition="in" filter="fade">
                                      <p:cBhvr>
                                        <p:cTn id="84" dur="500"/>
                                        <p:tgtEl>
                                          <p:spTgt spid="52"/>
                                        </p:tgtEl>
                                      </p:cBhvr>
                                    </p:animEffect>
                                  </p:childTnLst>
                                </p:cTn>
                              </p:par>
                              <p:par>
                                <p:cTn id="85" presetID="31" presetClass="entr" presetSubtype="0" fill="hold" grpId="0" nodeType="withEffect">
                                  <p:stCondLst>
                                    <p:cond delay="1000"/>
                                  </p:stCondLst>
                                  <p:childTnLst>
                                    <p:set>
                                      <p:cBhvr>
                                        <p:cTn id="86" dur="1" fill="hold">
                                          <p:stCondLst>
                                            <p:cond delay="0"/>
                                          </p:stCondLst>
                                        </p:cTn>
                                        <p:tgtEl>
                                          <p:spTgt spid="53"/>
                                        </p:tgtEl>
                                        <p:attrNameLst>
                                          <p:attrName>style.visibility</p:attrName>
                                        </p:attrNameLst>
                                      </p:cBhvr>
                                      <p:to>
                                        <p:strVal val="visible"/>
                                      </p:to>
                                    </p:set>
                                    <p:anim calcmode="lin" valueType="num">
                                      <p:cBhvr>
                                        <p:cTn id="87" dur="500" fill="hold"/>
                                        <p:tgtEl>
                                          <p:spTgt spid="53"/>
                                        </p:tgtEl>
                                        <p:attrNameLst>
                                          <p:attrName>ppt_w</p:attrName>
                                        </p:attrNameLst>
                                      </p:cBhvr>
                                      <p:tavLst>
                                        <p:tav tm="0">
                                          <p:val>
                                            <p:fltVal val="0"/>
                                          </p:val>
                                        </p:tav>
                                        <p:tav tm="100000">
                                          <p:val>
                                            <p:strVal val="#ppt_w"/>
                                          </p:val>
                                        </p:tav>
                                      </p:tavLst>
                                    </p:anim>
                                    <p:anim calcmode="lin" valueType="num">
                                      <p:cBhvr>
                                        <p:cTn id="88" dur="500" fill="hold"/>
                                        <p:tgtEl>
                                          <p:spTgt spid="53"/>
                                        </p:tgtEl>
                                        <p:attrNameLst>
                                          <p:attrName>ppt_h</p:attrName>
                                        </p:attrNameLst>
                                      </p:cBhvr>
                                      <p:tavLst>
                                        <p:tav tm="0">
                                          <p:val>
                                            <p:fltVal val="0"/>
                                          </p:val>
                                        </p:tav>
                                        <p:tav tm="100000">
                                          <p:val>
                                            <p:strVal val="#ppt_h"/>
                                          </p:val>
                                        </p:tav>
                                      </p:tavLst>
                                    </p:anim>
                                    <p:anim calcmode="lin" valueType="num">
                                      <p:cBhvr>
                                        <p:cTn id="89" dur="500" fill="hold"/>
                                        <p:tgtEl>
                                          <p:spTgt spid="53"/>
                                        </p:tgtEl>
                                        <p:attrNameLst>
                                          <p:attrName>style.rotation</p:attrName>
                                        </p:attrNameLst>
                                      </p:cBhvr>
                                      <p:tavLst>
                                        <p:tav tm="0">
                                          <p:val>
                                            <p:fltVal val="90"/>
                                          </p:val>
                                        </p:tav>
                                        <p:tav tm="100000">
                                          <p:val>
                                            <p:fltVal val="0"/>
                                          </p:val>
                                        </p:tav>
                                      </p:tavLst>
                                    </p:anim>
                                    <p:animEffect transition="in" filter="fade">
                                      <p:cBhvr>
                                        <p:cTn id="90" dur="500"/>
                                        <p:tgtEl>
                                          <p:spTgt spid="53"/>
                                        </p:tgtEl>
                                      </p:cBhvr>
                                    </p:animEffect>
                                  </p:childTnLst>
                                </p:cTn>
                              </p:par>
                            </p:childTnLst>
                          </p:cTn>
                        </p:par>
                        <p:par>
                          <p:cTn id="91" fill="hold">
                            <p:stCondLst>
                              <p:cond delay="2500"/>
                            </p:stCondLst>
                            <p:childTnLst>
                              <p:par>
                                <p:cTn id="92" presetID="22" presetClass="entr" presetSubtype="2" fill="hold" nodeType="after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right)">
                                      <p:cBhvr>
                                        <p:cTn id="94" dur="500"/>
                                        <p:tgtEl>
                                          <p:spTgt spid="56"/>
                                        </p:tgtEl>
                                      </p:cBhvr>
                                    </p:animEffect>
                                  </p:childTnLst>
                                </p:cTn>
                              </p:par>
                            </p:childTnLst>
                          </p:cTn>
                        </p:par>
                        <p:par>
                          <p:cTn id="95" fill="hold">
                            <p:stCondLst>
                              <p:cond delay="3000"/>
                            </p:stCondLst>
                            <p:childTnLst>
                              <p:par>
                                <p:cTn id="96" presetID="42" presetClass="entr" presetSubtype="0" fill="hold" grpId="0" nodeType="after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1000"/>
                                        <p:tgtEl>
                                          <p:spTgt spid="54"/>
                                        </p:tgtEl>
                                      </p:cBhvr>
                                    </p:animEffect>
                                    <p:anim calcmode="lin" valueType="num">
                                      <p:cBhvr>
                                        <p:cTn id="99" dur="1000" fill="hold"/>
                                        <p:tgtEl>
                                          <p:spTgt spid="54"/>
                                        </p:tgtEl>
                                        <p:attrNameLst>
                                          <p:attrName>ppt_x</p:attrName>
                                        </p:attrNameLst>
                                      </p:cBhvr>
                                      <p:tavLst>
                                        <p:tav tm="0">
                                          <p:val>
                                            <p:strVal val="#ppt_x"/>
                                          </p:val>
                                        </p:tav>
                                        <p:tav tm="100000">
                                          <p:val>
                                            <p:strVal val="#ppt_x"/>
                                          </p:val>
                                        </p:tav>
                                      </p:tavLst>
                                    </p:anim>
                                    <p:anim calcmode="lin" valueType="num">
                                      <p:cBhvr>
                                        <p:cTn id="100" dur="1000" fill="hold"/>
                                        <p:tgtEl>
                                          <p:spTgt spid="54"/>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1000"/>
                                        <p:tgtEl>
                                          <p:spTgt spid="55"/>
                                        </p:tgtEl>
                                      </p:cBhvr>
                                    </p:animEffect>
                                    <p:anim calcmode="lin" valueType="num">
                                      <p:cBhvr>
                                        <p:cTn id="104" dur="1000" fill="hold"/>
                                        <p:tgtEl>
                                          <p:spTgt spid="55"/>
                                        </p:tgtEl>
                                        <p:attrNameLst>
                                          <p:attrName>ppt_x</p:attrName>
                                        </p:attrNameLst>
                                      </p:cBhvr>
                                      <p:tavLst>
                                        <p:tav tm="0">
                                          <p:val>
                                            <p:strVal val="#ppt_x"/>
                                          </p:val>
                                        </p:tav>
                                        <p:tav tm="100000">
                                          <p:val>
                                            <p:strVal val="#ppt_x"/>
                                          </p:val>
                                        </p:tav>
                                      </p:tavLst>
                                    </p:anim>
                                    <p:anim calcmode="lin" valueType="num">
                                      <p:cBhvr>
                                        <p:cTn id="105" dur="1000" fill="hold"/>
                                        <p:tgtEl>
                                          <p:spTgt spid="55"/>
                                        </p:tgtEl>
                                        <p:attrNameLst>
                                          <p:attrName>ppt_y</p:attrName>
                                        </p:attrNameLst>
                                      </p:cBhvr>
                                      <p:tavLst>
                                        <p:tav tm="0">
                                          <p:val>
                                            <p:strVal val="#ppt_y-.1"/>
                                          </p:val>
                                        </p:tav>
                                        <p:tav tm="100000">
                                          <p:val>
                                            <p:strVal val="#ppt_y"/>
                                          </p:val>
                                        </p:tav>
                                      </p:tavLst>
                                    </p:anim>
                                  </p:childTnLst>
                                </p:cTn>
                              </p:par>
                            </p:childTnLst>
                          </p:cTn>
                        </p:par>
                        <p:par>
                          <p:cTn id="106" fill="hold">
                            <p:stCondLst>
                              <p:cond delay="4000"/>
                            </p:stCondLst>
                            <p:childTnLst>
                              <p:par>
                                <p:cTn id="107" presetID="23" presetClass="entr" presetSubtype="16" fill="hold" grpId="0" nodeType="afterEffect">
                                  <p:stCondLst>
                                    <p:cond delay="0"/>
                                  </p:stCondLst>
                                  <p:childTnLst>
                                    <p:set>
                                      <p:cBhvr>
                                        <p:cTn id="108" dur="1" fill="hold">
                                          <p:stCondLst>
                                            <p:cond delay="0"/>
                                          </p:stCondLst>
                                        </p:cTn>
                                        <p:tgtEl>
                                          <p:spTgt spid="57"/>
                                        </p:tgtEl>
                                        <p:attrNameLst>
                                          <p:attrName>style.visibility</p:attrName>
                                        </p:attrNameLst>
                                      </p:cBhvr>
                                      <p:to>
                                        <p:strVal val="visible"/>
                                      </p:to>
                                    </p:set>
                                    <p:anim calcmode="lin" valueType="num">
                                      <p:cBhvr>
                                        <p:cTn id="109" dur="500" fill="hold"/>
                                        <p:tgtEl>
                                          <p:spTgt spid="57"/>
                                        </p:tgtEl>
                                        <p:attrNameLst>
                                          <p:attrName>ppt_w</p:attrName>
                                        </p:attrNameLst>
                                      </p:cBhvr>
                                      <p:tavLst>
                                        <p:tav tm="0">
                                          <p:val>
                                            <p:fltVal val="0"/>
                                          </p:val>
                                        </p:tav>
                                        <p:tav tm="100000">
                                          <p:val>
                                            <p:strVal val="#ppt_w"/>
                                          </p:val>
                                        </p:tav>
                                      </p:tavLst>
                                    </p:anim>
                                    <p:anim calcmode="lin" valueType="num">
                                      <p:cBhvr>
                                        <p:cTn id="110" dur="500" fill="hold"/>
                                        <p:tgtEl>
                                          <p:spTgt spid="57"/>
                                        </p:tgtEl>
                                        <p:attrNameLst>
                                          <p:attrName>ppt_h</p:attrName>
                                        </p:attrNameLst>
                                      </p:cBhvr>
                                      <p:tavLst>
                                        <p:tav tm="0">
                                          <p:val>
                                            <p:fltVal val="0"/>
                                          </p:val>
                                        </p:tav>
                                        <p:tav tm="100000">
                                          <p:val>
                                            <p:strVal val="#ppt_h"/>
                                          </p:val>
                                        </p:tav>
                                      </p:tavLst>
                                    </p:anim>
                                  </p:childTnLst>
                                </p:cTn>
                              </p:par>
                              <p:par>
                                <p:cTn id="111" presetID="23" presetClass="entr" presetSubtype="16" fill="hold" grpId="0" nodeType="withEffect">
                                  <p:stCondLst>
                                    <p:cond delay="200"/>
                                  </p:stCondLst>
                                  <p:childTnLst>
                                    <p:set>
                                      <p:cBhvr>
                                        <p:cTn id="112" dur="1" fill="hold">
                                          <p:stCondLst>
                                            <p:cond delay="0"/>
                                          </p:stCondLst>
                                        </p:cTn>
                                        <p:tgtEl>
                                          <p:spTgt spid="59"/>
                                        </p:tgtEl>
                                        <p:attrNameLst>
                                          <p:attrName>style.visibility</p:attrName>
                                        </p:attrNameLst>
                                      </p:cBhvr>
                                      <p:to>
                                        <p:strVal val="visible"/>
                                      </p:to>
                                    </p:set>
                                    <p:anim calcmode="lin" valueType="num">
                                      <p:cBhvr>
                                        <p:cTn id="113" dur="500" fill="hold"/>
                                        <p:tgtEl>
                                          <p:spTgt spid="59"/>
                                        </p:tgtEl>
                                        <p:attrNameLst>
                                          <p:attrName>ppt_w</p:attrName>
                                        </p:attrNameLst>
                                      </p:cBhvr>
                                      <p:tavLst>
                                        <p:tav tm="0">
                                          <p:val>
                                            <p:fltVal val="0"/>
                                          </p:val>
                                        </p:tav>
                                        <p:tav tm="100000">
                                          <p:val>
                                            <p:strVal val="#ppt_w"/>
                                          </p:val>
                                        </p:tav>
                                      </p:tavLst>
                                    </p:anim>
                                    <p:anim calcmode="lin" valueType="num">
                                      <p:cBhvr>
                                        <p:cTn id="114" dur="500" fill="hold"/>
                                        <p:tgtEl>
                                          <p:spTgt spid="59"/>
                                        </p:tgtEl>
                                        <p:attrNameLst>
                                          <p:attrName>ppt_h</p:attrName>
                                        </p:attrNameLst>
                                      </p:cBhvr>
                                      <p:tavLst>
                                        <p:tav tm="0">
                                          <p:val>
                                            <p:fltVal val="0"/>
                                          </p:val>
                                        </p:tav>
                                        <p:tav tm="100000">
                                          <p:val>
                                            <p:strVal val="#ppt_h"/>
                                          </p:val>
                                        </p:tav>
                                      </p:tavLst>
                                    </p:anim>
                                  </p:childTnLst>
                                </p:cTn>
                              </p:par>
                              <p:par>
                                <p:cTn id="115" presetID="23" presetClass="entr" presetSubtype="16" fill="hold" grpId="0" nodeType="withEffect">
                                  <p:stCondLst>
                                    <p:cond delay="300"/>
                                  </p:stCondLst>
                                  <p:childTnLst>
                                    <p:set>
                                      <p:cBhvr>
                                        <p:cTn id="116" dur="1" fill="hold">
                                          <p:stCondLst>
                                            <p:cond delay="0"/>
                                          </p:stCondLst>
                                        </p:cTn>
                                        <p:tgtEl>
                                          <p:spTgt spid="58"/>
                                        </p:tgtEl>
                                        <p:attrNameLst>
                                          <p:attrName>style.visibility</p:attrName>
                                        </p:attrNameLst>
                                      </p:cBhvr>
                                      <p:to>
                                        <p:strVal val="visible"/>
                                      </p:to>
                                    </p:set>
                                    <p:anim calcmode="lin" valueType="num">
                                      <p:cBhvr>
                                        <p:cTn id="117" dur="500" fill="hold"/>
                                        <p:tgtEl>
                                          <p:spTgt spid="58"/>
                                        </p:tgtEl>
                                        <p:attrNameLst>
                                          <p:attrName>ppt_w</p:attrName>
                                        </p:attrNameLst>
                                      </p:cBhvr>
                                      <p:tavLst>
                                        <p:tav tm="0">
                                          <p:val>
                                            <p:fltVal val="0"/>
                                          </p:val>
                                        </p:tav>
                                        <p:tav tm="100000">
                                          <p:val>
                                            <p:strVal val="#ppt_w"/>
                                          </p:val>
                                        </p:tav>
                                      </p:tavLst>
                                    </p:anim>
                                    <p:anim calcmode="lin" valueType="num">
                                      <p:cBhvr>
                                        <p:cTn id="118" dur="500" fill="hold"/>
                                        <p:tgtEl>
                                          <p:spTgt spid="58"/>
                                        </p:tgtEl>
                                        <p:attrNameLst>
                                          <p:attrName>ppt_h</p:attrName>
                                        </p:attrNameLst>
                                      </p:cBhvr>
                                      <p:tavLst>
                                        <p:tav tm="0">
                                          <p:val>
                                            <p:fltVal val="0"/>
                                          </p:val>
                                        </p:tav>
                                        <p:tav tm="100000">
                                          <p:val>
                                            <p:strVal val="#ppt_h"/>
                                          </p:val>
                                        </p:tav>
                                      </p:tavLst>
                                    </p:anim>
                                  </p:childTnLst>
                                </p:cTn>
                              </p:par>
                              <p:par>
                                <p:cTn id="119" presetID="23" presetClass="entr" presetSubtype="16" fill="hold" grpId="0" nodeType="withEffect">
                                  <p:stCondLst>
                                    <p:cond delay="500"/>
                                  </p:stCondLst>
                                  <p:childTnLst>
                                    <p:set>
                                      <p:cBhvr>
                                        <p:cTn id="120" dur="1" fill="hold">
                                          <p:stCondLst>
                                            <p:cond delay="0"/>
                                          </p:stCondLst>
                                        </p:cTn>
                                        <p:tgtEl>
                                          <p:spTgt spid="60"/>
                                        </p:tgtEl>
                                        <p:attrNameLst>
                                          <p:attrName>style.visibility</p:attrName>
                                        </p:attrNameLst>
                                      </p:cBhvr>
                                      <p:to>
                                        <p:strVal val="visible"/>
                                      </p:to>
                                    </p:set>
                                    <p:anim calcmode="lin" valueType="num">
                                      <p:cBhvr>
                                        <p:cTn id="121" dur="500" fill="hold"/>
                                        <p:tgtEl>
                                          <p:spTgt spid="60"/>
                                        </p:tgtEl>
                                        <p:attrNameLst>
                                          <p:attrName>ppt_w</p:attrName>
                                        </p:attrNameLst>
                                      </p:cBhvr>
                                      <p:tavLst>
                                        <p:tav tm="0">
                                          <p:val>
                                            <p:fltVal val="0"/>
                                          </p:val>
                                        </p:tav>
                                        <p:tav tm="100000">
                                          <p:val>
                                            <p:strVal val="#ppt_w"/>
                                          </p:val>
                                        </p:tav>
                                      </p:tavLst>
                                    </p:anim>
                                    <p:anim calcmode="lin" valueType="num">
                                      <p:cBhvr>
                                        <p:cTn id="122" dur="500" fill="hold"/>
                                        <p:tgtEl>
                                          <p:spTgt spid="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7" grpId="0" animBg="1"/>
      <p:bldP spid="58" grpId="0" animBg="1"/>
      <p:bldP spid="59" grpId="0" animBg="1"/>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六边形 6"/>
          <p:cNvSpPr/>
          <p:nvPr/>
        </p:nvSpPr>
        <p:spPr>
          <a:xfrm rot="16200000">
            <a:off x="4439938" y="2254042"/>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六边形 7"/>
          <p:cNvSpPr/>
          <p:nvPr/>
        </p:nvSpPr>
        <p:spPr>
          <a:xfrm rot="16200000">
            <a:off x="6112775" y="3492183"/>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六边形 8"/>
          <p:cNvSpPr/>
          <p:nvPr/>
        </p:nvSpPr>
        <p:spPr>
          <a:xfrm rot="16200000">
            <a:off x="5911061" y="949179"/>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0" name="六边形 9"/>
          <p:cNvSpPr/>
          <p:nvPr/>
        </p:nvSpPr>
        <p:spPr>
          <a:xfrm rot="16200000">
            <a:off x="7444266" y="2242630"/>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xmlns="" val="0"/>
              </a:ext>
            </a:extLst>
          </a:blip>
          <a:stretch>
            <a:fillRect/>
          </a:stretch>
        </p:blipFill>
        <p:spPr>
          <a:xfrm>
            <a:off x="4791697" y="2569923"/>
            <a:ext cx="452586" cy="421010"/>
          </a:xfrm>
          <a:prstGeom prst="rect">
            <a:avLst/>
          </a:prstGeom>
        </p:spPr>
      </p:pic>
      <p:pic>
        <p:nvPicPr>
          <p:cNvPr id="12" name="图片 11"/>
          <p:cNvPicPr>
            <a:picLocks noChangeAspect="1"/>
          </p:cNvPicPr>
          <p:nvPr/>
        </p:nvPicPr>
        <p:blipFill>
          <a:blip r:embed="rId4" cstate="print">
            <a:biLevel thresh="25000"/>
            <a:extLst>
              <a:ext uri="{28A0092B-C50C-407E-A947-70E740481C1C}">
                <a14:useLocalDpi xmlns:a14="http://schemas.microsoft.com/office/drawing/2010/main" xmlns="" val="0"/>
              </a:ext>
            </a:extLst>
          </a:blip>
          <a:stretch>
            <a:fillRect/>
          </a:stretch>
        </p:blipFill>
        <p:spPr>
          <a:xfrm>
            <a:off x="6370898" y="3746602"/>
            <a:ext cx="600385" cy="626402"/>
          </a:xfrm>
          <a:prstGeom prst="rect">
            <a:avLst/>
          </a:prstGeom>
        </p:spPr>
      </p:pic>
      <p:pic>
        <p:nvPicPr>
          <p:cNvPr id="13" name="图片 12"/>
          <p:cNvPicPr>
            <a:picLocks noChangeAspect="1"/>
          </p:cNvPicPr>
          <p:nvPr/>
        </p:nvPicPr>
        <p:blipFill>
          <a:blip r:embed="rId5" cstate="print">
            <a:biLevel thresh="25000"/>
            <a:extLst>
              <a:ext uri="{28A0092B-C50C-407E-A947-70E740481C1C}">
                <a14:useLocalDpi xmlns:a14="http://schemas.microsoft.com/office/drawing/2010/main" xmlns="" val="0"/>
              </a:ext>
            </a:extLst>
          </a:blip>
          <a:stretch>
            <a:fillRect/>
          </a:stretch>
        </p:blipFill>
        <p:spPr>
          <a:xfrm>
            <a:off x="6189771" y="1225102"/>
            <a:ext cx="585401" cy="573413"/>
          </a:xfrm>
          <a:prstGeom prst="rect">
            <a:avLst/>
          </a:prstGeom>
        </p:spPr>
      </p:pic>
      <p:pic>
        <p:nvPicPr>
          <p:cNvPr id="14" name="图片 13"/>
          <p:cNvPicPr>
            <a:picLocks noChangeAspect="1"/>
          </p:cNvPicPr>
          <p:nvPr/>
        </p:nvPicPr>
        <p:blipFill>
          <a:blip r:embed="rId6" cstate="print">
            <a:biLevel thresh="25000"/>
            <a:extLst>
              <a:ext uri="{28A0092B-C50C-407E-A947-70E740481C1C}">
                <a14:useLocalDpi xmlns:a14="http://schemas.microsoft.com/office/drawing/2010/main" xmlns="" val="0"/>
              </a:ext>
            </a:extLst>
          </a:blip>
          <a:stretch>
            <a:fillRect/>
          </a:stretch>
        </p:blipFill>
        <p:spPr>
          <a:xfrm>
            <a:off x="7733297" y="2508245"/>
            <a:ext cx="564761" cy="585401"/>
          </a:xfrm>
          <a:prstGeom prst="rect">
            <a:avLst/>
          </a:prstGeom>
        </p:spPr>
      </p:pic>
      <p:sp>
        <p:nvSpPr>
          <p:cNvPr id="15" name="圆角右箭头 14"/>
          <p:cNvSpPr/>
          <p:nvPr/>
        </p:nvSpPr>
        <p:spPr>
          <a:xfrm>
            <a:off x="5017990" y="1318608"/>
            <a:ext cx="757452" cy="733500"/>
          </a:xfrm>
          <a:prstGeom prst="bentArrow">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圆角右箭头 15"/>
          <p:cNvSpPr/>
          <p:nvPr/>
        </p:nvSpPr>
        <p:spPr>
          <a:xfrm rot="5400000">
            <a:off x="7394428" y="1330584"/>
            <a:ext cx="757452" cy="733500"/>
          </a:xfrm>
          <a:prstGeom prst="bentArrow">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7" name="圆角右箭头 16"/>
          <p:cNvSpPr/>
          <p:nvPr/>
        </p:nvSpPr>
        <p:spPr>
          <a:xfrm rot="10800000">
            <a:off x="7406404" y="3516193"/>
            <a:ext cx="757452" cy="733500"/>
          </a:xfrm>
          <a:prstGeom prst="bentArrow">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8" name="圆角右箭头 17"/>
          <p:cNvSpPr/>
          <p:nvPr/>
        </p:nvSpPr>
        <p:spPr>
          <a:xfrm rot="16200000">
            <a:off x="5029966" y="3470545"/>
            <a:ext cx="757452" cy="733500"/>
          </a:xfrm>
          <a:prstGeom prst="bentArrow">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TextBox 18"/>
          <p:cNvSpPr txBox="1"/>
          <p:nvPr/>
        </p:nvSpPr>
        <p:spPr>
          <a:xfrm>
            <a:off x="6102681" y="2561008"/>
            <a:ext cx="1107996" cy="461665"/>
          </a:xfrm>
          <a:prstGeom prst="rect">
            <a:avLst/>
          </a:prstGeom>
          <a:noFill/>
        </p:spPr>
        <p:txBody>
          <a:bodyPr wrap="none" rtlCol="0">
            <a:spAutoFit/>
          </a:bodyPr>
          <a:lstStyle/>
          <a:p>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关键词</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flipH="1">
            <a:off x="625326" y="1696973"/>
            <a:ext cx="322659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95000"/>
                    <a:lumOff val="5000"/>
                  </a:schemeClr>
                </a:solidFill>
              </a:rPr>
              <a:t>这里</a:t>
            </a:r>
            <a:r>
              <a:rPr lang="zh-CN" altLang="en-US" sz="1200" dirty="0">
                <a:solidFill>
                  <a:schemeClr val="tx1">
                    <a:lumMod val="95000"/>
                    <a:lumOff val="5000"/>
                  </a:schemeClr>
                </a:solidFill>
              </a:rPr>
              <a:t>输入简单的文字概述这里输入简单文字概述简单的文字概述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635691" y="1347614"/>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flipH="1">
            <a:off x="611560" y="3360451"/>
            <a:ext cx="322659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95000"/>
                    <a:lumOff val="5000"/>
                  </a:schemeClr>
                </a:solidFill>
              </a:rPr>
              <a:t>这里</a:t>
            </a:r>
            <a:r>
              <a:rPr lang="zh-CN" altLang="en-US" sz="1200" dirty="0">
                <a:solidFill>
                  <a:schemeClr val="tx1">
                    <a:lumMod val="95000"/>
                    <a:lumOff val="5000"/>
                  </a:schemeClr>
                </a:solidFill>
              </a:rPr>
              <a:t>输入简单的文字概述这里输入简单文字概述简单的文字概述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621925" y="3011092"/>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par>
                                <p:cTn id="18" presetID="21"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par>
                                <p:cTn id="24" presetID="21"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par>
                                <p:cTn id="27" presetID="21" presetClass="entr" presetSubtype="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2000"/>
                                        <p:tgtEl>
                                          <p:spTgt spid="14"/>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1)">
                                      <p:cBhvr>
                                        <p:cTn id="32" dur="2000"/>
                                        <p:tgtEl>
                                          <p:spTgt spid="10"/>
                                        </p:tgtEl>
                                      </p:cBhvr>
                                    </p:animEffect>
                                  </p:childTnLst>
                                </p:cTn>
                              </p:par>
                              <p:par>
                                <p:cTn id="33" presetID="21" presetClass="entr" presetSubtype="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1)">
                                      <p:cBhvr>
                                        <p:cTn id="35" dur="2000"/>
                                        <p:tgtEl>
                                          <p:spTgt spid="12"/>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heel(1)">
                                      <p:cBhvr>
                                        <p:cTn id="38" dur="2000"/>
                                        <p:tgtEl>
                                          <p:spTgt spid="8"/>
                                        </p:tgtEl>
                                      </p:cBhvr>
                                    </p:animEffect>
                                  </p:childTnLst>
                                </p:cTn>
                              </p:par>
                            </p:childTnLst>
                          </p:cTn>
                        </p:par>
                        <p:par>
                          <p:cTn id="39" fill="hold">
                            <p:stCondLst>
                              <p:cond delay="3000"/>
                            </p:stCondLst>
                            <p:childTnLst>
                              <p:par>
                                <p:cTn id="40" presetID="22" presetClass="entr" presetSubtype="4"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4500"/>
                            </p:stCondLst>
                            <p:childTnLst>
                              <p:par>
                                <p:cTn id="52" presetID="22" presetClass="entr" presetSubtype="4"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ppt_w</p:attrName>
                                        </p:attrNameLst>
                                      </p:cBhvr>
                                      <p:tavLst>
                                        <p:tav tm="0">
                                          <p:val>
                                            <p:fltVal val="0"/>
                                          </p:val>
                                        </p:tav>
                                        <p:tav tm="100000">
                                          <p:val>
                                            <p:strVal val="#ppt_w"/>
                                          </p:val>
                                        </p:tav>
                                      </p:tavLst>
                                    </p:anim>
                                    <p:anim calcmode="lin" valueType="num">
                                      <p:cBhvr>
                                        <p:cTn id="59" dur="500" fill="hold"/>
                                        <p:tgtEl>
                                          <p:spTgt spid="19"/>
                                        </p:tgtEl>
                                        <p:attrNameLst>
                                          <p:attrName>ppt_h</p:attrName>
                                        </p:attrNameLst>
                                      </p:cBhvr>
                                      <p:tavLst>
                                        <p:tav tm="0">
                                          <p:val>
                                            <p:fltVal val="0"/>
                                          </p:val>
                                        </p:tav>
                                        <p:tav tm="100000">
                                          <p:val>
                                            <p:strVal val="#ppt_h"/>
                                          </p:val>
                                        </p:tav>
                                      </p:tavLst>
                                    </p:anim>
                                    <p:animEffect transition="in" filter="fade">
                                      <p:cBhvr>
                                        <p:cTn id="60" dur="500"/>
                                        <p:tgtEl>
                                          <p:spTgt spid="19"/>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350"/>
                                        <p:tgtEl>
                                          <p:spTgt spid="21"/>
                                        </p:tgtEl>
                                      </p:cBhvr>
                                    </p:animEffect>
                                  </p:childTnLst>
                                </p:cTn>
                              </p:par>
                              <p:par>
                                <p:cTn id="65" presetID="26" presetClass="emph" presetSubtype="0" fill="hold" grpId="1" nodeType="withEffect">
                                  <p:stCondLst>
                                    <p:cond delay="0"/>
                                  </p:stCondLst>
                                  <p:childTnLst>
                                    <p:animEffect transition="out" filter="fade">
                                      <p:cBhvr>
                                        <p:cTn id="66" dur="400" tmFilter="0, 0; .2, .5; .8, .5; 1, 0"/>
                                        <p:tgtEl>
                                          <p:spTgt spid="21"/>
                                        </p:tgtEl>
                                      </p:cBhvr>
                                    </p:animEffect>
                                    <p:animScale>
                                      <p:cBhvr>
                                        <p:cTn id="67" dur="200" autoRev="1" fill="hold"/>
                                        <p:tgtEl>
                                          <p:spTgt spid="21"/>
                                        </p:tgtEl>
                                      </p:cBhvr>
                                      <p:by x="105000" y="105000"/>
                                    </p:animScale>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childTnLst>
                          </p:cTn>
                        </p:par>
                        <p:par>
                          <p:cTn id="72" fill="hold">
                            <p:stCondLst>
                              <p:cond delay="6500"/>
                            </p:stCondLst>
                            <p:childTnLst>
                              <p:par>
                                <p:cTn id="73" presetID="10" presetClass="entr" presetSubtype="0"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350"/>
                                        <p:tgtEl>
                                          <p:spTgt spid="23"/>
                                        </p:tgtEl>
                                      </p:cBhvr>
                                    </p:animEffect>
                                  </p:childTnLst>
                                </p:cTn>
                              </p:par>
                              <p:par>
                                <p:cTn id="76" presetID="26" presetClass="emph" presetSubtype="0" fill="hold" grpId="1" nodeType="withEffect">
                                  <p:stCondLst>
                                    <p:cond delay="0"/>
                                  </p:stCondLst>
                                  <p:childTnLst>
                                    <p:animEffect transition="out" filter="fade">
                                      <p:cBhvr>
                                        <p:cTn id="77" dur="400" tmFilter="0, 0; .2, .5; .8, .5; 1, 0"/>
                                        <p:tgtEl>
                                          <p:spTgt spid="23"/>
                                        </p:tgtEl>
                                      </p:cBhvr>
                                    </p:animEffect>
                                    <p:animScale>
                                      <p:cBhvr>
                                        <p:cTn id="78" dur="200" autoRev="1" fill="hold"/>
                                        <p:tgtEl>
                                          <p:spTgt spid="23"/>
                                        </p:tgtEl>
                                      </p:cBhvr>
                                      <p:by x="105000" y="105000"/>
                                    </p:animScale>
                                  </p:childTnLst>
                                </p:cTn>
                              </p:par>
                            </p:childTnLst>
                          </p:cTn>
                        </p:par>
                        <p:par>
                          <p:cTn id="79" fill="hold">
                            <p:stCondLst>
                              <p:cond delay="7000"/>
                            </p:stCondLst>
                            <p:childTnLst>
                              <p:par>
                                <p:cTn id="80" presetID="10" presetClass="entr" presetSubtype="0"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5" grpId="0" animBg="1"/>
      <p:bldP spid="16" grpId="0" animBg="1"/>
      <p:bldP spid="17" grpId="0" animBg="1"/>
      <p:bldP spid="18" grpId="0" animBg="1"/>
      <p:bldP spid="19" grpId="0"/>
      <p:bldP spid="20" grpId="0"/>
      <p:bldP spid="21" grpId="0"/>
      <p:bldP spid="21" grpId="1"/>
      <p:bldP spid="22" grpId="0"/>
      <p:bldP spid="23" grpId="0"/>
      <p:bldP spid="2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24" name="五边形 23"/>
          <p:cNvSpPr/>
          <p:nvPr/>
        </p:nvSpPr>
        <p:spPr>
          <a:xfrm rot="16200000" flipV="1">
            <a:off x="7824983" y="3952541"/>
            <a:ext cx="1509742" cy="625252"/>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bwMode="auto">
          <a:xfrm>
            <a:off x="302330" y="1576801"/>
            <a:ext cx="4629710" cy="646331"/>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这里输入简单的文字概述这里输入简单文字概述简单的文字概述这里输入这里输入简单的文字概述这里输入简单文字概述简单的</a:t>
            </a:r>
            <a:r>
              <a:rPr lang="zh-CN" altLang="en-US" sz="1200" dirty="0" smtClean="0">
                <a:solidFill>
                  <a:schemeClr val="tx1">
                    <a:lumMod val="95000"/>
                    <a:lumOff val="5000"/>
                  </a:schemeClr>
                </a:solidFill>
              </a:rPr>
              <a:t>文字</a:t>
            </a:r>
            <a:endParaRPr lang="zh-CN" altLang="en-US" sz="1200" dirty="0">
              <a:solidFill>
                <a:schemeClr val="tx1">
                  <a:lumMod val="95000"/>
                  <a:lumOff val="5000"/>
                </a:schemeClr>
              </a:solidFill>
              <a:latin typeface="Calibri" panose="020F0502020204030204" pitchFamily="34" charset="0"/>
            </a:endParaRPr>
          </a:p>
        </p:txBody>
      </p:sp>
      <p:sp>
        <p:nvSpPr>
          <p:cNvPr id="26" name="矩形 25"/>
          <p:cNvSpPr/>
          <p:nvPr/>
        </p:nvSpPr>
        <p:spPr bwMode="auto">
          <a:xfrm>
            <a:off x="374337" y="1252787"/>
            <a:ext cx="2020887" cy="338554"/>
          </a:xfrm>
          <a:prstGeom prst="rect">
            <a:avLst/>
          </a:prstGeom>
        </p:spPr>
        <p:txBody>
          <a:bodyPr>
            <a:spAutoFit/>
          </a:bodyPr>
          <a:lstStyle/>
          <a:p>
            <a:pPr>
              <a:defRPr/>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sp>
        <p:nvSpPr>
          <p:cNvPr id="27" name="TextBox 26"/>
          <p:cNvSpPr txBox="1"/>
          <p:nvPr/>
        </p:nvSpPr>
        <p:spPr bwMode="auto">
          <a:xfrm>
            <a:off x="302330" y="2619154"/>
            <a:ext cx="4629710" cy="646331"/>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这里输入简单的文字概述这里输入简单文字概述简单的文字概述这里输入这里输入简单的文字概述这里输入简单文字概述简单的</a:t>
            </a:r>
            <a:r>
              <a:rPr lang="zh-CN" altLang="en-US" sz="1200" dirty="0" smtClean="0">
                <a:solidFill>
                  <a:schemeClr val="tx1">
                    <a:lumMod val="95000"/>
                    <a:lumOff val="5000"/>
                  </a:schemeClr>
                </a:solidFill>
              </a:rPr>
              <a:t>文字</a:t>
            </a:r>
            <a:endParaRPr lang="zh-CN" altLang="en-US" sz="1200" dirty="0">
              <a:solidFill>
                <a:schemeClr val="tx1">
                  <a:lumMod val="95000"/>
                  <a:lumOff val="5000"/>
                </a:schemeClr>
              </a:solidFill>
              <a:latin typeface="Calibri" panose="020F0502020204030204" pitchFamily="34" charset="0"/>
            </a:endParaRPr>
          </a:p>
        </p:txBody>
      </p:sp>
      <p:sp>
        <p:nvSpPr>
          <p:cNvPr id="28" name="矩形 27"/>
          <p:cNvSpPr/>
          <p:nvPr/>
        </p:nvSpPr>
        <p:spPr bwMode="auto">
          <a:xfrm>
            <a:off x="374337" y="2295140"/>
            <a:ext cx="2020887" cy="338554"/>
          </a:xfrm>
          <a:prstGeom prst="rect">
            <a:avLst/>
          </a:prstGeom>
        </p:spPr>
        <p:txBody>
          <a:bodyPr>
            <a:spAutoFit/>
          </a:bodyPr>
          <a:lstStyle/>
          <a:p>
            <a:pPr>
              <a:defRPr/>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sp>
        <p:nvSpPr>
          <p:cNvPr id="29" name="TextBox 28"/>
          <p:cNvSpPr txBox="1"/>
          <p:nvPr/>
        </p:nvSpPr>
        <p:spPr bwMode="auto">
          <a:xfrm>
            <a:off x="302330" y="3665033"/>
            <a:ext cx="4629710" cy="646331"/>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这里输入简单的文字概述这里输入简单文字概述简单的文字概述这里输入这里输入简单的文字概述这里输入简单文字概述简单的</a:t>
            </a:r>
            <a:r>
              <a:rPr lang="zh-CN" altLang="en-US" sz="1200" dirty="0" smtClean="0">
                <a:solidFill>
                  <a:schemeClr val="tx1">
                    <a:lumMod val="95000"/>
                    <a:lumOff val="5000"/>
                  </a:schemeClr>
                </a:solidFill>
              </a:rPr>
              <a:t>文字</a:t>
            </a:r>
            <a:endParaRPr lang="zh-CN" altLang="en-US" sz="1200" dirty="0">
              <a:solidFill>
                <a:schemeClr val="tx1">
                  <a:lumMod val="95000"/>
                  <a:lumOff val="5000"/>
                </a:schemeClr>
              </a:solidFill>
              <a:latin typeface="Calibri" panose="020F0502020204030204" pitchFamily="34" charset="0"/>
            </a:endParaRPr>
          </a:p>
        </p:txBody>
      </p:sp>
      <p:sp>
        <p:nvSpPr>
          <p:cNvPr id="30" name="矩形 29"/>
          <p:cNvSpPr/>
          <p:nvPr/>
        </p:nvSpPr>
        <p:spPr bwMode="auto">
          <a:xfrm>
            <a:off x="374337" y="3341019"/>
            <a:ext cx="2020887" cy="338554"/>
          </a:xfrm>
          <a:prstGeom prst="rect">
            <a:avLst/>
          </a:prstGeom>
        </p:spPr>
        <p:txBody>
          <a:bodyPr>
            <a:spAutoFit/>
          </a:bodyPr>
          <a:lstStyle/>
          <a:p>
            <a:pPr>
              <a:defRPr/>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sz="1600" b="1" dirty="0">
              <a:solidFill>
                <a:schemeClr val="tx1">
                  <a:lumMod val="95000"/>
                  <a:lumOff val="5000"/>
                </a:schemeClr>
              </a:solidFill>
            </a:endParaRPr>
          </a:p>
        </p:txBody>
      </p:sp>
      <p:grpSp>
        <p:nvGrpSpPr>
          <p:cNvPr id="31" name="组合 30"/>
          <p:cNvGrpSpPr/>
          <p:nvPr/>
        </p:nvGrpSpPr>
        <p:grpSpPr>
          <a:xfrm>
            <a:off x="5458916" y="2"/>
            <a:ext cx="625252" cy="3081902"/>
            <a:chOff x="5458916" y="380579"/>
            <a:chExt cx="625252" cy="3081902"/>
          </a:xfrm>
          <a:solidFill>
            <a:srgbClr val="3D73A9"/>
          </a:solidFill>
        </p:grpSpPr>
        <p:sp>
          <p:nvSpPr>
            <p:cNvPr id="32" name="五边形 31"/>
            <p:cNvSpPr/>
            <p:nvPr/>
          </p:nvSpPr>
          <p:spPr>
            <a:xfrm rot="5400000">
              <a:off x="4230591" y="1608904"/>
              <a:ext cx="3081902"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5540708" y="761745"/>
              <a:ext cx="461665" cy="1938992"/>
            </a:xfrm>
            <a:prstGeom prst="rect">
              <a:avLst/>
            </a:prstGeom>
            <a:grpFill/>
          </p:spPr>
          <p:txBody>
            <a:bodyPr vert="eaVert" wrap="none" rtlCol="0">
              <a:spAutoFit/>
            </a:bodyPr>
            <a:lstStyle/>
            <a:p>
              <a:r>
                <a:rPr lang="zh-CN" altLang="en-US" dirty="0" smtClean="0">
                  <a:solidFill>
                    <a:schemeClr val="bg1"/>
                  </a:solidFill>
                </a:rPr>
                <a:t>输入相关文字标题</a:t>
              </a:r>
              <a:endParaRPr lang="zh-CN" altLang="en-US" dirty="0">
                <a:solidFill>
                  <a:schemeClr val="bg1"/>
                </a:solidFill>
              </a:endParaRPr>
            </a:p>
          </p:txBody>
        </p:sp>
      </p:grpSp>
      <p:grpSp>
        <p:nvGrpSpPr>
          <p:cNvPr id="34" name="组合 33"/>
          <p:cNvGrpSpPr/>
          <p:nvPr/>
        </p:nvGrpSpPr>
        <p:grpSpPr>
          <a:xfrm>
            <a:off x="7331124" y="2"/>
            <a:ext cx="625252" cy="4311362"/>
            <a:chOff x="7331124" y="380579"/>
            <a:chExt cx="625252" cy="4311362"/>
          </a:xfrm>
          <a:solidFill>
            <a:srgbClr val="3D73A9"/>
          </a:solidFill>
        </p:grpSpPr>
        <p:sp>
          <p:nvSpPr>
            <p:cNvPr id="35" name="五边形 34"/>
            <p:cNvSpPr/>
            <p:nvPr/>
          </p:nvSpPr>
          <p:spPr>
            <a:xfrm rot="5400000">
              <a:off x="5488069" y="2223634"/>
              <a:ext cx="4311362"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7412916" y="941186"/>
              <a:ext cx="461665" cy="1938992"/>
            </a:xfrm>
            <a:prstGeom prst="rect">
              <a:avLst/>
            </a:prstGeom>
            <a:grpFill/>
          </p:spPr>
          <p:txBody>
            <a:bodyPr vert="eaVert" wrap="none" rtlCol="0">
              <a:spAutoFit/>
            </a:bodyPr>
            <a:lstStyle/>
            <a:p>
              <a:r>
                <a:rPr lang="zh-CN" altLang="en-US" dirty="0" smtClean="0">
                  <a:solidFill>
                    <a:schemeClr val="bg1"/>
                  </a:solidFill>
                </a:rPr>
                <a:t>输入相关文字标题</a:t>
              </a:r>
              <a:endParaRPr lang="zh-CN" altLang="en-US" dirty="0">
                <a:solidFill>
                  <a:schemeClr val="bg1"/>
                </a:solidFill>
              </a:endParaRPr>
            </a:p>
          </p:txBody>
        </p:sp>
      </p:grpSp>
      <p:grpSp>
        <p:nvGrpSpPr>
          <p:cNvPr id="37" name="组合 36"/>
          <p:cNvGrpSpPr/>
          <p:nvPr/>
        </p:nvGrpSpPr>
        <p:grpSpPr>
          <a:xfrm>
            <a:off x="6395020" y="1995679"/>
            <a:ext cx="625252" cy="3024359"/>
            <a:chOff x="6395020" y="2376256"/>
            <a:chExt cx="625252" cy="3024359"/>
          </a:xfrm>
          <a:solidFill>
            <a:srgbClr val="3D73A9"/>
          </a:solidFill>
        </p:grpSpPr>
        <p:sp>
          <p:nvSpPr>
            <p:cNvPr id="38" name="五边形 37"/>
            <p:cNvSpPr/>
            <p:nvPr/>
          </p:nvSpPr>
          <p:spPr>
            <a:xfrm rot="16200000" flipV="1">
              <a:off x="5195466" y="3575810"/>
              <a:ext cx="3024359"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6476813" y="2921377"/>
              <a:ext cx="461665" cy="1938992"/>
            </a:xfrm>
            <a:prstGeom prst="rect">
              <a:avLst/>
            </a:prstGeom>
            <a:grpFill/>
          </p:spPr>
          <p:txBody>
            <a:bodyPr vert="eaVert" wrap="none" rtlCol="0">
              <a:spAutoFit/>
            </a:bodyPr>
            <a:lstStyle/>
            <a:p>
              <a:r>
                <a:rPr lang="zh-CN" altLang="en-US" dirty="0" smtClean="0">
                  <a:solidFill>
                    <a:schemeClr val="bg1"/>
                  </a:solidFill>
                </a:rPr>
                <a:t>输入相关文字标题</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par>
                          <p:cTn id="30" fill="hold">
                            <p:stCondLst>
                              <p:cond delay="3000"/>
                            </p:stCondLst>
                            <p:childTnLst>
                              <p:par>
                                <p:cTn id="31" presetID="2" presetClass="entr" presetSubtype="2"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1+#ppt_w/2"/>
                                          </p:val>
                                        </p:tav>
                                        <p:tav tm="100000">
                                          <p:val>
                                            <p:strVal val="#ppt_x"/>
                                          </p:val>
                                        </p:tav>
                                      </p:tavLst>
                                    </p:anim>
                                    <p:anim calcmode="lin" valueType="num">
                                      <p:cBhvr additive="base">
                                        <p:cTn id="43" dur="500" fill="hold"/>
                                        <p:tgtEl>
                                          <p:spTgt spid="2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1+#ppt_w/2"/>
                                          </p:val>
                                        </p:tav>
                                        <p:tav tm="100000">
                                          <p:val>
                                            <p:strVal val="#ppt_x"/>
                                          </p:val>
                                        </p:tav>
                                      </p:tavLst>
                                    </p:anim>
                                    <p:anim calcmode="lin" valueType="num">
                                      <p:cBhvr additive="base">
                                        <p:cTn id="47" dur="500" fill="hold"/>
                                        <p:tgtEl>
                                          <p:spTgt spid="27"/>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1+#ppt_w/2"/>
                                          </p:val>
                                        </p:tav>
                                        <p:tav tm="100000">
                                          <p:val>
                                            <p:strVal val="#ppt_x"/>
                                          </p:val>
                                        </p:tav>
                                      </p:tavLst>
                                    </p:anim>
                                    <p:anim calcmode="lin" valueType="num">
                                      <p:cBhvr additive="base">
                                        <p:cTn id="52" dur="500" fill="hold"/>
                                        <p:tgtEl>
                                          <p:spTgt spid="3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animBg="1"/>
      <p:bldP spid="25" grpId="0"/>
      <p:bldP spid="26" grpId="0"/>
      <p:bldP spid="27" grpId="0"/>
      <p:bldP spid="28" grpId="0"/>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8" name="Line 3"/>
          <p:cNvSpPr>
            <a:spLocks noChangeShapeType="1"/>
          </p:cNvSpPr>
          <p:nvPr/>
        </p:nvSpPr>
        <p:spPr bwMode="auto">
          <a:xfrm rot="10800000">
            <a:off x="1713185" y="3922040"/>
            <a:ext cx="2381250" cy="0"/>
          </a:xfrm>
          <a:prstGeom prst="line">
            <a:avLst/>
          </a:prstGeom>
          <a:noFill/>
          <a:ln w="9525">
            <a:solidFill>
              <a:srgbClr val="3D73A9"/>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9" name="Line 4"/>
          <p:cNvSpPr>
            <a:spLocks noChangeShapeType="1"/>
          </p:cNvSpPr>
          <p:nvPr/>
        </p:nvSpPr>
        <p:spPr bwMode="auto">
          <a:xfrm rot="10800000">
            <a:off x="1717948" y="3153690"/>
            <a:ext cx="3557587" cy="0"/>
          </a:xfrm>
          <a:prstGeom prst="line">
            <a:avLst/>
          </a:prstGeom>
          <a:noFill/>
          <a:ln w="9525">
            <a:solidFill>
              <a:srgbClr val="3D73A9"/>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rot="10800000">
            <a:off x="1698898" y="2544090"/>
            <a:ext cx="4805362" cy="0"/>
          </a:xfrm>
          <a:prstGeom prst="line">
            <a:avLst/>
          </a:prstGeom>
          <a:noFill/>
          <a:ln w="9525">
            <a:solidFill>
              <a:srgbClr val="3D73A9"/>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11" name="Line 6"/>
          <p:cNvSpPr>
            <a:spLocks noChangeShapeType="1"/>
          </p:cNvSpPr>
          <p:nvPr/>
        </p:nvSpPr>
        <p:spPr bwMode="auto">
          <a:xfrm rot="10800000">
            <a:off x="1710010" y="1886865"/>
            <a:ext cx="5994400" cy="0"/>
          </a:xfrm>
          <a:prstGeom prst="line">
            <a:avLst/>
          </a:prstGeom>
          <a:noFill/>
          <a:ln w="9525">
            <a:solidFill>
              <a:srgbClr val="3D73A9"/>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6520658" y="1890040"/>
            <a:ext cx="1219200" cy="495300"/>
          </a:xfrm>
          <a:prstGeom prst="rect">
            <a:avLst/>
          </a:prstGeom>
          <a:gradFill rotWithShape="1">
            <a:gsLst>
              <a:gs pos="0">
                <a:srgbClr val="DDDDDD"/>
              </a:gs>
              <a:gs pos="100000">
                <a:srgbClr val="FFFFFF"/>
              </a:gs>
            </a:gsLst>
            <a:lin ang="540000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5299348" y="2537740"/>
            <a:ext cx="121920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4113485" y="3158686"/>
            <a:ext cx="1185863"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2646635" y="3918865"/>
            <a:ext cx="146685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Line 13"/>
          <p:cNvSpPr>
            <a:spLocks noChangeShapeType="1"/>
          </p:cNvSpPr>
          <p:nvPr/>
        </p:nvSpPr>
        <p:spPr bwMode="auto">
          <a:xfrm>
            <a:off x="1705248" y="4430040"/>
            <a:ext cx="6103937" cy="0"/>
          </a:xfrm>
          <a:prstGeom prst="line">
            <a:avLst/>
          </a:prstGeom>
          <a:noFill/>
          <a:ln w="9525">
            <a:solidFill>
              <a:srgbClr val="3D73A9"/>
            </a:solidFill>
            <a:rou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17" name="Line 14"/>
          <p:cNvSpPr>
            <a:spLocks noChangeShapeType="1"/>
          </p:cNvSpPr>
          <p:nvPr/>
        </p:nvSpPr>
        <p:spPr bwMode="auto">
          <a:xfrm rot="16200000">
            <a:off x="51073" y="2777453"/>
            <a:ext cx="3308350" cy="0"/>
          </a:xfrm>
          <a:prstGeom prst="line">
            <a:avLst/>
          </a:prstGeom>
          <a:noFill/>
          <a:ln w="9525">
            <a:solidFill>
              <a:srgbClr val="3D73A9"/>
            </a:solidFill>
            <a:rou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18" name="Line 15"/>
          <p:cNvSpPr>
            <a:spLocks noChangeShapeType="1"/>
          </p:cNvSpPr>
          <p:nvPr/>
        </p:nvSpPr>
        <p:spPr bwMode="auto">
          <a:xfrm flipV="1">
            <a:off x="1708423" y="1174078"/>
            <a:ext cx="6103937" cy="3248025"/>
          </a:xfrm>
          <a:prstGeom prst="line">
            <a:avLst/>
          </a:prstGeom>
          <a:noFill/>
          <a:ln w="38100">
            <a:solidFill>
              <a:srgbClr val="3D73A9"/>
            </a:solidFill>
            <a:rou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19" name="Line 16"/>
          <p:cNvSpPr>
            <a:spLocks noChangeShapeType="1"/>
          </p:cNvSpPr>
          <p:nvPr/>
        </p:nvSpPr>
        <p:spPr bwMode="auto">
          <a:xfrm rot="16200000">
            <a:off x="996429" y="2778247"/>
            <a:ext cx="3309937" cy="0"/>
          </a:xfrm>
          <a:prstGeom prst="line">
            <a:avLst/>
          </a:prstGeom>
          <a:noFill/>
          <a:ln w="9525">
            <a:solidFill>
              <a:srgbClr val="3D73A9"/>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rot="16200000">
            <a:off x="2456929" y="2778247"/>
            <a:ext cx="3309937" cy="0"/>
          </a:xfrm>
          <a:prstGeom prst="line">
            <a:avLst/>
          </a:prstGeom>
          <a:noFill/>
          <a:ln w="9525">
            <a:solidFill>
              <a:srgbClr val="3D73A9"/>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21" name="Line 18"/>
          <p:cNvSpPr>
            <a:spLocks noChangeShapeType="1"/>
          </p:cNvSpPr>
          <p:nvPr/>
        </p:nvSpPr>
        <p:spPr bwMode="auto">
          <a:xfrm rot="16200000">
            <a:off x="3644379" y="2778247"/>
            <a:ext cx="3309937" cy="0"/>
          </a:xfrm>
          <a:prstGeom prst="line">
            <a:avLst/>
          </a:prstGeom>
          <a:noFill/>
          <a:ln w="9525">
            <a:solidFill>
              <a:srgbClr val="3D73A9"/>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22" name="Line 19"/>
          <p:cNvSpPr>
            <a:spLocks noChangeShapeType="1"/>
          </p:cNvSpPr>
          <p:nvPr/>
        </p:nvSpPr>
        <p:spPr bwMode="auto">
          <a:xfrm rot="16200000">
            <a:off x="4863579" y="2778247"/>
            <a:ext cx="3309937" cy="0"/>
          </a:xfrm>
          <a:prstGeom prst="line">
            <a:avLst/>
          </a:prstGeom>
          <a:noFill/>
          <a:ln w="9525">
            <a:solidFill>
              <a:srgbClr val="3D73A9"/>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grpSp>
        <p:nvGrpSpPr>
          <p:cNvPr id="23" name="Group 20"/>
          <p:cNvGrpSpPr/>
          <p:nvPr/>
        </p:nvGrpSpPr>
        <p:grpSpPr bwMode="auto">
          <a:xfrm>
            <a:off x="2416448" y="3649828"/>
            <a:ext cx="479425" cy="466725"/>
            <a:chOff x="0" y="0"/>
            <a:chExt cx="784" cy="765"/>
          </a:xfrm>
        </p:grpSpPr>
        <p:grpSp>
          <p:nvGrpSpPr>
            <p:cNvPr id="24" name="Group 22"/>
            <p:cNvGrpSpPr/>
            <p:nvPr/>
          </p:nvGrpSpPr>
          <p:grpSpPr bwMode="auto">
            <a:xfrm>
              <a:off x="0" y="0"/>
              <a:ext cx="784" cy="765"/>
              <a:chOff x="0" y="0"/>
              <a:chExt cx="1042" cy="1019"/>
            </a:xfrm>
          </p:grpSpPr>
          <p:pic>
            <p:nvPicPr>
              <p:cNvPr id="26" name="Picture 23" descr="circuler_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Oval 24"/>
              <p:cNvSpPr>
                <a:spLocks noChangeArrowheads="1"/>
              </p:cNvSpPr>
              <p:nvPr/>
            </p:nvSpPr>
            <p:spPr bwMode="auto">
              <a:xfrm>
                <a:off x="0" y="0"/>
                <a:ext cx="1035" cy="1019"/>
              </a:xfrm>
              <a:prstGeom prst="ellipse">
                <a:avLst/>
              </a:prstGeom>
              <a:solidFill>
                <a:srgbClr val="3D73A9"/>
              </a:solidFill>
              <a:ln w="19050">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smtClean="0">
                  <a:solidFill>
                    <a:schemeClr val="bg1"/>
                  </a:solidFill>
                  <a:effectLst/>
                  <a:uLnTx/>
                  <a:uFillTx/>
                  <a:latin typeface="Impact" panose="020B0806030902050204" pitchFamily="34" charset="0"/>
                  <a:ea typeface="微软雅黑" panose="020B0503020204020204" pitchFamily="34" charset="-122"/>
                </a:endParaRPr>
              </a:p>
            </p:txBody>
          </p:sp>
        </p:grpSp>
        <p:sp>
          <p:nvSpPr>
            <p:cNvPr id="25" name="WordArt 26"/>
            <p:cNvSpPr>
              <a:spLocks noChangeArrowheads="1" noChangeShapeType="1"/>
            </p:cNvSpPr>
            <p:nvPr/>
          </p:nvSpPr>
          <p:spPr bwMode="auto">
            <a:xfrm>
              <a:off x="288" y="227"/>
              <a:ext cx="157" cy="299"/>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chemeClr val="bg1"/>
                  </a:solidFill>
                  <a:effectLst/>
                  <a:uLnTx/>
                  <a:uFillTx/>
                  <a:latin typeface="Impact" panose="020B0806030902050204" pitchFamily="34" charset="0"/>
                  <a:ea typeface="微软雅黑" panose="020B0503020204020204" pitchFamily="34" charset="-122"/>
                </a:rPr>
                <a:t>1</a:t>
              </a:r>
              <a:endParaRPr kumimoji="0" lang="zh-CN" altLang="en-US" sz="2400" i="0" u="none" strike="noStrike" kern="10" cap="none" spc="0" normalizeH="0" baseline="0" noProof="0" dirty="0" smtClean="0">
                <a:ln w="9525">
                  <a:noFill/>
                  <a:round/>
                </a:ln>
                <a:solidFill>
                  <a:schemeClr val="bg1"/>
                </a:solidFill>
                <a:effectLst/>
                <a:uLnTx/>
                <a:uFillTx/>
                <a:latin typeface="Impact" panose="020B0806030902050204" pitchFamily="34" charset="0"/>
                <a:ea typeface="微软雅黑" panose="020B0503020204020204" pitchFamily="34" charset="-122"/>
              </a:endParaRPr>
            </a:p>
          </p:txBody>
        </p:sp>
      </p:grpSp>
      <p:grpSp>
        <p:nvGrpSpPr>
          <p:cNvPr id="28" name="Group 27"/>
          <p:cNvGrpSpPr/>
          <p:nvPr/>
        </p:nvGrpSpPr>
        <p:grpSpPr bwMode="auto">
          <a:xfrm>
            <a:off x="3865835" y="2869528"/>
            <a:ext cx="479425" cy="466725"/>
            <a:chOff x="0" y="0"/>
            <a:chExt cx="302" cy="294"/>
          </a:xfrm>
        </p:grpSpPr>
        <p:grpSp>
          <p:nvGrpSpPr>
            <p:cNvPr id="29" name="Group 29"/>
            <p:cNvGrpSpPr/>
            <p:nvPr/>
          </p:nvGrpSpPr>
          <p:grpSpPr bwMode="auto">
            <a:xfrm>
              <a:off x="0" y="0"/>
              <a:ext cx="302" cy="294"/>
              <a:chOff x="0" y="0"/>
              <a:chExt cx="1042" cy="1019"/>
            </a:xfrm>
          </p:grpSpPr>
          <p:pic>
            <p:nvPicPr>
              <p:cNvPr id="31" name="Picture 30" descr="circuler_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Oval 31"/>
              <p:cNvSpPr>
                <a:spLocks noChangeArrowheads="1"/>
              </p:cNvSpPr>
              <p:nvPr/>
            </p:nvSpPr>
            <p:spPr bwMode="auto">
              <a:xfrm>
                <a:off x="0" y="0"/>
                <a:ext cx="1035" cy="1019"/>
              </a:xfrm>
              <a:prstGeom prst="ellipse">
                <a:avLst/>
              </a:prstGeom>
              <a:solidFill>
                <a:srgbClr val="3D73A9"/>
              </a:solidFill>
              <a:ln w="19050">
                <a:solidFill>
                  <a:srgbClr val="FFFFFF"/>
                </a:solidFill>
                <a:round/>
              </a:ln>
            </p:spPr>
            <p:txBody>
              <a:bodyPr wrap="none" anchor="ctr"/>
              <a:lstStyle/>
              <a:p>
                <a:endParaRPr lang="zh-CN" altLang="en-US" kern="0" dirty="0">
                  <a:solidFill>
                    <a:schemeClr val="bg1"/>
                  </a:solidFill>
                  <a:latin typeface="Impact" panose="020B0806030902050204" pitchFamily="34" charset="0"/>
                  <a:ea typeface="微软雅黑" panose="020B0503020204020204" pitchFamily="34" charset="-122"/>
                </a:endParaRPr>
              </a:p>
            </p:txBody>
          </p:sp>
        </p:grpSp>
        <p:sp>
          <p:nvSpPr>
            <p:cNvPr id="30" name="WordArt 33"/>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chemeClr val="bg1"/>
                  </a:solidFill>
                  <a:effectLst/>
                  <a:uLnTx/>
                  <a:uFillTx/>
                  <a:latin typeface="Impact" panose="020B0806030902050204" pitchFamily="34" charset="0"/>
                  <a:ea typeface="微软雅黑" panose="020B0503020204020204" pitchFamily="34" charset="-122"/>
                </a:rPr>
                <a:t>2</a:t>
              </a:r>
              <a:endParaRPr kumimoji="0" lang="zh-CN" altLang="en-US" sz="2400" i="0" u="none" strike="noStrike" kern="10" cap="none" spc="0" normalizeH="0" baseline="0" noProof="0" dirty="0" smtClean="0">
                <a:ln w="9525">
                  <a:noFill/>
                  <a:round/>
                </a:ln>
                <a:solidFill>
                  <a:schemeClr val="bg1"/>
                </a:solidFill>
                <a:effectLst/>
                <a:uLnTx/>
                <a:uFillTx/>
                <a:latin typeface="Impact" panose="020B0806030902050204" pitchFamily="34" charset="0"/>
                <a:ea typeface="微软雅黑" panose="020B0503020204020204" pitchFamily="34" charset="-122"/>
              </a:endParaRPr>
            </a:p>
          </p:txBody>
        </p:sp>
      </p:grpSp>
      <p:grpSp>
        <p:nvGrpSpPr>
          <p:cNvPr id="33" name="Group 34"/>
          <p:cNvGrpSpPr/>
          <p:nvPr/>
        </p:nvGrpSpPr>
        <p:grpSpPr bwMode="auto">
          <a:xfrm>
            <a:off x="4996135" y="2226590"/>
            <a:ext cx="605563" cy="593725"/>
            <a:chOff x="0" y="0"/>
            <a:chExt cx="300" cy="294"/>
          </a:xfrm>
        </p:grpSpPr>
        <p:sp>
          <p:nvSpPr>
            <p:cNvPr id="34" name="Oval 38"/>
            <p:cNvSpPr>
              <a:spLocks noChangeArrowheads="1"/>
            </p:cNvSpPr>
            <p:nvPr/>
          </p:nvSpPr>
          <p:spPr bwMode="auto">
            <a:xfrm>
              <a:off x="0" y="0"/>
              <a:ext cx="300" cy="294"/>
            </a:xfrm>
            <a:prstGeom prst="ellipse">
              <a:avLst/>
            </a:prstGeom>
            <a:solidFill>
              <a:srgbClr val="3D73A9"/>
            </a:solidFill>
            <a:ln w="9525">
              <a:solidFill>
                <a:srgbClr val="3D73A9"/>
              </a:solidFill>
              <a:rou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5" name="WordArt 40"/>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noFill/>
                    <a:round/>
                  </a:ln>
                  <a:solidFill>
                    <a:schemeClr val="bg1"/>
                  </a:solidFill>
                  <a:effectLst/>
                  <a:uLnTx/>
                  <a:uFillTx/>
                  <a:latin typeface="Impact" panose="020B0806030902050204" pitchFamily="34" charset="0"/>
                  <a:ea typeface="微软雅黑" panose="020B0503020204020204" pitchFamily="34" charset="-122"/>
                </a:rPr>
                <a:t>3</a:t>
              </a:r>
              <a:endParaRPr kumimoji="0" lang="zh-CN" altLang="en-US" sz="2400" b="0" i="0" u="none" strike="noStrike" kern="10" cap="none" spc="0" normalizeH="0" baseline="0" noProof="0" dirty="0" smtClean="0">
                <a:ln w="9525">
                  <a:noFill/>
                  <a:round/>
                </a:ln>
                <a:solidFill>
                  <a:schemeClr val="bg1"/>
                </a:solidFill>
                <a:effectLst/>
                <a:uLnTx/>
                <a:uFillTx/>
                <a:latin typeface="Impact" panose="020B0806030902050204" pitchFamily="34" charset="0"/>
                <a:ea typeface="微软雅黑" panose="020B0503020204020204" pitchFamily="34" charset="-122"/>
              </a:endParaRPr>
            </a:p>
          </p:txBody>
        </p:sp>
      </p:grpSp>
      <p:grpSp>
        <p:nvGrpSpPr>
          <p:cNvPr id="36" name="Group 41"/>
          <p:cNvGrpSpPr/>
          <p:nvPr/>
        </p:nvGrpSpPr>
        <p:grpSpPr bwMode="auto">
          <a:xfrm>
            <a:off x="6288360" y="1634453"/>
            <a:ext cx="479425" cy="466725"/>
            <a:chOff x="0" y="0"/>
            <a:chExt cx="302" cy="294"/>
          </a:xfrm>
        </p:grpSpPr>
        <p:grpSp>
          <p:nvGrpSpPr>
            <p:cNvPr id="37" name="Group 43"/>
            <p:cNvGrpSpPr/>
            <p:nvPr/>
          </p:nvGrpSpPr>
          <p:grpSpPr bwMode="auto">
            <a:xfrm>
              <a:off x="0" y="0"/>
              <a:ext cx="302" cy="294"/>
              <a:chOff x="0" y="0"/>
              <a:chExt cx="1042" cy="1019"/>
            </a:xfrm>
          </p:grpSpPr>
          <p:pic>
            <p:nvPicPr>
              <p:cNvPr id="39" name="Picture 44" descr="circuler_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Oval 45"/>
              <p:cNvSpPr>
                <a:spLocks noChangeArrowheads="1"/>
              </p:cNvSpPr>
              <p:nvPr/>
            </p:nvSpPr>
            <p:spPr bwMode="auto">
              <a:xfrm>
                <a:off x="0" y="0"/>
                <a:ext cx="1035" cy="1019"/>
              </a:xfrm>
              <a:prstGeom prst="ellipse">
                <a:avLst/>
              </a:prstGeom>
              <a:solidFill>
                <a:srgbClr val="3D73A9"/>
              </a:solidFill>
              <a:ln w="19050">
                <a:solidFill>
                  <a:srgbClr val="FFFFFF"/>
                </a:solidFill>
                <a:round/>
              </a:ln>
            </p:spPr>
            <p:txBody>
              <a:bodyPr wrap="none" anchor="ctr"/>
              <a:lstStyle/>
              <a:p>
                <a:endParaRPr lang="zh-CN" altLang="en-US" kern="0" dirty="0">
                  <a:solidFill>
                    <a:schemeClr val="bg1"/>
                  </a:solidFill>
                  <a:latin typeface="Impact" panose="020B0806030902050204" pitchFamily="34" charset="0"/>
                  <a:ea typeface="微软雅黑" panose="020B0503020204020204" pitchFamily="34" charset="-122"/>
                </a:endParaRPr>
              </a:p>
            </p:txBody>
          </p:sp>
        </p:grpSp>
        <p:sp>
          <p:nvSpPr>
            <p:cNvPr id="38" name="WordArt 47"/>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i="0" u="none" strike="noStrike" kern="10" cap="none" spc="0" normalizeH="0" baseline="0" noProof="0" dirty="0" smtClean="0">
                  <a:ln w="9525">
                    <a:noFill/>
                    <a:round/>
                  </a:ln>
                  <a:solidFill>
                    <a:schemeClr val="bg1"/>
                  </a:solidFill>
                  <a:effectLst/>
                  <a:uLnTx/>
                  <a:uFillTx/>
                  <a:latin typeface="Impact" panose="020B0806030902050204" pitchFamily="34" charset="0"/>
                  <a:ea typeface="微软雅黑" panose="020B0503020204020204" pitchFamily="34" charset="-122"/>
                </a:rPr>
                <a:t>4</a:t>
              </a:r>
              <a:endParaRPr kumimoji="0" lang="zh-CN" altLang="en-US" sz="2400" i="0" u="none" strike="noStrike" kern="10" cap="none" spc="0" normalizeH="0" baseline="0" noProof="0" dirty="0" smtClean="0">
                <a:ln w="9525">
                  <a:noFill/>
                  <a:round/>
                </a:ln>
                <a:solidFill>
                  <a:schemeClr val="bg1"/>
                </a:solidFill>
                <a:effectLst/>
                <a:uLnTx/>
                <a:uFillTx/>
                <a:latin typeface="Impact" panose="020B0806030902050204" pitchFamily="34" charset="0"/>
                <a:ea typeface="微软雅黑" panose="020B0503020204020204" pitchFamily="34" charset="-122"/>
              </a:endParaRPr>
            </a:p>
          </p:txBody>
        </p:sp>
      </p:grpSp>
      <p:sp>
        <p:nvSpPr>
          <p:cNvPr id="41" name="Rectangle 48"/>
          <p:cNvSpPr>
            <a:spLocks noChangeArrowheads="1"/>
          </p:cNvSpPr>
          <p:nvPr/>
        </p:nvSpPr>
        <p:spPr bwMode="auto">
          <a:xfrm>
            <a:off x="2652985" y="3927174"/>
            <a:ext cx="1449388" cy="50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anose="020B0503020204020204" pitchFamily="34" charset="-122"/>
                <a:ea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anose="020B0503020204020204" pitchFamily="34" charset="-122"/>
                <a:ea typeface="微软雅黑" panose="020B0503020204020204" pitchFamily="34" charset="-122"/>
              </a:rPr>
              <a:t>段落文字内容</a:t>
            </a:r>
          </a:p>
        </p:txBody>
      </p:sp>
      <p:sp>
        <p:nvSpPr>
          <p:cNvPr id="42" name="Rectangle 49"/>
          <p:cNvSpPr>
            <a:spLocks noChangeArrowheads="1"/>
          </p:cNvSpPr>
          <p:nvPr/>
        </p:nvSpPr>
        <p:spPr bwMode="auto">
          <a:xfrm>
            <a:off x="4108723" y="3153690"/>
            <a:ext cx="1198562" cy="509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anose="020B0503020204020204" pitchFamily="34" charset="-122"/>
                <a:ea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anose="020B0503020204020204" pitchFamily="34" charset="-122"/>
                <a:ea typeface="微软雅黑" panose="020B0503020204020204" pitchFamily="34" charset="-122"/>
              </a:rPr>
              <a:t>段落文字内容</a:t>
            </a:r>
          </a:p>
        </p:txBody>
      </p:sp>
      <p:sp>
        <p:nvSpPr>
          <p:cNvPr id="43" name="Rectangle 50"/>
          <p:cNvSpPr>
            <a:spLocks noChangeArrowheads="1"/>
          </p:cNvSpPr>
          <p:nvPr/>
        </p:nvSpPr>
        <p:spPr bwMode="auto">
          <a:xfrm>
            <a:off x="5416226" y="2544091"/>
            <a:ext cx="1198562" cy="50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anose="020B0503020204020204" pitchFamily="34" charset="-122"/>
                <a:ea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anose="020B0503020204020204" pitchFamily="34" charset="-122"/>
                <a:ea typeface="微软雅黑" panose="020B0503020204020204" pitchFamily="34" charset="-122"/>
              </a:rPr>
              <a:t>段落文字内容</a:t>
            </a:r>
          </a:p>
        </p:txBody>
      </p:sp>
      <p:sp>
        <p:nvSpPr>
          <p:cNvPr id="44" name="Rectangle 51"/>
          <p:cNvSpPr>
            <a:spLocks noChangeArrowheads="1"/>
          </p:cNvSpPr>
          <p:nvPr/>
        </p:nvSpPr>
        <p:spPr bwMode="auto">
          <a:xfrm>
            <a:off x="6528596" y="1882896"/>
            <a:ext cx="1198562" cy="509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anose="020B0503020204020204" pitchFamily="34" charset="-122"/>
                <a:ea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anose="020B0503020204020204" pitchFamily="34" charset="-122"/>
                <a:ea typeface="微软雅黑" panose="020B0503020204020204" pitchFamily="34" charset="-122"/>
              </a:rPr>
              <a:t>段落文字内容</a:t>
            </a:r>
          </a:p>
        </p:txBody>
      </p:sp>
      <p:sp>
        <p:nvSpPr>
          <p:cNvPr id="45" name="Text Box 52"/>
          <p:cNvSpPr txBox="1">
            <a:spLocks noChangeArrowheads="1"/>
          </p:cNvSpPr>
          <p:nvPr/>
        </p:nvSpPr>
        <p:spPr bwMode="auto">
          <a:xfrm>
            <a:off x="1197545" y="1103688"/>
            <a:ext cx="461665" cy="74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b="1" i="0" kern="0" dirty="0">
                <a:solidFill>
                  <a:schemeClr val="tx1">
                    <a:lumMod val="85000"/>
                    <a:lumOff val="15000"/>
                  </a:schemeClr>
                </a:solidFill>
                <a:latin typeface="微软雅黑" panose="020B0503020204020204" pitchFamily="34" charset="-122"/>
                <a:ea typeface="微软雅黑" panose="020B0503020204020204" pitchFamily="34" charset="-122"/>
              </a:rPr>
              <a:t>标题</a:t>
            </a:r>
            <a:endParaRPr kumimoji="0" lang="zh-CN" altLang="en-US" sz="1800" b="1"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46" name="Text Box 53"/>
          <p:cNvSpPr txBox="1">
            <a:spLocks noChangeArrowheads="1"/>
          </p:cNvSpPr>
          <p:nvPr/>
        </p:nvSpPr>
        <p:spPr bwMode="auto">
          <a:xfrm>
            <a:off x="2275160" y="4444328"/>
            <a:ext cx="7493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i="0" kern="0" dirty="0" smtClean="0">
                <a:solidFill>
                  <a:schemeClr val="tx1">
                    <a:lumMod val="85000"/>
                    <a:lumOff val="15000"/>
                  </a:schemeClr>
                </a:solidFill>
                <a:latin typeface="Impact" panose="020B0806030902050204" pitchFamily="34" charset="0"/>
                <a:ea typeface="微软雅黑" panose="020B0503020204020204" pitchFamily="34" charset="-122"/>
              </a:rPr>
              <a:t>文字</a:t>
            </a:r>
            <a:endParaRPr kumimoji="0" lang="en-US" altLang="zh-CN" sz="1800" i="0" u="none" strike="noStrike" kern="0" cap="none" spc="0" normalizeH="0" baseline="0" noProof="0" dirty="0" smtClean="0">
              <a:ln>
                <a:noFill/>
              </a:ln>
              <a:solidFill>
                <a:schemeClr val="tx1">
                  <a:lumMod val="85000"/>
                  <a:lumOff val="15000"/>
                </a:schemeClr>
              </a:solidFill>
              <a:effectLst/>
              <a:uLnTx/>
              <a:uFillTx/>
              <a:latin typeface="Impact" panose="020B0806030902050204" pitchFamily="34" charset="0"/>
              <a:ea typeface="微软雅黑" panose="020B0503020204020204" pitchFamily="34" charset="-122"/>
            </a:endParaRPr>
          </a:p>
        </p:txBody>
      </p:sp>
      <p:sp>
        <p:nvSpPr>
          <p:cNvPr id="47" name="Text Box 54"/>
          <p:cNvSpPr txBox="1">
            <a:spLocks noChangeArrowheads="1"/>
          </p:cNvSpPr>
          <p:nvPr/>
        </p:nvSpPr>
        <p:spPr bwMode="auto">
          <a:xfrm>
            <a:off x="3732485" y="4444328"/>
            <a:ext cx="7493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chemeClr val="tx1">
                    <a:lumMod val="85000"/>
                    <a:lumOff val="15000"/>
                  </a:schemeClr>
                </a:solidFill>
                <a:effectLst/>
                <a:uLnTx/>
                <a:uFillTx/>
                <a:latin typeface="Impact" panose="020B0806030902050204" pitchFamily="34" charset="0"/>
                <a:ea typeface="微软雅黑" panose="020B0503020204020204" pitchFamily="34" charset="-122"/>
              </a:rPr>
              <a:t>文</a:t>
            </a:r>
            <a:r>
              <a:rPr lang="zh-CN" altLang="en-US" i="0" kern="0" dirty="0">
                <a:solidFill>
                  <a:schemeClr val="tx1">
                    <a:lumMod val="85000"/>
                    <a:lumOff val="15000"/>
                  </a:schemeClr>
                </a:solidFill>
                <a:latin typeface="Impact" panose="020B0806030902050204" pitchFamily="34" charset="0"/>
                <a:ea typeface="微软雅黑" panose="020B0503020204020204" pitchFamily="34" charset="-122"/>
              </a:rPr>
              <a:t>字</a:t>
            </a:r>
            <a:endParaRPr kumimoji="0" lang="en-US" altLang="zh-CN" sz="1800" i="0" u="none" strike="noStrike" kern="0" cap="none" spc="0" normalizeH="0" baseline="0" noProof="0" dirty="0" smtClean="0">
              <a:ln>
                <a:noFill/>
              </a:ln>
              <a:solidFill>
                <a:schemeClr val="tx1">
                  <a:lumMod val="85000"/>
                  <a:lumOff val="15000"/>
                </a:schemeClr>
              </a:solidFill>
              <a:effectLst/>
              <a:uLnTx/>
              <a:uFillTx/>
              <a:latin typeface="Impact" panose="020B0806030902050204" pitchFamily="34" charset="0"/>
              <a:ea typeface="微软雅黑" panose="020B0503020204020204" pitchFamily="34" charset="-122"/>
            </a:endParaRPr>
          </a:p>
        </p:txBody>
      </p:sp>
      <p:sp>
        <p:nvSpPr>
          <p:cNvPr id="48" name="Text Box 55"/>
          <p:cNvSpPr txBox="1">
            <a:spLocks noChangeArrowheads="1"/>
          </p:cNvSpPr>
          <p:nvPr/>
        </p:nvSpPr>
        <p:spPr bwMode="auto">
          <a:xfrm>
            <a:off x="4923110" y="4444328"/>
            <a:ext cx="7493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chemeClr val="tx1">
                    <a:lumMod val="85000"/>
                    <a:lumOff val="15000"/>
                  </a:schemeClr>
                </a:solidFill>
                <a:effectLst/>
                <a:uLnTx/>
                <a:uFillTx/>
                <a:latin typeface="Impact" panose="020B0806030902050204" pitchFamily="34" charset="0"/>
                <a:ea typeface="微软雅黑" panose="020B0503020204020204" pitchFamily="34" charset="-122"/>
              </a:rPr>
              <a:t>文字</a:t>
            </a:r>
            <a:endParaRPr kumimoji="0" lang="en-US" altLang="zh-CN" sz="1800" i="0" u="none" strike="noStrike" kern="0" cap="none" spc="0" normalizeH="0" baseline="0" noProof="0" dirty="0" smtClean="0">
              <a:ln>
                <a:noFill/>
              </a:ln>
              <a:solidFill>
                <a:schemeClr val="tx1">
                  <a:lumMod val="85000"/>
                  <a:lumOff val="15000"/>
                </a:schemeClr>
              </a:solidFill>
              <a:effectLst/>
              <a:uLnTx/>
              <a:uFillTx/>
              <a:latin typeface="Impact" panose="020B0806030902050204" pitchFamily="34" charset="0"/>
              <a:ea typeface="微软雅黑" panose="020B0503020204020204" pitchFamily="34" charset="-122"/>
            </a:endParaRPr>
          </a:p>
        </p:txBody>
      </p:sp>
      <p:sp>
        <p:nvSpPr>
          <p:cNvPr id="49" name="Text Box 56"/>
          <p:cNvSpPr txBox="1">
            <a:spLocks noChangeArrowheads="1"/>
          </p:cNvSpPr>
          <p:nvPr/>
        </p:nvSpPr>
        <p:spPr bwMode="auto">
          <a:xfrm>
            <a:off x="6137548" y="4444328"/>
            <a:ext cx="7493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华文细黑" panose="02010600040101010101" pitchFamily="2" charset="-122"/>
              </a:defRPr>
            </a:lvl1pPr>
            <a:lvl2pPr marL="742950" indent="-285750" eaLnBrk="0" hangingPunct="0">
              <a:defRPr i="1">
                <a:solidFill>
                  <a:schemeClr val="tx1"/>
                </a:solidFill>
                <a:latin typeface="Arial" panose="020B0604020202020204" pitchFamily="34" charset="0"/>
                <a:ea typeface="华文细黑" panose="02010600040101010101" pitchFamily="2" charset="-122"/>
              </a:defRPr>
            </a:lvl2pPr>
            <a:lvl3pPr marL="1143000" indent="-228600" eaLnBrk="0" hangingPunct="0">
              <a:defRPr i="1">
                <a:solidFill>
                  <a:schemeClr val="tx1"/>
                </a:solidFill>
                <a:latin typeface="Arial" panose="020B0604020202020204" pitchFamily="34" charset="0"/>
                <a:ea typeface="华文细黑" panose="02010600040101010101" pitchFamily="2" charset="-122"/>
              </a:defRPr>
            </a:lvl3pPr>
            <a:lvl4pPr marL="1600200" indent="-228600" eaLnBrk="0" hangingPunct="0">
              <a:defRPr i="1">
                <a:solidFill>
                  <a:schemeClr val="tx1"/>
                </a:solidFill>
                <a:latin typeface="Arial" panose="020B0604020202020204" pitchFamily="34" charset="0"/>
                <a:ea typeface="华文细黑" panose="02010600040101010101" pitchFamily="2" charset="-122"/>
              </a:defRPr>
            </a:lvl4pPr>
            <a:lvl5pPr marL="2057400" indent="-228600" eaLnBrk="0" hangingPunct="0">
              <a:defRPr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华文细黑" panose="0201060004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i="0" u="none" strike="noStrike" kern="0" cap="none" spc="0" normalizeH="0" baseline="0" noProof="0" dirty="0" smtClean="0">
                <a:ln>
                  <a:noFill/>
                </a:ln>
                <a:solidFill>
                  <a:schemeClr val="tx1">
                    <a:lumMod val="85000"/>
                    <a:lumOff val="15000"/>
                  </a:schemeClr>
                </a:solidFill>
                <a:effectLst/>
                <a:uLnTx/>
                <a:uFillTx/>
                <a:latin typeface="Impact" panose="020B0806030902050204" pitchFamily="34" charset="0"/>
                <a:ea typeface="微软雅黑" panose="020B0503020204020204" pitchFamily="34" charset="-122"/>
              </a:rPr>
              <a:t>文</a:t>
            </a:r>
            <a:r>
              <a:rPr lang="zh-CN" altLang="en-US" i="0" kern="0" dirty="0">
                <a:solidFill>
                  <a:schemeClr val="tx1">
                    <a:lumMod val="85000"/>
                    <a:lumOff val="15000"/>
                  </a:schemeClr>
                </a:solidFill>
                <a:latin typeface="Impact" panose="020B0806030902050204" pitchFamily="34" charset="0"/>
                <a:ea typeface="微软雅黑" panose="020B0503020204020204" pitchFamily="34" charset="-122"/>
              </a:rPr>
              <a:t>字</a:t>
            </a:r>
            <a:endParaRPr kumimoji="0" lang="en-US" altLang="zh-CN" sz="1800" i="0" u="none" strike="noStrike" kern="0" cap="none" spc="0" normalizeH="0" baseline="0" noProof="0" dirty="0" smtClean="0">
              <a:ln>
                <a:noFill/>
              </a:ln>
              <a:solidFill>
                <a:schemeClr val="tx1">
                  <a:lumMod val="85000"/>
                  <a:lumOff val="15000"/>
                </a:schemeClr>
              </a:solidFill>
              <a:effectLst/>
              <a:uLnTx/>
              <a:uFillTx/>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par>
                          <p:cTn id="47" fill="hold">
                            <p:stCondLst>
                              <p:cond delay="2500"/>
                            </p:stCondLst>
                            <p:childTnLst>
                              <p:par>
                                <p:cTn id="48" presetID="22" presetClass="entr" presetSubtype="4"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par>
                          <p:cTn id="51" fill="hold">
                            <p:stCondLst>
                              <p:cond delay="3000"/>
                            </p:stCondLst>
                            <p:childTnLst>
                              <p:par>
                                <p:cTn id="52" presetID="52" presetClass="entr" presetSubtype="0"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Scale>
                                      <p:cBhvr>
                                        <p:cTn id="54" dur="25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50" decel="50000" fill="hold">
                                          <p:stCondLst>
                                            <p:cond delay="0"/>
                                          </p:stCondLst>
                                        </p:cTn>
                                        <p:tgtEl>
                                          <p:spTgt spid="23"/>
                                        </p:tgtEl>
                                        <p:attrNameLst>
                                          <p:attrName>ppt_x</p:attrName>
                                          <p:attrName>ppt_y</p:attrName>
                                        </p:attrNameLst>
                                      </p:cBhvr>
                                    </p:animMotion>
                                    <p:animEffect transition="in" filter="fade">
                                      <p:cBhvr>
                                        <p:cTn id="56" dur="250"/>
                                        <p:tgtEl>
                                          <p:spTgt spid="23"/>
                                        </p:tgtEl>
                                      </p:cBhvr>
                                    </p:animEffect>
                                  </p:childTnLst>
                                </p:cTn>
                              </p:par>
                              <p:par>
                                <p:cTn id="57" presetID="52" presetClass="entr" presetSubtype="0" fill="hold" nodeType="withEffect">
                                  <p:stCondLst>
                                    <p:cond delay="250"/>
                                  </p:stCondLst>
                                  <p:childTnLst>
                                    <p:set>
                                      <p:cBhvr>
                                        <p:cTn id="58" dur="1" fill="hold">
                                          <p:stCondLst>
                                            <p:cond delay="0"/>
                                          </p:stCondLst>
                                        </p:cTn>
                                        <p:tgtEl>
                                          <p:spTgt spid="28"/>
                                        </p:tgtEl>
                                        <p:attrNameLst>
                                          <p:attrName>style.visibility</p:attrName>
                                        </p:attrNameLst>
                                      </p:cBhvr>
                                      <p:to>
                                        <p:strVal val="visible"/>
                                      </p:to>
                                    </p:set>
                                    <p:animScale>
                                      <p:cBhvr>
                                        <p:cTn id="59" dur="25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50" decel="50000" fill="hold">
                                          <p:stCondLst>
                                            <p:cond delay="0"/>
                                          </p:stCondLst>
                                        </p:cTn>
                                        <p:tgtEl>
                                          <p:spTgt spid="28"/>
                                        </p:tgtEl>
                                        <p:attrNameLst>
                                          <p:attrName>ppt_x</p:attrName>
                                          <p:attrName>ppt_y</p:attrName>
                                        </p:attrNameLst>
                                      </p:cBhvr>
                                    </p:animMotion>
                                    <p:animEffect transition="in" filter="fade">
                                      <p:cBhvr>
                                        <p:cTn id="61" dur="250"/>
                                        <p:tgtEl>
                                          <p:spTgt spid="28"/>
                                        </p:tgtEl>
                                      </p:cBhvr>
                                    </p:animEffect>
                                  </p:childTnLst>
                                </p:cTn>
                              </p:par>
                              <p:par>
                                <p:cTn id="62" presetID="52" presetClass="entr" presetSubtype="0" fill="hold" nodeType="withEffect">
                                  <p:stCondLst>
                                    <p:cond delay="500"/>
                                  </p:stCondLst>
                                  <p:childTnLst>
                                    <p:set>
                                      <p:cBhvr>
                                        <p:cTn id="63" dur="1" fill="hold">
                                          <p:stCondLst>
                                            <p:cond delay="0"/>
                                          </p:stCondLst>
                                        </p:cTn>
                                        <p:tgtEl>
                                          <p:spTgt spid="33"/>
                                        </p:tgtEl>
                                        <p:attrNameLst>
                                          <p:attrName>style.visibility</p:attrName>
                                        </p:attrNameLst>
                                      </p:cBhvr>
                                      <p:to>
                                        <p:strVal val="visible"/>
                                      </p:to>
                                    </p:set>
                                    <p:animScale>
                                      <p:cBhvr>
                                        <p:cTn id="64" dur="25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250" decel="50000" fill="hold">
                                          <p:stCondLst>
                                            <p:cond delay="0"/>
                                          </p:stCondLst>
                                        </p:cTn>
                                        <p:tgtEl>
                                          <p:spTgt spid="33"/>
                                        </p:tgtEl>
                                        <p:attrNameLst>
                                          <p:attrName>ppt_x</p:attrName>
                                          <p:attrName>ppt_y</p:attrName>
                                        </p:attrNameLst>
                                      </p:cBhvr>
                                    </p:animMotion>
                                    <p:animEffect transition="in" filter="fade">
                                      <p:cBhvr>
                                        <p:cTn id="66" dur="250"/>
                                        <p:tgtEl>
                                          <p:spTgt spid="33"/>
                                        </p:tgtEl>
                                      </p:cBhvr>
                                    </p:animEffect>
                                  </p:childTnLst>
                                </p:cTn>
                              </p:par>
                              <p:par>
                                <p:cTn id="67" presetID="52" presetClass="entr" presetSubtype="0" fill="hold" nodeType="withEffect">
                                  <p:stCondLst>
                                    <p:cond delay="750"/>
                                  </p:stCondLst>
                                  <p:childTnLst>
                                    <p:set>
                                      <p:cBhvr>
                                        <p:cTn id="68" dur="1" fill="hold">
                                          <p:stCondLst>
                                            <p:cond delay="0"/>
                                          </p:stCondLst>
                                        </p:cTn>
                                        <p:tgtEl>
                                          <p:spTgt spid="36"/>
                                        </p:tgtEl>
                                        <p:attrNameLst>
                                          <p:attrName>style.visibility</p:attrName>
                                        </p:attrNameLst>
                                      </p:cBhvr>
                                      <p:to>
                                        <p:strVal val="visible"/>
                                      </p:to>
                                    </p:set>
                                    <p:animScale>
                                      <p:cBhvr>
                                        <p:cTn id="69" dur="25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250" decel="50000" fill="hold">
                                          <p:stCondLst>
                                            <p:cond delay="0"/>
                                          </p:stCondLst>
                                        </p:cTn>
                                        <p:tgtEl>
                                          <p:spTgt spid="36"/>
                                        </p:tgtEl>
                                        <p:attrNameLst>
                                          <p:attrName>ppt_x</p:attrName>
                                          <p:attrName>ppt_y</p:attrName>
                                        </p:attrNameLst>
                                      </p:cBhvr>
                                    </p:animMotion>
                                    <p:animEffect transition="in" filter="fade">
                                      <p:cBhvr>
                                        <p:cTn id="71" dur="250"/>
                                        <p:tgtEl>
                                          <p:spTgt spid="36"/>
                                        </p:tgtEl>
                                      </p:cBhvr>
                                    </p:animEffect>
                                  </p:childTnLst>
                                </p:cTn>
                              </p:par>
                            </p:childTnLst>
                          </p:cTn>
                        </p:par>
                        <p:par>
                          <p:cTn id="72" fill="hold">
                            <p:stCondLst>
                              <p:cond delay="3500"/>
                            </p:stCondLst>
                            <p:childTnLst>
                              <p:par>
                                <p:cTn id="73" presetID="2" presetClass="entr" presetSubtype="8"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250" fill="hold"/>
                                        <p:tgtEl>
                                          <p:spTgt spid="45"/>
                                        </p:tgtEl>
                                        <p:attrNameLst>
                                          <p:attrName>ppt_x</p:attrName>
                                        </p:attrNameLst>
                                      </p:cBhvr>
                                      <p:tavLst>
                                        <p:tav tm="0">
                                          <p:val>
                                            <p:strVal val="0-#ppt_w/2"/>
                                          </p:val>
                                        </p:tav>
                                        <p:tav tm="100000">
                                          <p:val>
                                            <p:strVal val="#ppt_x"/>
                                          </p:val>
                                        </p:tav>
                                      </p:tavLst>
                                    </p:anim>
                                    <p:anim calcmode="lin" valueType="num">
                                      <p:cBhvr additive="base">
                                        <p:cTn id="76" dur="250" fill="hold"/>
                                        <p:tgtEl>
                                          <p:spTgt spid="45"/>
                                        </p:tgtEl>
                                        <p:attrNameLst>
                                          <p:attrName>ppt_y</p:attrName>
                                        </p:attrNameLst>
                                      </p:cBhvr>
                                      <p:tavLst>
                                        <p:tav tm="0">
                                          <p:val>
                                            <p:strVal val="#ppt_y"/>
                                          </p:val>
                                        </p:tav>
                                        <p:tav tm="100000">
                                          <p:val>
                                            <p:strVal val="#ppt_y"/>
                                          </p:val>
                                        </p:tav>
                                      </p:tavLst>
                                    </p:anim>
                                  </p:childTnLst>
                                </p:cTn>
                              </p:par>
                            </p:childTnLst>
                          </p:cTn>
                        </p:par>
                        <p:par>
                          <p:cTn id="77" fill="hold">
                            <p:stCondLst>
                              <p:cond delay="4000"/>
                            </p:stCondLst>
                            <p:childTnLst>
                              <p:par>
                                <p:cTn id="78" presetID="2" presetClass="entr" presetSubtype="4"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additive="base">
                                        <p:cTn id="80" dur="500" fill="hold"/>
                                        <p:tgtEl>
                                          <p:spTgt spid="46"/>
                                        </p:tgtEl>
                                        <p:attrNameLst>
                                          <p:attrName>ppt_x</p:attrName>
                                        </p:attrNameLst>
                                      </p:cBhvr>
                                      <p:tavLst>
                                        <p:tav tm="0">
                                          <p:val>
                                            <p:strVal val="#ppt_x"/>
                                          </p:val>
                                        </p:tav>
                                        <p:tav tm="100000">
                                          <p:val>
                                            <p:strVal val="#ppt_x"/>
                                          </p:val>
                                        </p:tav>
                                      </p:tavLst>
                                    </p:anim>
                                    <p:anim calcmode="lin" valueType="num">
                                      <p:cBhvr additive="base">
                                        <p:cTn id="81" dur="500" fill="hold"/>
                                        <p:tgtEl>
                                          <p:spTgt spid="4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additive="base">
                                        <p:cTn id="84" dur="500" fill="hold"/>
                                        <p:tgtEl>
                                          <p:spTgt spid="47"/>
                                        </p:tgtEl>
                                        <p:attrNameLst>
                                          <p:attrName>ppt_x</p:attrName>
                                        </p:attrNameLst>
                                      </p:cBhvr>
                                      <p:tavLst>
                                        <p:tav tm="0">
                                          <p:val>
                                            <p:strVal val="#ppt_x"/>
                                          </p:val>
                                        </p:tav>
                                        <p:tav tm="100000">
                                          <p:val>
                                            <p:strVal val="#ppt_x"/>
                                          </p:val>
                                        </p:tav>
                                      </p:tavLst>
                                    </p:anim>
                                    <p:anim calcmode="lin" valueType="num">
                                      <p:cBhvr additive="base">
                                        <p:cTn id="85" dur="500" fill="hold"/>
                                        <p:tgtEl>
                                          <p:spTgt spid="47"/>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500" fill="hold"/>
                                        <p:tgtEl>
                                          <p:spTgt spid="48"/>
                                        </p:tgtEl>
                                        <p:attrNameLst>
                                          <p:attrName>ppt_x</p:attrName>
                                        </p:attrNameLst>
                                      </p:cBhvr>
                                      <p:tavLst>
                                        <p:tav tm="0">
                                          <p:val>
                                            <p:strVal val="#ppt_x"/>
                                          </p:val>
                                        </p:tav>
                                        <p:tav tm="100000">
                                          <p:val>
                                            <p:strVal val="#ppt_x"/>
                                          </p:val>
                                        </p:tav>
                                      </p:tavLst>
                                    </p:anim>
                                    <p:anim calcmode="lin" valueType="num">
                                      <p:cBhvr additive="base">
                                        <p:cTn id="89" dur="500" fill="hold"/>
                                        <p:tgtEl>
                                          <p:spTgt spid="4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additive="base">
                                        <p:cTn id="92" dur="500" fill="hold"/>
                                        <p:tgtEl>
                                          <p:spTgt spid="49"/>
                                        </p:tgtEl>
                                        <p:attrNameLst>
                                          <p:attrName>ppt_x</p:attrName>
                                        </p:attrNameLst>
                                      </p:cBhvr>
                                      <p:tavLst>
                                        <p:tav tm="0">
                                          <p:val>
                                            <p:strVal val="#ppt_x"/>
                                          </p:val>
                                        </p:tav>
                                        <p:tav tm="100000">
                                          <p:val>
                                            <p:strVal val="#ppt_x"/>
                                          </p:val>
                                        </p:tav>
                                      </p:tavLst>
                                    </p:anim>
                                    <p:anim calcmode="lin" valueType="num">
                                      <p:cBhvr additive="base">
                                        <p:cTn id="93" dur="500" fill="hold"/>
                                        <p:tgtEl>
                                          <p:spTgt spid="49"/>
                                        </p:tgtEl>
                                        <p:attrNameLst>
                                          <p:attrName>ppt_y</p:attrName>
                                        </p:attrNameLst>
                                      </p:cBhvr>
                                      <p:tavLst>
                                        <p:tav tm="0">
                                          <p:val>
                                            <p:strVal val="1+#ppt_h/2"/>
                                          </p:val>
                                        </p:tav>
                                        <p:tav tm="100000">
                                          <p:val>
                                            <p:strVal val="#ppt_y"/>
                                          </p:val>
                                        </p:tav>
                                      </p:tavLst>
                                    </p:anim>
                                  </p:childTnLst>
                                </p:cTn>
                              </p:par>
                            </p:childTnLst>
                          </p:cTn>
                        </p:par>
                        <p:par>
                          <p:cTn id="94" fill="hold">
                            <p:stCondLst>
                              <p:cond delay="4500"/>
                            </p:stCondLst>
                            <p:childTnLst>
                              <p:par>
                                <p:cTn id="95" presetID="2" presetClass="entr" presetSubtype="2" fill="hold" grpId="0" nodeType="after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additive="base">
                                        <p:cTn id="97" dur="500" fill="hold"/>
                                        <p:tgtEl>
                                          <p:spTgt spid="15"/>
                                        </p:tgtEl>
                                        <p:attrNameLst>
                                          <p:attrName>ppt_x</p:attrName>
                                        </p:attrNameLst>
                                      </p:cBhvr>
                                      <p:tavLst>
                                        <p:tav tm="0">
                                          <p:val>
                                            <p:strVal val="1+#ppt_w/2"/>
                                          </p:val>
                                        </p:tav>
                                        <p:tav tm="100000">
                                          <p:val>
                                            <p:strVal val="#ppt_x"/>
                                          </p:val>
                                        </p:tav>
                                      </p:tavLst>
                                    </p:anim>
                                    <p:anim calcmode="lin" valueType="num">
                                      <p:cBhvr additive="base">
                                        <p:cTn id="98" dur="500" fill="hold"/>
                                        <p:tgtEl>
                                          <p:spTgt spid="15"/>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1+#ppt_w/2"/>
                                          </p:val>
                                        </p:tav>
                                        <p:tav tm="100000">
                                          <p:val>
                                            <p:strVal val="#ppt_x"/>
                                          </p:val>
                                        </p:tav>
                                      </p:tavLst>
                                    </p:anim>
                                    <p:anim calcmode="lin" valueType="num">
                                      <p:cBhvr additive="base">
                                        <p:cTn id="102" dur="500" fill="hold"/>
                                        <p:tgtEl>
                                          <p:spTgt spid="41"/>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1+#ppt_w/2"/>
                                          </p:val>
                                        </p:tav>
                                        <p:tav tm="100000">
                                          <p:val>
                                            <p:strVal val="#ppt_x"/>
                                          </p:val>
                                        </p:tav>
                                      </p:tavLst>
                                    </p:anim>
                                    <p:anim calcmode="lin" valueType="num">
                                      <p:cBhvr additive="base">
                                        <p:cTn id="106" dur="500" fill="hold"/>
                                        <p:tgtEl>
                                          <p:spTgt spid="1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1+#ppt_w/2"/>
                                          </p:val>
                                        </p:tav>
                                        <p:tav tm="100000">
                                          <p:val>
                                            <p:strVal val="#ppt_x"/>
                                          </p:val>
                                        </p:tav>
                                      </p:tavLst>
                                    </p:anim>
                                    <p:anim calcmode="lin" valueType="num">
                                      <p:cBhvr additive="base">
                                        <p:cTn id="110" dur="500" fill="hold"/>
                                        <p:tgtEl>
                                          <p:spTgt spid="42"/>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3"/>
                                        </p:tgtEl>
                                        <p:attrNameLst>
                                          <p:attrName>style.visibility</p:attrName>
                                        </p:attrNameLst>
                                      </p:cBhvr>
                                      <p:to>
                                        <p:strVal val="visible"/>
                                      </p:to>
                                    </p:set>
                                    <p:anim calcmode="lin" valueType="num">
                                      <p:cBhvr additive="base">
                                        <p:cTn id="113" dur="500" fill="hold"/>
                                        <p:tgtEl>
                                          <p:spTgt spid="13"/>
                                        </p:tgtEl>
                                        <p:attrNameLst>
                                          <p:attrName>ppt_x</p:attrName>
                                        </p:attrNameLst>
                                      </p:cBhvr>
                                      <p:tavLst>
                                        <p:tav tm="0">
                                          <p:val>
                                            <p:strVal val="1+#ppt_w/2"/>
                                          </p:val>
                                        </p:tav>
                                        <p:tav tm="100000">
                                          <p:val>
                                            <p:strVal val="#ppt_x"/>
                                          </p:val>
                                        </p:tav>
                                      </p:tavLst>
                                    </p:anim>
                                    <p:anim calcmode="lin" valueType="num">
                                      <p:cBhvr additive="base">
                                        <p:cTn id="114" dur="500" fill="hold"/>
                                        <p:tgtEl>
                                          <p:spTgt spid="13"/>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 calcmode="lin" valueType="num">
                                      <p:cBhvr additive="base">
                                        <p:cTn id="117" dur="500" fill="hold"/>
                                        <p:tgtEl>
                                          <p:spTgt spid="43"/>
                                        </p:tgtEl>
                                        <p:attrNameLst>
                                          <p:attrName>ppt_x</p:attrName>
                                        </p:attrNameLst>
                                      </p:cBhvr>
                                      <p:tavLst>
                                        <p:tav tm="0">
                                          <p:val>
                                            <p:strVal val="1+#ppt_w/2"/>
                                          </p:val>
                                        </p:tav>
                                        <p:tav tm="100000">
                                          <p:val>
                                            <p:strVal val="#ppt_x"/>
                                          </p:val>
                                        </p:tav>
                                      </p:tavLst>
                                    </p:anim>
                                    <p:anim calcmode="lin" valueType="num">
                                      <p:cBhvr additive="base">
                                        <p:cTn id="118" dur="500" fill="hold"/>
                                        <p:tgtEl>
                                          <p:spTgt spid="43"/>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12"/>
                                        </p:tgtEl>
                                        <p:attrNameLst>
                                          <p:attrName>style.visibility</p:attrName>
                                        </p:attrNameLst>
                                      </p:cBhvr>
                                      <p:to>
                                        <p:strVal val="visible"/>
                                      </p:to>
                                    </p:set>
                                    <p:anim calcmode="lin" valueType="num">
                                      <p:cBhvr additive="base">
                                        <p:cTn id="121" dur="500" fill="hold"/>
                                        <p:tgtEl>
                                          <p:spTgt spid="12"/>
                                        </p:tgtEl>
                                        <p:attrNameLst>
                                          <p:attrName>ppt_x</p:attrName>
                                        </p:attrNameLst>
                                      </p:cBhvr>
                                      <p:tavLst>
                                        <p:tav tm="0">
                                          <p:val>
                                            <p:strVal val="1+#ppt_w/2"/>
                                          </p:val>
                                        </p:tav>
                                        <p:tav tm="100000">
                                          <p:val>
                                            <p:strVal val="#ppt_x"/>
                                          </p:val>
                                        </p:tav>
                                      </p:tavLst>
                                    </p:anim>
                                    <p:anim calcmode="lin" valueType="num">
                                      <p:cBhvr additive="base">
                                        <p:cTn id="122" dur="500" fill="hold"/>
                                        <p:tgtEl>
                                          <p:spTgt spid="12"/>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500" fill="hold"/>
                                        <p:tgtEl>
                                          <p:spTgt spid="44"/>
                                        </p:tgtEl>
                                        <p:attrNameLst>
                                          <p:attrName>ppt_x</p:attrName>
                                        </p:attrNameLst>
                                      </p:cBhvr>
                                      <p:tavLst>
                                        <p:tav tm="0">
                                          <p:val>
                                            <p:strVal val="1+#ppt_w/2"/>
                                          </p:val>
                                        </p:tav>
                                        <p:tav tm="100000">
                                          <p:val>
                                            <p:strVal val="#ppt_x"/>
                                          </p:val>
                                        </p:tav>
                                      </p:tavLst>
                                    </p:anim>
                                    <p:anim calcmode="lin" valueType="num">
                                      <p:cBhvr additive="base">
                                        <p:cTn id="1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41" grpId="0"/>
      <p:bldP spid="42" grpId="0"/>
      <p:bldP spid="43" grpId="0"/>
      <p:bldP spid="44" grpId="0"/>
      <p:bldP spid="45" grpId="0"/>
      <p:bldP spid="46" grpId="0"/>
      <p:bldP spid="47" grpId="0"/>
      <p:bldP spid="48" grpId="0"/>
      <p:bldP spid="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8" name="椭圆 7"/>
          <p:cNvSpPr/>
          <p:nvPr/>
        </p:nvSpPr>
        <p:spPr>
          <a:xfrm rot="13890513">
            <a:off x="4271036" y="1253706"/>
            <a:ext cx="1313909" cy="1313909"/>
          </a:xfrm>
          <a:prstGeom prst="ellipse">
            <a:avLst/>
          </a:prstGeom>
          <a:solidFill>
            <a:srgbClr val="3D73A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554933" y="1471804"/>
            <a:ext cx="902811" cy="738664"/>
          </a:xfrm>
          <a:prstGeom prst="rect">
            <a:avLst/>
          </a:prstGeom>
          <a:noFill/>
        </p:spPr>
        <p:txBody>
          <a:bodyPr wrap="none" rtlCol="0">
            <a:spAutoFit/>
          </a:bodyPr>
          <a:lstStyle/>
          <a:p>
            <a:pPr algn="ctr">
              <a:lnSpc>
                <a:spcPct val="150000"/>
              </a:lnSpc>
            </a:pPr>
            <a:r>
              <a:rPr lang="zh-CN" altLang="en-US" sz="1400" b="1" dirty="0" smtClean="0">
                <a:solidFill>
                  <a:schemeClr val="bg1">
                    <a:lumMod val="95000"/>
                  </a:schemeClr>
                </a:solidFill>
              </a:rPr>
              <a:t>宏观环境</a:t>
            </a:r>
            <a:endParaRPr lang="en-US" altLang="zh-CN" sz="1400" b="1" dirty="0" smtClean="0">
              <a:solidFill>
                <a:schemeClr val="bg1">
                  <a:lumMod val="95000"/>
                </a:schemeClr>
              </a:solidFill>
            </a:endParaRPr>
          </a:p>
          <a:p>
            <a:pPr algn="ctr">
              <a:lnSpc>
                <a:spcPct val="150000"/>
              </a:lnSpc>
            </a:pPr>
            <a:r>
              <a:rPr lang="zh-CN" altLang="en-US" sz="1400" b="1" dirty="0" smtClean="0">
                <a:solidFill>
                  <a:schemeClr val="bg1">
                    <a:lumMod val="95000"/>
                  </a:schemeClr>
                </a:solidFill>
              </a:rPr>
              <a:t>影响一</a:t>
            </a:r>
            <a:endParaRPr lang="zh-CN" altLang="en-US" sz="1400" b="1" dirty="0">
              <a:solidFill>
                <a:schemeClr val="bg1">
                  <a:lumMod val="95000"/>
                </a:schemeClr>
              </a:solidFill>
            </a:endParaRPr>
          </a:p>
        </p:txBody>
      </p:sp>
      <p:sp>
        <p:nvSpPr>
          <p:cNvPr id="10" name="矩形 9"/>
          <p:cNvSpPr/>
          <p:nvPr/>
        </p:nvSpPr>
        <p:spPr>
          <a:xfrm flipH="1">
            <a:off x="5923085" y="2630925"/>
            <a:ext cx="2393331" cy="64245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5923085" y="1059746"/>
            <a:ext cx="1872208"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这里填写小标题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6067101" y="1388041"/>
            <a:ext cx="2160240" cy="1242884"/>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w="12700">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9055605">
            <a:off x="3969986" y="2215443"/>
            <a:ext cx="1313909" cy="1313909"/>
          </a:xfrm>
          <a:prstGeom prst="ellipse">
            <a:avLst/>
          </a:prstGeom>
          <a:solidFill>
            <a:srgbClr val="3D73A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11932" y="2582821"/>
            <a:ext cx="902811" cy="738664"/>
          </a:xfrm>
          <a:prstGeom prst="rect">
            <a:avLst/>
          </a:prstGeom>
          <a:noFill/>
        </p:spPr>
        <p:txBody>
          <a:bodyPr wrap="none" rtlCol="0">
            <a:spAutoFit/>
          </a:bodyPr>
          <a:lstStyle/>
          <a:p>
            <a:pPr algn="ctr">
              <a:lnSpc>
                <a:spcPct val="150000"/>
              </a:lnSpc>
            </a:pPr>
            <a:r>
              <a:rPr lang="zh-CN" altLang="en-US" sz="1400" b="1" dirty="0" smtClean="0">
                <a:solidFill>
                  <a:schemeClr val="bg1">
                    <a:lumMod val="95000"/>
                  </a:schemeClr>
                </a:solidFill>
              </a:rPr>
              <a:t>宏观环境</a:t>
            </a:r>
            <a:endParaRPr lang="en-US" altLang="zh-CN" sz="1400" b="1" dirty="0" smtClean="0">
              <a:solidFill>
                <a:schemeClr val="bg1">
                  <a:lumMod val="95000"/>
                </a:schemeClr>
              </a:solidFill>
            </a:endParaRPr>
          </a:p>
          <a:p>
            <a:pPr algn="ctr">
              <a:lnSpc>
                <a:spcPct val="150000"/>
              </a:lnSpc>
            </a:pPr>
            <a:r>
              <a:rPr lang="zh-CN" altLang="en-US" sz="1400" b="1" dirty="0" smtClean="0">
                <a:solidFill>
                  <a:schemeClr val="bg1">
                    <a:lumMod val="95000"/>
                  </a:schemeClr>
                </a:solidFill>
              </a:rPr>
              <a:t>影响二</a:t>
            </a:r>
            <a:endParaRPr lang="zh-CN" altLang="en-US" sz="1400" b="1" dirty="0">
              <a:solidFill>
                <a:schemeClr val="bg1">
                  <a:lumMod val="95000"/>
                </a:schemeClr>
              </a:solidFill>
            </a:endParaRPr>
          </a:p>
        </p:txBody>
      </p:sp>
      <p:sp>
        <p:nvSpPr>
          <p:cNvPr id="15" name="矩形 14"/>
          <p:cNvSpPr/>
          <p:nvPr/>
        </p:nvSpPr>
        <p:spPr>
          <a:xfrm flipH="1">
            <a:off x="2437021" y="4024242"/>
            <a:ext cx="2393331" cy="64245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2431140" y="3836019"/>
            <a:ext cx="1780792"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这里填写小标题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5133644" y="3861340"/>
            <a:ext cx="2160240" cy="724965"/>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w="12700">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5557516">
            <a:off x="3283630" y="1433152"/>
            <a:ext cx="1313909" cy="1313909"/>
          </a:xfrm>
          <a:prstGeom prst="ellipse">
            <a:avLst/>
          </a:prstGeom>
          <a:solidFill>
            <a:srgbClr val="3D73A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474813" y="1677759"/>
            <a:ext cx="902811" cy="738664"/>
          </a:xfrm>
          <a:prstGeom prst="rect">
            <a:avLst/>
          </a:prstGeom>
          <a:noFill/>
        </p:spPr>
        <p:txBody>
          <a:bodyPr wrap="none" rtlCol="0">
            <a:spAutoFit/>
          </a:bodyPr>
          <a:lstStyle/>
          <a:p>
            <a:pPr algn="ctr">
              <a:lnSpc>
                <a:spcPct val="150000"/>
              </a:lnSpc>
            </a:pPr>
            <a:r>
              <a:rPr lang="zh-CN" altLang="en-US" sz="1400" b="1" dirty="0" smtClean="0">
                <a:solidFill>
                  <a:schemeClr val="bg1">
                    <a:lumMod val="95000"/>
                  </a:schemeClr>
                </a:solidFill>
              </a:rPr>
              <a:t>宏观环境</a:t>
            </a:r>
            <a:endParaRPr lang="en-US" altLang="zh-CN" sz="1400" b="1" dirty="0" smtClean="0">
              <a:solidFill>
                <a:schemeClr val="bg1">
                  <a:lumMod val="95000"/>
                </a:schemeClr>
              </a:solidFill>
            </a:endParaRPr>
          </a:p>
          <a:p>
            <a:pPr algn="ctr">
              <a:lnSpc>
                <a:spcPct val="150000"/>
              </a:lnSpc>
            </a:pPr>
            <a:r>
              <a:rPr lang="zh-CN" altLang="en-US" sz="1400" b="1" dirty="0" smtClean="0">
                <a:solidFill>
                  <a:schemeClr val="bg1">
                    <a:lumMod val="95000"/>
                  </a:schemeClr>
                </a:solidFill>
              </a:rPr>
              <a:t>影响三</a:t>
            </a:r>
            <a:endParaRPr lang="zh-CN" altLang="en-US" sz="1400" b="1" dirty="0">
              <a:solidFill>
                <a:schemeClr val="bg1">
                  <a:lumMod val="95000"/>
                </a:schemeClr>
              </a:solidFill>
            </a:endParaRPr>
          </a:p>
        </p:txBody>
      </p:sp>
      <p:sp>
        <p:nvSpPr>
          <p:cNvPr id="20" name="矩形 19"/>
          <p:cNvSpPr/>
          <p:nvPr/>
        </p:nvSpPr>
        <p:spPr>
          <a:xfrm flipH="1">
            <a:off x="594493" y="2406937"/>
            <a:ext cx="2393331" cy="64245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75000"/>
                    <a:lumOff val="25000"/>
                  </a:schemeClr>
                </a:solidFill>
              </a:rPr>
              <a:t>这里输入简单的文字概述这里输入简单</a:t>
            </a:r>
            <a:r>
              <a:rPr lang="zh-CN" altLang="en-US" sz="1200" dirty="0" smtClean="0">
                <a:solidFill>
                  <a:schemeClr val="tx1">
                    <a:lumMod val="75000"/>
                    <a:lumOff val="25000"/>
                  </a:schemeClr>
                </a:solidFill>
              </a:rPr>
              <a:t>文字概述简单</a:t>
            </a:r>
            <a:r>
              <a:rPr lang="zh-CN" altLang="en-US" sz="1200" dirty="0">
                <a:solidFill>
                  <a:schemeClr val="tx1">
                    <a:lumMod val="75000"/>
                    <a:lumOff val="25000"/>
                  </a:schemeClr>
                </a:solidFill>
              </a:rPr>
              <a:t>的文字</a:t>
            </a:r>
            <a:r>
              <a:rPr lang="zh-CN" altLang="en-US" sz="1200" dirty="0" smtClean="0">
                <a:solidFill>
                  <a:schemeClr val="tx1">
                    <a:lumMod val="75000"/>
                    <a:lumOff val="25000"/>
                  </a:schemeClr>
                </a:solidFill>
              </a:rPr>
              <a:t>概述</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94493" y="1048271"/>
            <a:ext cx="1872208"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这里填写小标题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738509" y="1376566"/>
            <a:ext cx="2160240" cy="1068189"/>
          </a:xfrm>
          <a:prstGeom prst="rect">
            <a:avLst/>
          </a:prstGeom>
          <a:blipFill dpi="0" rotWithShape="1">
            <a:blip r:embed="rId5" cstate="print">
              <a:extLst>
                <a:ext uri="{28A0092B-C50C-407E-A947-70E740481C1C}">
                  <a14:useLocalDpi xmlns:a14="http://schemas.microsoft.com/office/drawing/2010/main" xmlns="" val="0"/>
                </a:ext>
              </a:extLst>
            </a:blip>
            <a:srcRect/>
            <a:stretch>
              <a:fillRect/>
            </a:stretch>
          </a:blipFill>
          <a:ln w="12700">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5"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350"/>
                                        <p:tgtEl>
                                          <p:spTgt spid="11"/>
                                        </p:tgtEl>
                                      </p:cBhvr>
                                    </p:animEffect>
                                  </p:childTnLst>
                                </p:cTn>
                              </p:par>
                              <p:par>
                                <p:cTn id="34" presetID="26" presetClass="emph" presetSubtype="0" fill="hold" grpId="1" nodeType="withEffect">
                                  <p:stCondLst>
                                    <p:cond delay="0"/>
                                  </p:stCondLst>
                                  <p:childTnLst>
                                    <p:animEffect transition="out" filter="fade">
                                      <p:cBhvr>
                                        <p:cTn id="35" dur="400" tmFilter="0, 0; .2, .5; .8, .5; 1, 0"/>
                                        <p:tgtEl>
                                          <p:spTgt spid="11"/>
                                        </p:tgtEl>
                                      </p:cBhvr>
                                    </p:animEffect>
                                    <p:animScale>
                                      <p:cBhvr>
                                        <p:cTn id="36" dur="200" autoRev="1" fill="hold"/>
                                        <p:tgtEl>
                                          <p:spTgt spid="11"/>
                                        </p:tgtEl>
                                      </p:cBhvr>
                                      <p:by x="105000" y="105000"/>
                                    </p:animScale>
                                  </p:childTnLst>
                                </p:cTn>
                              </p:par>
                            </p:childTnLst>
                          </p:cTn>
                        </p:par>
                        <p:par>
                          <p:cTn id="37" fill="hold">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000"/>
                            </p:stCondLst>
                            <p:childTnLst>
                              <p:par>
                                <p:cTn id="46" presetID="2" presetClass="entr" presetSubtype="1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childTnLst>
                          </p:cTn>
                        </p:par>
                        <p:par>
                          <p:cTn id="50" fill="hold">
                            <p:stCondLst>
                              <p:cond delay="4500"/>
                            </p:stCondLst>
                            <p:childTnLst>
                              <p:par>
                                <p:cTn id="51" presetID="25"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56" dur="1000" fill="hold"/>
                                        <p:tgtEl>
                                          <p:spTgt spid="14"/>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4"/>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350"/>
                                        <p:tgtEl>
                                          <p:spTgt spid="16"/>
                                        </p:tgtEl>
                                      </p:cBhvr>
                                    </p:animEffect>
                                  </p:childTnLst>
                                </p:cTn>
                              </p:par>
                              <p:par>
                                <p:cTn id="65" presetID="26" presetClass="emph" presetSubtype="0" fill="hold" grpId="1" nodeType="withEffect">
                                  <p:stCondLst>
                                    <p:cond delay="0"/>
                                  </p:stCondLst>
                                  <p:childTnLst>
                                    <p:animEffect transition="out" filter="fade">
                                      <p:cBhvr>
                                        <p:cTn id="66" dur="400" tmFilter="0, 0; .2, .5; .8, .5; 1, 0"/>
                                        <p:tgtEl>
                                          <p:spTgt spid="16"/>
                                        </p:tgtEl>
                                      </p:cBhvr>
                                    </p:animEffect>
                                    <p:animScale>
                                      <p:cBhvr>
                                        <p:cTn id="67" dur="200" autoRev="1" fill="hold"/>
                                        <p:tgtEl>
                                          <p:spTgt spid="16"/>
                                        </p:tgtEl>
                                      </p:cBhvr>
                                      <p:by x="105000" y="105000"/>
                                    </p:animScale>
                                  </p:childTnLst>
                                </p:cTn>
                              </p:par>
                            </p:childTnLst>
                          </p:cTn>
                        </p:par>
                        <p:par>
                          <p:cTn id="68" fill="hold">
                            <p:stCondLst>
                              <p:cond delay="6000"/>
                            </p:stCondLst>
                            <p:childTnLst>
                              <p:par>
                                <p:cTn id="69" presetID="3" presetClass="entr" presetSubtype="1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childTnLst>
                          </p:cTn>
                        </p:par>
                        <p:par>
                          <p:cTn id="72" fill="hold">
                            <p:stCondLst>
                              <p:cond delay="6500"/>
                            </p:stCondLst>
                            <p:childTnLst>
                              <p:par>
                                <p:cTn id="73" presetID="10"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par>
                          <p:cTn id="76" fill="hold">
                            <p:stCondLst>
                              <p:cond delay="7000"/>
                            </p:stCondLst>
                            <p:childTnLst>
                              <p:par>
                                <p:cTn id="77" presetID="2"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0-#ppt_w/2"/>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par>
                          <p:cTn id="81" fill="hold">
                            <p:stCondLst>
                              <p:cond delay="7500"/>
                            </p:stCondLst>
                            <p:childTnLst>
                              <p:par>
                                <p:cTn id="82" presetID="25" presetClass="entr" presetSubtype="0"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87" dur="1000" fill="hold"/>
                                        <p:tgtEl>
                                          <p:spTgt spid="19"/>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19"/>
                                        </p:tgtEl>
                                      </p:cBhvr>
                                    </p:animEffect>
                                  </p:childTnLst>
                                </p:cTn>
                              </p:par>
                            </p:childTnLst>
                          </p:cTn>
                        </p:par>
                        <p:par>
                          <p:cTn id="92" fill="hold">
                            <p:stCondLst>
                              <p:cond delay="8500"/>
                            </p:stCondLst>
                            <p:childTnLst>
                              <p:par>
                                <p:cTn id="93" presetID="10"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350"/>
                                        <p:tgtEl>
                                          <p:spTgt spid="21"/>
                                        </p:tgtEl>
                                      </p:cBhvr>
                                    </p:animEffect>
                                  </p:childTnLst>
                                </p:cTn>
                              </p:par>
                              <p:par>
                                <p:cTn id="96" presetID="26" presetClass="emph" presetSubtype="0" fill="hold" grpId="1" nodeType="withEffect">
                                  <p:stCondLst>
                                    <p:cond delay="0"/>
                                  </p:stCondLst>
                                  <p:childTnLst>
                                    <p:animEffect transition="out" filter="fade">
                                      <p:cBhvr>
                                        <p:cTn id="97" dur="400" tmFilter="0, 0; .2, .5; .8, .5; 1, 0"/>
                                        <p:tgtEl>
                                          <p:spTgt spid="21"/>
                                        </p:tgtEl>
                                      </p:cBhvr>
                                    </p:animEffect>
                                    <p:animScale>
                                      <p:cBhvr>
                                        <p:cTn id="98" dur="200" autoRev="1" fill="hold"/>
                                        <p:tgtEl>
                                          <p:spTgt spid="21"/>
                                        </p:tgtEl>
                                      </p:cBhvr>
                                      <p:by x="105000" y="105000"/>
                                    </p:animScale>
                                  </p:childTnLst>
                                </p:cTn>
                              </p:par>
                            </p:childTnLst>
                          </p:cTn>
                        </p:par>
                        <p:par>
                          <p:cTn id="99" fill="hold">
                            <p:stCondLst>
                              <p:cond delay="9000"/>
                            </p:stCondLst>
                            <p:childTnLst>
                              <p:par>
                                <p:cTn id="100" presetID="3" presetClass="entr" presetSubtype="1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blinds(horizontal)">
                                      <p:cBhvr>
                                        <p:cTn id="102" dur="500"/>
                                        <p:tgtEl>
                                          <p:spTgt spid="22"/>
                                        </p:tgtEl>
                                      </p:cBhvr>
                                    </p:animEffect>
                                  </p:childTnLst>
                                </p:cTn>
                              </p:par>
                            </p:childTnLst>
                          </p:cTn>
                        </p:par>
                        <p:par>
                          <p:cTn id="103" fill="hold">
                            <p:stCondLst>
                              <p:cond delay="9500"/>
                            </p:stCondLst>
                            <p:childTnLst>
                              <p:par>
                                <p:cTn id="104" presetID="10" presetClass="entr" presetSubtype="0" fill="hold" grpId="0" nodeType="after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p:bldP spid="11" grpId="0"/>
      <p:bldP spid="11" grpId="1"/>
      <p:bldP spid="12" grpId="0" animBg="1"/>
      <p:bldP spid="13" grpId="0" animBg="1"/>
      <p:bldP spid="14" grpId="0"/>
      <p:bldP spid="15" grpId="0"/>
      <p:bldP spid="16" grpId="0"/>
      <p:bldP spid="16" grpId="1"/>
      <p:bldP spid="17" grpId="0" animBg="1"/>
      <p:bldP spid="18" grpId="0" animBg="1"/>
      <p:bldP spid="19" grpId="0"/>
      <p:bldP spid="20" grpId="0"/>
      <p:bldP spid="21" grpId="0"/>
      <p:bldP spid="21" grpId="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179218" y="2067694"/>
            <a:ext cx="1697038" cy="523875"/>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Part One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点击输入相关文字标题词</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3417093" y="1814513"/>
            <a:ext cx="1762125" cy="1570037"/>
          </a:xfrm>
          <a:prstGeom prst="rect">
            <a:avLst/>
          </a:prstGeom>
          <a:noFill/>
          <a:ln w="9525">
            <a:noFill/>
            <a:miter lim="800000"/>
          </a:ln>
        </p:spPr>
        <p:txBody>
          <a:bodyPr wrap="none">
            <a:spAutoFit/>
          </a:bodyPr>
          <a:lstStyle/>
          <a:p>
            <a:r>
              <a:rPr lang="en-US" altLang="zh-CN" sz="9600" b="1" dirty="0">
                <a:solidFill>
                  <a:schemeClr val="tx1">
                    <a:lumMod val="95000"/>
                    <a:lumOff val="5000"/>
                  </a:schemeClr>
                </a:solidFill>
                <a:latin typeface="Kozuka Mincho Pr6N H" pitchFamily="18" charset="-128"/>
                <a:ea typeface="Kozuka Mincho Pr6N H" pitchFamily="18" charset="-128"/>
              </a:rPr>
              <a:t>01</a:t>
            </a:r>
            <a:endParaRPr lang="zh-CN" altLang="en-US" sz="9600" b="1" dirty="0">
              <a:solidFill>
                <a:schemeClr val="tx1">
                  <a:lumMod val="95000"/>
                  <a:lumOff val="5000"/>
                </a:schemeClr>
              </a:solidFill>
              <a:latin typeface="Kozuka Mincho Pr6N H" pitchFamily="18" charset="-128"/>
              <a:ea typeface="Kozuka Mincho Pr6N H" pitchFamily="18" charset="-128"/>
            </a:endParaRPr>
          </a:p>
        </p:txBody>
      </p:sp>
      <p:sp>
        <p:nvSpPr>
          <p:cNvPr id="8" name="矩形 7"/>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菱形 6"/>
          <p:cNvSpPr/>
          <p:nvPr/>
        </p:nvSpPr>
        <p:spPr>
          <a:xfrm>
            <a:off x="467544" y="915566"/>
            <a:ext cx="3816424" cy="3816424"/>
          </a:xfrm>
          <a:prstGeom prst="diamond">
            <a:avLst/>
          </a:prstGeom>
          <a:solidFill>
            <a:srgbClr val="3030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524034" y="1419622"/>
            <a:ext cx="1368152" cy="1368152"/>
          </a:xfrm>
          <a:prstGeom prst="round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99592" y="2931790"/>
            <a:ext cx="1368152" cy="1368152"/>
          </a:xfrm>
          <a:prstGeom prst="round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899592" y="1419622"/>
            <a:ext cx="1368152" cy="1368152"/>
          </a:xfrm>
          <a:prstGeom prst="round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524034" y="2931790"/>
            <a:ext cx="1368152" cy="1368152"/>
          </a:xfrm>
          <a:prstGeom prst="round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87624" y="1464335"/>
            <a:ext cx="801823"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rPr>
              <a:t>S</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573786" y="1464335"/>
            <a:ext cx="1289135"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W</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071348" y="2961922"/>
            <a:ext cx="1024639"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O</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2795176" y="2976503"/>
            <a:ext cx="825867" cy="1323439"/>
          </a:xfrm>
          <a:prstGeom prst="rect">
            <a:avLst/>
          </a:prstGeom>
          <a:noFill/>
        </p:spPr>
        <p:txBody>
          <a:bodyPr wrap="non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T</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
        <p:nvSpPr>
          <p:cNvPr id="16" name="TextBox 15"/>
          <p:cNvSpPr txBox="1"/>
          <p:nvPr/>
        </p:nvSpPr>
        <p:spPr bwMode="auto">
          <a:xfrm>
            <a:off x="4841855" y="1313712"/>
            <a:ext cx="3546569" cy="461665"/>
          </a:xfrm>
          <a:prstGeom prst="rect">
            <a:avLst/>
          </a:prstGeom>
          <a:noFill/>
        </p:spPr>
        <p:txBody>
          <a:bodyPr wrap="square">
            <a:spAutoFit/>
          </a:bodyPr>
          <a:lstStyle/>
          <a:p>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17" name="矩形 16"/>
          <p:cNvSpPr/>
          <p:nvPr/>
        </p:nvSpPr>
        <p:spPr bwMode="auto">
          <a:xfrm>
            <a:off x="4856220" y="947646"/>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STRNGTH</a:t>
            </a:r>
            <a:endParaRPr lang="zh-CN" altLang="en-US" sz="1600" b="1" dirty="0">
              <a:solidFill>
                <a:schemeClr val="tx1">
                  <a:lumMod val="95000"/>
                  <a:lumOff val="5000"/>
                </a:schemeClr>
              </a:solidFill>
            </a:endParaRPr>
          </a:p>
        </p:txBody>
      </p:sp>
      <p:sp>
        <p:nvSpPr>
          <p:cNvPr id="18" name="TextBox 17"/>
          <p:cNvSpPr txBox="1"/>
          <p:nvPr/>
        </p:nvSpPr>
        <p:spPr bwMode="auto">
          <a:xfrm>
            <a:off x="4841855" y="2254101"/>
            <a:ext cx="3546569" cy="461665"/>
          </a:xfrm>
          <a:prstGeom prst="rect">
            <a:avLst/>
          </a:prstGeom>
          <a:noFill/>
        </p:spPr>
        <p:txBody>
          <a:bodyPr wrap="square">
            <a:spAutoFit/>
          </a:bodyPr>
          <a:lstStyle/>
          <a:p>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19" name="矩形 18"/>
          <p:cNvSpPr/>
          <p:nvPr/>
        </p:nvSpPr>
        <p:spPr bwMode="auto">
          <a:xfrm>
            <a:off x="4856220" y="1888035"/>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WEAKNESS</a:t>
            </a:r>
            <a:endParaRPr lang="zh-CN" altLang="en-US" sz="1600" b="1" dirty="0">
              <a:solidFill>
                <a:schemeClr val="tx1">
                  <a:lumMod val="95000"/>
                  <a:lumOff val="5000"/>
                </a:schemeClr>
              </a:solidFill>
            </a:endParaRPr>
          </a:p>
        </p:txBody>
      </p:sp>
      <p:sp>
        <p:nvSpPr>
          <p:cNvPr id="20" name="TextBox 19"/>
          <p:cNvSpPr txBox="1"/>
          <p:nvPr/>
        </p:nvSpPr>
        <p:spPr bwMode="auto">
          <a:xfrm>
            <a:off x="4841855" y="3262213"/>
            <a:ext cx="3546569" cy="461665"/>
          </a:xfrm>
          <a:prstGeom prst="rect">
            <a:avLst/>
          </a:prstGeom>
          <a:noFill/>
        </p:spPr>
        <p:txBody>
          <a:bodyPr wrap="square">
            <a:spAutoFit/>
          </a:bodyPr>
          <a:lstStyle/>
          <a:p>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21" name="矩形 20"/>
          <p:cNvSpPr/>
          <p:nvPr/>
        </p:nvSpPr>
        <p:spPr bwMode="auto">
          <a:xfrm>
            <a:off x="4856220" y="2896147"/>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OPPORTUNITY</a:t>
            </a:r>
            <a:endParaRPr lang="zh-CN" altLang="en-US" sz="1600" b="1" dirty="0">
              <a:solidFill>
                <a:schemeClr val="tx1">
                  <a:lumMod val="95000"/>
                  <a:lumOff val="5000"/>
                </a:schemeClr>
              </a:solidFill>
            </a:endParaRPr>
          </a:p>
        </p:txBody>
      </p:sp>
      <p:sp>
        <p:nvSpPr>
          <p:cNvPr id="22" name="TextBox 21"/>
          <p:cNvSpPr txBox="1"/>
          <p:nvPr/>
        </p:nvSpPr>
        <p:spPr bwMode="auto">
          <a:xfrm>
            <a:off x="4841855" y="4270325"/>
            <a:ext cx="3546569" cy="461665"/>
          </a:xfrm>
          <a:prstGeom prst="rect">
            <a:avLst/>
          </a:prstGeom>
          <a:noFill/>
        </p:spPr>
        <p:txBody>
          <a:bodyPr wrap="square">
            <a:spAutoFit/>
          </a:bodyPr>
          <a:lstStyle/>
          <a:p>
            <a:r>
              <a:rPr lang="zh-CN" altLang="en-US" sz="1200" dirty="0">
                <a:solidFill>
                  <a:schemeClr val="tx1">
                    <a:lumMod val="95000"/>
                    <a:lumOff val="5000"/>
                  </a:schemeClr>
                </a:solidFill>
              </a:rPr>
              <a:t>这里输入简单的文字概述这里输入简单文字概述简单的文字概述这里输入简单的文字概述这里</a:t>
            </a:r>
            <a:r>
              <a:rPr lang="zh-CN" altLang="en-US" sz="1200" dirty="0" smtClean="0">
                <a:solidFill>
                  <a:schemeClr val="tx1">
                    <a:lumMod val="95000"/>
                    <a:lumOff val="5000"/>
                  </a:schemeClr>
                </a:solidFill>
              </a:rPr>
              <a:t>输入</a:t>
            </a:r>
            <a:endParaRPr lang="zh-CN" altLang="en-US" sz="1200" dirty="0">
              <a:solidFill>
                <a:schemeClr val="tx1">
                  <a:lumMod val="95000"/>
                  <a:lumOff val="5000"/>
                </a:schemeClr>
              </a:solidFill>
              <a:latin typeface="Calibri" panose="020F0502020204030204" pitchFamily="34" charset="0"/>
            </a:endParaRPr>
          </a:p>
        </p:txBody>
      </p:sp>
      <p:sp>
        <p:nvSpPr>
          <p:cNvPr id="23" name="矩形 22"/>
          <p:cNvSpPr/>
          <p:nvPr/>
        </p:nvSpPr>
        <p:spPr bwMode="auto">
          <a:xfrm>
            <a:off x="4856220" y="3904259"/>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TREAT</a:t>
            </a:r>
            <a:endParaRPr lang="zh-CN" altLang="en-US" sz="1600" b="1"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par>
                          <p:cTn id="63" fill="hold">
                            <p:stCondLst>
                              <p:cond delay="3500"/>
                            </p:stCondLst>
                            <p:childTnLst>
                              <p:par>
                                <p:cTn id="64" presetID="42"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1000"/>
                                        <p:tgtEl>
                                          <p:spTgt spid="19"/>
                                        </p:tgtEl>
                                      </p:cBhvr>
                                    </p:animEffect>
                                    <p:anim calcmode="lin" valueType="num">
                                      <p:cBhvr>
                                        <p:cTn id="77" dur="1000" fill="hold"/>
                                        <p:tgtEl>
                                          <p:spTgt spid="19"/>
                                        </p:tgtEl>
                                        <p:attrNameLst>
                                          <p:attrName>ppt_x</p:attrName>
                                        </p:attrNameLst>
                                      </p:cBhvr>
                                      <p:tavLst>
                                        <p:tav tm="0">
                                          <p:val>
                                            <p:strVal val="#ppt_x"/>
                                          </p:val>
                                        </p:tav>
                                        <p:tav tm="100000">
                                          <p:val>
                                            <p:strVal val="#ppt_x"/>
                                          </p:val>
                                        </p:tav>
                                      </p:tavLst>
                                    </p:anim>
                                    <p:anim calcmode="lin" valueType="num">
                                      <p:cBhvr>
                                        <p:cTn id="78" dur="1000" fill="hold"/>
                                        <p:tgtEl>
                                          <p:spTgt spid="1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1000"/>
                                        <p:tgtEl>
                                          <p:spTgt spid="18"/>
                                        </p:tgtEl>
                                      </p:cBhvr>
                                    </p:animEffect>
                                    <p:anim calcmode="lin" valueType="num">
                                      <p:cBhvr>
                                        <p:cTn id="82" dur="1000" fill="hold"/>
                                        <p:tgtEl>
                                          <p:spTgt spid="18"/>
                                        </p:tgtEl>
                                        <p:attrNameLst>
                                          <p:attrName>ppt_x</p:attrName>
                                        </p:attrNameLst>
                                      </p:cBhvr>
                                      <p:tavLst>
                                        <p:tav tm="0">
                                          <p:val>
                                            <p:strVal val="#ppt_x"/>
                                          </p:val>
                                        </p:tav>
                                        <p:tav tm="100000">
                                          <p:val>
                                            <p:strVal val="#ppt_x"/>
                                          </p:val>
                                        </p:tav>
                                      </p:tavLst>
                                    </p:anim>
                                    <p:anim calcmode="lin" valueType="num">
                                      <p:cBhvr>
                                        <p:cTn id="83" dur="1000" fill="hold"/>
                                        <p:tgtEl>
                                          <p:spTgt spid="1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1000"/>
                                        <p:tgtEl>
                                          <p:spTgt spid="21"/>
                                        </p:tgtEl>
                                      </p:cBhvr>
                                    </p:animEffect>
                                    <p:anim calcmode="lin" valueType="num">
                                      <p:cBhvr>
                                        <p:cTn id="87" dur="1000" fill="hold"/>
                                        <p:tgtEl>
                                          <p:spTgt spid="21"/>
                                        </p:tgtEl>
                                        <p:attrNameLst>
                                          <p:attrName>ppt_x</p:attrName>
                                        </p:attrNameLst>
                                      </p:cBhvr>
                                      <p:tavLst>
                                        <p:tav tm="0">
                                          <p:val>
                                            <p:strVal val="#ppt_x"/>
                                          </p:val>
                                        </p:tav>
                                        <p:tav tm="100000">
                                          <p:val>
                                            <p:strVal val="#ppt_x"/>
                                          </p:val>
                                        </p:tav>
                                      </p:tavLst>
                                    </p:anim>
                                    <p:anim calcmode="lin" valueType="num">
                                      <p:cBhvr>
                                        <p:cTn id="88" dur="1000" fill="hold"/>
                                        <p:tgtEl>
                                          <p:spTgt spid="21"/>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1000"/>
                                        <p:tgtEl>
                                          <p:spTgt spid="23"/>
                                        </p:tgtEl>
                                      </p:cBhvr>
                                    </p:animEffect>
                                    <p:anim calcmode="lin" valueType="num">
                                      <p:cBhvr>
                                        <p:cTn id="97" dur="1000" fill="hold"/>
                                        <p:tgtEl>
                                          <p:spTgt spid="23"/>
                                        </p:tgtEl>
                                        <p:attrNameLst>
                                          <p:attrName>ppt_x</p:attrName>
                                        </p:attrNameLst>
                                      </p:cBhvr>
                                      <p:tavLst>
                                        <p:tav tm="0">
                                          <p:val>
                                            <p:strVal val="#ppt_x"/>
                                          </p:val>
                                        </p:tav>
                                        <p:tav tm="100000">
                                          <p:val>
                                            <p:strVal val="#ppt_x"/>
                                          </p:val>
                                        </p:tav>
                                      </p:tavLst>
                                    </p:anim>
                                    <p:anim calcmode="lin" valueType="num">
                                      <p:cBhvr>
                                        <p:cTn id="98" dur="1000" fill="hold"/>
                                        <p:tgtEl>
                                          <p:spTgt spid="2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1000"/>
                                        <p:tgtEl>
                                          <p:spTgt spid="22"/>
                                        </p:tgtEl>
                                      </p:cBhvr>
                                    </p:animEffect>
                                    <p:anim calcmode="lin" valueType="num">
                                      <p:cBhvr>
                                        <p:cTn id="102" dur="1000" fill="hold"/>
                                        <p:tgtEl>
                                          <p:spTgt spid="22"/>
                                        </p:tgtEl>
                                        <p:attrNameLst>
                                          <p:attrName>ppt_x</p:attrName>
                                        </p:attrNameLst>
                                      </p:cBhvr>
                                      <p:tavLst>
                                        <p:tav tm="0">
                                          <p:val>
                                            <p:strVal val="#ppt_x"/>
                                          </p:val>
                                        </p:tav>
                                        <p:tav tm="100000">
                                          <p:val>
                                            <p:strVal val="#ppt_x"/>
                                          </p:val>
                                        </p:tav>
                                      </p:tavLst>
                                    </p:anim>
                                    <p:anim calcmode="lin" valueType="num">
                                      <p:cBhvr>
                                        <p:cTn id="10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179218" y="2067694"/>
            <a:ext cx="1655903"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rPr>
              <a:t>Part </a:t>
            </a:r>
            <a:r>
              <a:rPr lang="en-US" altLang="zh-CN" sz="2800" dirty="0" smtClean="0">
                <a:solidFill>
                  <a:schemeClr val="tx1">
                    <a:lumMod val="95000"/>
                    <a:lumOff val="5000"/>
                  </a:schemeClr>
                </a:solidFill>
                <a:latin typeface="微软雅黑" panose="020B0503020204020204" pitchFamily="34" charset="-122"/>
                <a:ea typeface="微软雅黑" panose="020B0503020204020204" pitchFamily="34" charset="-122"/>
              </a:rPr>
              <a:t>Five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ln>
        </p:spPr>
        <p:txBody>
          <a:bodyPr wrap="none">
            <a:spAutoFit/>
          </a:bodyPr>
          <a:lstStyle/>
          <a:p>
            <a:r>
              <a:rPr lang="en-US" altLang="zh-CN" sz="9600" b="1" dirty="0" smtClean="0">
                <a:solidFill>
                  <a:schemeClr val="tx1">
                    <a:lumMod val="95000"/>
                    <a:lumOff val="5000"/>
                  </a:schemeClr>
                </a:solidFill>
                <a:latin typeface="Kozuka Mincho Pr6N H" pitchFamily="18" charset="-128"/>
                <a:ea typeface="Kozuka Mincho Pr6N H" pitchFamily="18" charset="-128"/>
              </a:rPr>
              <a:t>04</a:t>
            </a:r>
            <a:endParaRPr lang="zh-CN" altLang="en-US" sz="9600" b="1" dirty="0">
              <a:solidFill>
                <a:schemeClr val="tx1">
                  <a:lumMod val="95000"/>
                  <a:lumOff val="5000"/>
                </a:schemeClr>
              </a:solidFill>
              <a:latin typeface="Kozuka Mincho Pr6N H" pitchFamily="18" charset="-128"/>
              <a:ea typeface="Kozuka Mincho Pr6N H" pitchFamily="18" charset="-128"/>
            </a:endParaRPr>
          </a:p>
        </p:txBody>
      </p:sp>
      <p:sp>
        <p:nvSpPr>
          <p:cNvPr id="8" name="矩形 7"/>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1"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矩形 6"/>
          <p:cNvSpPr/>
          <p:nvPr/>
        </p:nvSpPr>
        <p:spPr>
          <a:xfrm>
            <a:off x="0" y="1347614"/>
            <a:ext cx="4464496" cy="3384376"/>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464495" y="1347614"/>
            <a:ext cx="4679503" cy="3384376"/>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bwMode="auto">
          <a:xfrm>
            <a:off x="4769370" y="2104171"/>
            <a:ext cx="3811587" cy="614720"/>
          </a:xfrm>
          <a:prstGeom prst="rect">
            <a:avLst/>
          </a:prstGeom>
          <a:noFill/>
        </p:spPr>
        <p:txBody>
          <a:bodyPr>
            <a:spAutoFit/>
          </a:bodyPr>
          <a:lstStyle/>
          <a:p>
            <a:pPr>
              <a:lnSpc>
                <a:spcPct val="150000"/>
              </a:lnSpc>
            </a:pPr>
            <a:r>
              <a:rPr lang="zh-CN" altLang="en-US" sz="1200" dirty="0">
                <a:solidFill>
                  <a:schemeClr val="bg1"/>
                </a:solidFill>
              </a:rPr>
              <a:t>这里输入简单的文字概述这里输入简单文字概述简单的文字概述这里输入简单的文字概述这里输入简单</a:t>
            </a:r>
            <a:endParaRPr lang="zh-CN" altLang="en-US" sz="1200" dirty="0">
              <a:solidFill>
                <a:schemeClr val="bg1"/>
              </a:solidFill>
              <a:latin typeface="Calibri" panose="020F0502020204030204" pitchFamily="34" charset="0"/>
            </a:endParaRPr>
          </a:p>
        </p:txBody>
      </p:sp>
      <p:sp>
        <p:nvSpPr>
          <p:cNvPr id="10" name="矩形 9"/>
          <p:cNvSpPr/>
          <p:nvPr/>
        </p:nvSpPr>
        <p:spPr bwMode="auto">
          <a:xfrm>
            <a:off x="4788024" y="1759031"/>
            <a:ext cx="2020887" cy="369332"/>
          </a:xfrm>
          <a:prstGeom prst="rect">
            <a:avLst/>
          </a:prstGeom>
        </p:spPr>
        <p:txBody>
          <a:bodyPr>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rPr>
              <a:t>输入相关</a:t>
            </a:r>
            <a:r>
              <a:rPr lang="zh-CN" altLang="en-US" b="1" dirty="0" smtClean="0">
                <a:solidFill>
                  <a:schemeClr val="bg1"/>
                </a:solidFill>
                <a:latin typeface="微软雅黑" panose="020B0503020204020204" pitchFamily="34" charset="-122"/>
                <a:ea typeface="微软雅黑" panose="020B0503020204020204" pitchFamily="34" charset="-122"/>
              </a:rPr>
              <a:t>标题</a:t>
            </a:r>
            <a:endParaRPr lang="zh-CN" altLang="en-US" b="1" dirty="0">
              <a:solidFill>
                <a:schemeClr val="bg1"/>
              </a:solidFill>
            </a:endParaRPr>
          </a:p>
        </p:txBody>
      </p:sp>
      <p:sp>
        <p:nvSpPr>
          <p:cNvPr id="11" name="TextBox 10"/>
          <p:cNvSpPr txBox="1"/>
          <p:nvPr/>
        </p:nvSpPr>
        <p:spPr bwMode="auto">
          <a:xfrm>
            <a:off x="4764706" y="3469198"/>
            <a:ext cx="3811587" cy="614720"/>
          </a:xfrm>
          <a:prstGeom prst="rect">
            <a:avLst/>
          </a:prstGeom>
          <a:noFill/>
        </p:spPr>
        <p:txBody>
          <a:bodyPr>
            <a:spAutoFit/>
          </a:bodyPr>
          <a:lstStyle/>
          <a:p>
            <a:pPr>
              <a:lnSpc>
                <a:spcPct val="150000"/>
              </a:lnSpc>
            </a:pPr>
            <a:r>
              <a:rPr lang="zh-CN" altLang="en-US" sz="1200" dirty="0">
                <a:solidFill>
                  <a:schemeClr val="bg1"/>
                </a:solidFill>
              </a:rPr>
              <a:t>这里输入简单的文字概述这里输入简单文字概述简单的文字概述这里输入简单的文字概述这里输入简单</a:t>
            </a:r>
            <a:endParaRPr lang="zh-CN" altLang="en-US" sz="1200" dirty="0">
              <a:solidFill>
                <a:schemeClr val="bg1"/>
              </a:solidFill>
              <a:latin typeface="Calibri" panose="020F0502020204030204" pitchFamily="34" charset="0"/>
            </a:endParaRPr>
          </a:p>
        </p:txBody>
      </p:sp>
      <p:sp>
        <p:nvSpPr>
          <p:cNvPr id="12" name="矩形 11"/>
          <p:cNvSpPr/>
          <p:nvPr/>
        </p:nvSpPr>
        <p:spPr bwMode="auto">
          <a:xfrm>
            <a:off x="4783360" y="3124058"/>
            <a:ext cx="2020887" cy="369332"/>
          </a:xfrm>
          <a:prstGeom prst="rect">
            <a:avLst/>
          </a:prstGeom>
        </p:spPr>
        <p:txBody>
          <a:bodyPr>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rPr>
              <a:t>输入相关</a:t>
            </a:r>
            <a:r>
              <a:rPr lang="zh-CN" altLang="en-US" b="1" dirty="0" smtClean="0">
                <a:solidFill>
                  <a:schemeClr val="bg1"/>
                </a:solidFill>
                <a:latin typeface="微软雅黑" panose="020B0503020204020204" pitchFamily="34" charset="-122"/>
                <a:ea typeface="微软雅黑" panose="020B0503020204020204" pitchFamily="34" charset="-122"/>
              </a:rPr>
              <a:t>标题</a:t>
            </a:r>
            <a:endParaRPr lang="zh-CN" altLang="en-US"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24" name="椭圆 23"/>
          <p:cNvSpPr/>
          <p:nvPr/>
        </p:nvSpPr>
        <p:spPr>
          <a:xfrm>
            <a:off x="1403648" y="-524594"/>
            <a:ext cx="6205430" cy="6205430"/>
          </a:xfrm>
          <a:prstGeom prst="ellipse">
            <a:avLst/>
          </a:prstGeom>
          <a:noFill/>
          <a:ln>
            <a:solidFill>
              <a:srgbClr val="3D73A9">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034146" y="1059582"/>
            <a:ext cx="3075709" cy="3075709"/>
          </a:xfrm>
          <a:prstGeom prst="ellipse">
            <a:avLst/>
          </a:prstGeom>
          <a:solidFill>
            <a:srgbClr val="3D73A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936670" y="1955634"/>
            <a:ext cx="1270660" cy="1270660"/>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948264" y="1955634"/>
            <a:ext cx="1270660" cy="1270660"/>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99592" y="1949162"/>
            <a:ext cx="1270660" cy="1270660"/>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32439"/>
              </a:solidFill>
            </a:endParaRPr>
          </a:p>
        </p:txBody>
      </p:sp>
      <p:sp>
        <p:nvSpPr>
          <p:cNvPr id="29" name="矩形 28"/>
          <p:cNvSpPr/>
          <p:nvPr/>
        </p:nvSpPr>
        <p:spPr bwMode="auto">
          <a:xfrm>
            <a:off x="4139950" y="2412770"/>
            <a:ext cx="936106" cy="369332"/>
          </a:xfrm>
          <a:prstGeom prst="rect">
            <a:avLst/>
          </a:prstGeom>
        </p:spPr>
        <p:txBody>
          <a:bodyPr wrap="square">
            <a:spAutoFit/>
          </a:bodyPr>
          <a:lstStyle/>
          <a:p>
            <a:pPr>
              <a:defRPr/>
            </a:pPr>
            <a:r>
              <a:rPr lang="zh-CN" altLang="en-US" b="1" dirty="0" smtClean="0">
                <a:solidFill>
                  <a:schemeClr val="bg1"/>
                </a:solidFill>
              </a:rPr>
              <a:t>关键词</a:t>
            </a:r>
            <a:endParaRPr lang="zh-CN" altLang="en-US" b="1" dirty="0">
              <a:solidFill>
                <a:schemeClr val="bg1"/>
              </a:solidFill>
            </a:endParaRPr>
          </a:p>
        </p:txBody>
      </p:sp>
      <p:sp>
        <p:nvSpPr>
          <p:cNvPr id="30" name="矩形 29"/>
          <p:cNvSpPr/>
          <p:nvPr/>
        </p:nvSpPr>
        <p:spPr bwMode="auto">
          <a:xfrm>
            <a:off x="1066869" y="2380504"/>
            <a:ext cx="936106" cy="369332"/>
          </a:xfrm>
          <a:prstGeom prst="rect">
            <a:avLst/>
          </a:prstGeom>
        </p:spPr>
        <p:txBody>
          <a:bodyPr wrap="square">
            <a:spAutoFit/>
          </a:bodyPr>
          <a:lstStyle/>
          <a:p>
            <a:pPr>
              <a:defRPr/>
            </a:pPr>
            <a:r>
              <a:rPr lang="zh-CN" altLang="en-US" b="1" dirty="0" smtClean="0">
                <a:solidFill>
                  <a:schemeClr val="bg1"/>
                </a:solidFill>
              </a:rPr>
              <a:t>关键词</a:t>
            </a:r>
            <a:endParaRPr lang="zh-CN" altLang="en-US" b="1" dirty="0">
              <a:solidFill>
                <a:schemeClr val="bg1"/>
              </a:solidFill>
            </a:endParaRPr>
          </a:p>
        </p:txBody>
      </p:sp>
      <p:sp>
        <p:nvSpPr>
          <p:cNvPr id="31" name="矩形 30"/>
          <p:cNvSpPr/>
          <p:nvPr/>
        </p:nvSpPr>
        <p:spPr bwMode="auto">
          <a:xfrm>
            <a:off x="7141025" y="2399826"/>
            <a:ext cx="936106" cy="369332"/>
          </a:xfrm>
          <a:prstGeom prst="rect">
            <a:avLst/>
          </a:prstGeom>
        </p:spPr>
        <p:txBody>
          <a:bodyPr wrap="square">
            <a:spAutoFit/>
          </a:bodyPr>
          <a:lstStyle/>
          <a:p>
            <a:pPr>
              <a:defRPr/>
            </a:pPr>
            <a:r>
              <a:rPr lang="zh-CN" altLang="en-US" b="1" dirty="0" smtClean="0">
                <a:solidFill>
                  <a:schemeClr val="bg1"/>
                </a:solidFill>
              </a:rPr>
              <a:t>关键词</a:t>
            </a:r>
            <a:endParaRPr lang="zh-CN" altLang="en-US" b="1" dirty="0">
              <a:solidFill>
                <a:schemeClr val="bg1"/>
              </a:solidFill>
            </a:endParaRPr>
          </a:p>
        </p:txBody>
      </p:sp>
      <p:sp>
        <p:nvSpPr>
          <p:cNvPr id="32" name="TextBox 31"/>
          <p:cNvSpPr txBox="1"/>
          <p:nvPr/>
        </p:nvSpPr>
        <p:spPr>
          <a:xfrm>
            <a:off x="375615" y="3579862"/>
            <a:ext cx="2263602" cy="1200329"/>
          </a:xfrm>
          <a:prstGeom prst="rect">
            <a:avLst/>
          </a:prstGeom>
          <a:noFill/>
        </p:spPr>
        <p:txBody>
          <a:bodyPr wrap="square" rtlCol="0">
            <a:spAutoFit/>
          </a:bodyPr>
          <a:lstStyle/>
          <a:p>
            <a:pPr>
              <a:lnSpc>
                <a:spcPct val="150000"/>
              </a:lnSpc>
            </a:pPr>
            <a:r>
              <a:rPr lang="zh-CN" altLang="en-US" sz="1200" dirty="0" smtClean="0">
                <a:solidFill>
                  <a:schemeClr val="tx1">
                    <a:lumMod val="95000"/>
                    <a:lumOff val="5000"/>
                  </a:schemeClr>
                </a:solidFill>
              </a:rPr>
              <a:t>这里输入简单的文字概述</a:t>
            </a:r>
            <a:r>
              <a:rPr lang="zh-CN" altLang="en-US" sz="1200" dirty="0">
                <a:solidFill>
                  <a:schemeClr val="tx1">
                    <a:lumMod val="95000"/>
                    <a:lumOff val="5000"/>
                  </a:schemeClr>
                </a:solidFill>
              </a:rPr>
              <a:t>这里输入</a:t>
            </a:r>
            <a:r>
              <a:rPr lang="zh-CN" altLang="en-US" sz="1200" dirty="0" smtClean="0">
                <a:solidFill>
                  <a:schemeClr val="tx1">
                    <a:lumMod val="95000"/>
                    <a:lumOff val="5000"/>
                  </a:schemeClr>
                </a:solidFill>
              </a:rPr>
              <a:t>简单文字概述这里</a:t>
            </a:r>
            <a:r>
              <a:rPr lang="zh-CN" altLang="en-US" sz="1200" dirty="0">
                <a:solidFill>
                  <a:schemeClr val="tx1">
                    <a:lumMod val="95000"/>
                    <a:lumOff val="5000"/>
                  </a:schemeClr>
                </a:solidFill>
              </a:rPr>
              <a:t>输入简单的文字</a:t>
            </a:r>
            <a:r>
              <a:rPr lang="zh-CN" altLang="en-US" sz="1200" dirty="0" smtClean="0">
                <a:solidFill>
                  <a:schemeClr val="tx1">
                    <a:lumMod val="95000"/>
                    <a:lumOff val="5000"/>
                  </a:schemeClr>
                </a:solidFill>
              </a:rPr>
              <a:t>概述这里入简单</a:t>
            </a:r>
            <a:r>
              <a:rPr lang="zh-CN" altLang="en-US" sz="1200" dirty="0">
                <a:solidFill>
                  <a:schemeClr val="tx1">
                    <a:lumMod val="95000"/>
                    <a:lumOff val="5000"/>
                  </a:schemeClr>
                </a:solidFill>
              </a:rPr>
              <a:t>的</a:t>
            </a:r>
            <a:r>
              <a:rPr lang="zh-CN" altLang="en-US" sz="1200" dirty="0" smtClean="0">
                <a:solidFill>
                  <a:schemeClr val="tx1">
                    <a:lumMod val="95000"/>
                    <a:lumOff val="5000"/>
                  </a:schemeClr>
                </a:solidFill>
              </a:rPr>
              <a:t>文字概述这里输入</a:t>
            </a:r>
            <a:r>
              <a:rPr lang="zh-CN" altLang="en-US" sz="1200" dirty="0">
                <a:solidFill>
                  <a:schemeClr val="tx1">
                    <a:lumMod val="95000"/>
                    <a:lumOff val="5000"/>
                  </a:schemeClr>
                </a:solidFill>
              </a:rPr>
              <a:t>述</a:t>
            </a:r>
            <a:r>
              <a:rPr lang="zh-CN" altLang="en-US" sz="1200" dirty="0" smtClean="0">
                <a:solidFill>
                  <a:schemeClr val="tx1">
                    <a:lumMod val="95000"/>
                    <a:lumOff val="5000"/>
                  </a:schemeClr>
                </a:solidFill>
              </a:rPr>
              <a:t>简单</a:t>
            </a:r>
            <a:endParaRPr lang="zh-CN" altLang="en-US" sz="1200" dirty="0">
              <a:solidFill>
                <a:schemeClr val="tx1">
                  <a:lumMod val="95000"/>
                  <a:lumOff val="5000"/>
                </a:schemeClr>
              </a:solidFill>
            </a:endParaRPr>
          </a:p>
        </p:txBody>
      </p:sp>
      <p:sp>
        <p:nvSpPr>
          <p:cNvPr id="33" name="TextBox 32"/>
          <p:cNvSpPr txBox="1"/>
          <p:nvPr/>
        </p:nvSpPr>
        <p:spPr>
          <a:xfrm>
            <a:off x="3440199" y="3579862"/>
            <a:ext cx="2263602" cy="1200329"/>
          </a:xfrm>
          <a:prstGeom prst="rect">
            <a:avLst/>
          </a:prstGeom>
          <a:noFill/>
        </p:spPr>
        <p:txBody>
          <a:bodyPr wrap="square" rtlCol="0">
            <a:spAutoFit/>
          </a:bodyPr>
          <a:lstStyle/>
          <a:p>
            <a:pPr>
              <a:lnSpc>
                <a:spcPct val="150000"/>
              </a:lnSpc>
            </a:pPr>
            <a:r>
              <a:rPr lang="zh-CN" altLang="en-US" sz="1200" dirty="0" smtClean="0">
                <a:solidFill>
                  <a:schemeClr val="tx1">
                    <a:lumMod val="95000"/>
                    <a:lumOff val="5000"/>
                  </a:schemeClr>
                </a:solidFill>
              </a:rPr>
              <a:t>这里输入简单的文字概述</a:t>
            </a:r>
            <a:r>
              <a:rPr lang="zh-CN" altLang="en-US" sz="1200" dirty="0">
                <a:solidFill>
                  <a:schemeClr val="tx1">
                    <a:lumMod val="95000"/>
                    <a:lumOff val="5000"/>
                  </a:schemeClr>
                </a:solidFill>
              </a:rPr>
              <a:t>这里输入</a:t>
            </a:r>
            <a:r>
              <a:rPr lang="zh-CN" altLang="en-US" sz="1200" dirty="0" smtClean="0">
                <a:solidFill>
                  <a:schemeClr val="tx1">
                    <a:lumMod val="95000"/>
                    <a:lumOff val="5000"/>
                  </a:schemeClr>
                </a:solidFill>
              </a:rPr>
              <a:t>简单文字概述这里</a:t>
            </a:r>
            <a:r>
              <a:rPr lang="zh-CN" altLang="en-US" sz="1200" dirty="0">
                <a:solidFill>
                  <a:schemeClr val="tx1">
                    <a:lumMod val="95000"/>
                    <a:lumOff val="5000"/>
                  </a:schemeClr>
                </a:solidFill>
              </a:rPr>
              <a:t>输入简单的文字</a:t>
            </a:r>
            <a:r>
              <a:rPr lang="zh-CN" altLang="en-US" sz="1200" dirty="0" smtClean="0">
                <a:solidFill>
                  <a:schemeClr val="tx1">
                    <a:lumMod val="95000"/>
                    <a:lumOff val="5000"/>
                  </a:schemeClr>
                </a:solidFill>
              </a:rPr>
              <a:t>概述这里入简单</a:t>
            </a:r>
            <a:r>
              <a:rPr lang="zh-CN" altLang="en-US" sz="1200" dirty="0">
                <a:solidFill>
                  <a:schemeClr val="tx1">
                    <a:lumMod val="95000"/>
                    <a:lumOff val="5000"/>
                  </a:schemeClr>
                </a:solidFill>
              </a:rPr>
              <a:t>的</a:t>
            </a:r>
            <a:r>
              <a:rPr lang="zh-CN" altLang="en-US" sz="1200" dirty="0" smtClean="0">
                <a:solidFill>
                  <a:schemeClr val="tx1">
                    <a:lumMod val="95000"/>
                    <a:lumOff val="5000"/>
                  </a:schemeClr>
                </a:solidFill>
              </a:rPr>
              <a:t>文字概述这里输入</a:t>
            </a:r>
            <a:r>
              <a:rPr lang="zh-CN" altLang="en-US" sz="1200" dirty="0">
                <a:solidFill>
                  <a:schemeClr val="tx1">
                    <a:lumMod val="95000"/>
                    <a:lumOff val="5000"/>
                  </a:schemeClr>
                </a:solidFill>
              </a:rPr>
              <a:t>述</a:t>
            </a:r>
            <a:r>
              <a:rPr lang="zh-CN" altLang="en-US" sz="1200" dirty="0" smtClean="0">
                <a:solidFill>
                  <a:schemeClr val="tx1">
                    <a:lumMod val="95000"/>
                    <a:lumOff val="5000"/>
                  </a:schemeClr>
                </a:solidFill>
              </a:rPr>
              <a:t>简单</a:t>
            </a:r>
            <a:endParaRPr lang="zh-CN" altLang="en-US" sz="1200" dirty="0">
              <a:solidFill>
                <a:schemeClr val="tx1">
                  <a:lumMod val="95000"/>
                  <a:lumOff val="5000"/>
                </a:schemeClr>
              </a:solidFill>
            </a:endParaRPr>
          </a:p>
        </p:txBody>
      </p:sp>
      <p:sp>
        <p:nvSpPr>
          <p:cNvPr id="34" name="TextBox 33"/>
          <p:cNvSpPr txBox="1"/>
          <p:nvPr/>
        </p:nvSpPr>
        <p:spPr>
          <a:xfrm>
            <a:off x="6477277" y="3579862"/>
            <a:ext cx="2263602" cy="1200329"/>
          </a:xfrm>
          <a:prstGeom prst="rect">
            <a:avLst/>
          </a:prstGeom>
          <a:noFill/>
        </p:spPr>
        <p:txBody>
          <a:bodyPr wrap="square" rtlCol="0">
            <a:spAutoFit/>
          </a:bodyPr>
          <a:lstStyle/>
          <a:p>
            <a:pPr>
              <a:lnSpc>
                <a:spcPct val="150000"/>
              </a:lnSpc>
            </a:pPr>
            <a:r>
              <a:rPr lang="zh-CN" altLang="en-US" sz="1200" dirty="0" smtClean="0">
                <a:solidFill>
                  <a:schemeClr val="tx1">
                    <a:lumMod val="95000"/>
                    <a:lumOff val="5000"/>
                  </a:schemeClr>
                </a:solidFill>
              </a:rPr>
              <a:t>这里输入简单的文字概述</a:t>
            </a:r>
            <a:r>
              <a:rPr lang="zh-CN" altLang="en-US" sz="1200" dirty="0">
                <a:solidFill>
                  <a:schemeClr val="tx1">
                    <a:lumMod val="95000"/>
                    <a:lumOff val="5000"/>
                  </a:schemeClr>
                </a:solidFill>
              </a:rPr>
              <a:t>这里输入</a:t>
            </a:r>
            <a:r>
              <a:rPr lang="zh-CN" altLang="en-US" sz="1200" dirty="0" smtClean="0">
                <a:solidFill>
                  <a:schemeClr val="tx1">
                    <a:lumMod val="95000"/>
                    <a:lumOff val="5000"/>
                  </a:schemeClr>
                </a:solidFill>
              </a:rPr>
              <a:t>简单文字概述这里</a:t>
            </a:r>
            <a:r>
              <a:rPr lang="zh-CN" altLang="en-US" sz="1200" dirty="0">
                <a:solidFill>
                  <a:schemeClr val="tx1">
                    <a:lumMod val="95000"/>
                    <a:lumOff val="5000"/>
                  </a:schemeClr>
                </a:solidFill>
              </a:rPr>
              <a:t>输入简单的文字</a:t>
            </a:r>
            <a:r>
              <a:rPr lang="zh-CN" altLang="en-US" sz="1200" dirty="0" smtClean="0">
                <a:solidFill>
                  <a:schemeClr val="tx1">
                    <a:lumMod val="95000"/>
                    <a:lumOff val="5000"/>
                  </a:schemeClr>
                </a:solidFill>
              </a:rPr>
              <a:t>概述这里入简单</a:t>
            </a:r>
            <a:r>
              <a:rPr lang="zh-CN" altLang="en-US" sz="1200" dirty="0">
                <a:solidFill>
                  <a:schemeClr val="tx1">
                    <a:lumMod val="95000"/>
                    <a:lumOff val="5000"/>
                  </a:schemeClr>
                </a:solidFill>
              </a:rPr>
              <a:t>的</a:t>
            </a:r>
            <a:r>
              <a:rPr lang="zh-CN" altLang="en-US" sz="1200" dirty="0" smtClean="0">
                <a:solidFill>
                  <a:schemeClr val="tx1">
                    <a:lumMod val="95000"/>
                    <a:lumOff val="5000"/>
                  </a:schemeClr>
                </a:solidFill>
              </a:rPr>
              <a:t>文字概述这里输入</a:t>
            </a:r>
            <a:r>
              <a:rPr lang="zh-CN" altLang="en-US" sz="1200" dirty="0">
                <a:solidFill>
                  <a:schemeClr val="tx1">
                    <a:lumMod val="95000"/>
                    <a:lumOff val="5000"/>
                  </a:schemeClr>
                </a:solidFill>
              </a:rPr>
              <a:t>述</a:t>
            </a:r>
            <a:r>
              <a:rPr lang="zh-CN" altLang="en-US" sz="1200" dirty="0" smtClean="0">
                <a:solidFill>
                  <a:schemeClr val="tx1">
                    <a:lumMod val="95000"/>
                    <a:lumOff val="5000"/>
                  </a:schemeClr>
                </a:solidFill>
              </a:rPr>
              <a:t>简单</a:t>
            </a:r>
            <a:endParaRPr lang="zh-CN" altLang="en-US" sz="1200"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heel(1)">
                                      <p:cBhvr>
                                        <p:cTn id="29" dur="2000"/>
                                        <p:tgtEl>
                                          <p:spTgt spid="24"/>
                                        </p:tgtEl>
                                      </p:cBhvr>
                                    </p:animEffect>
                                  </p:childTnLst>
                                </p:cTn>
                              </p:par>
                            </p:childTnLst>
                          </p:cTn>
                        </p:par>
                        <p:par>
                          <p:cTn id="30" fill="hold">
                            <p:stCondLst>
                              <p:cond delay="4000"/>
                            </p:stCondLst>
                            <p:childTnLst>
                              <p:par>
                                <p:cTn id="31" presetID="53" presetClass="entr" presetSubtype="16"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1000"/>
                                        <p:tgtEl>
                                          <p:spTgt spid="29"/>
                                        </p:tgtEl>
                                      </p:cBhvr>
                                    </p:animEffect>
                                    <p:anim calcmode="lin" valueType="num">
                                      <p:cBhvr>
                                        <p:cTn id="45" dur="1000" fill="hold"/>
                                        <p:tgtEl>
                                          <p:spTgt spid="29"/>
                                        </p:tgtEl>
                                        <p:attrNameLst>
                                          <p:attrName>ppt_x</p:attrName>
                                        </p:attrNameLst>
                                      </p:cBhvr>
                                      <p:tavLst>
                                        <p:tav tm="0">
                                          <p:val>
                                            <p:strVal val="#ppt_x"/>
                                          </p:val>
                                        </p:tav>
                                        <p:tav tm="100000">
                                          <p:val>
                                            <p:strVal val="#ppt_x"/>
                                          </p:val>
                                        </p:tav>
                                      </p:tavLst>
                                    </p:anim>
                                    <p:anim calcmode="lin" valueType="num">
                                      <p:cBhvr>
                                        <p:cTn id="46" dur="1000" fill="hold"/>
                                        <p:tgtEl>
                                          <p:spTgt spid="2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2" presetClass="entr" presetSubtype="4"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ppt_x"/>
                                          </p:val>
                                        </p:tav>
                                        <p:tav tm="100000">
                                          <p:val>
                                            <p:strVal val="#ppt_x"/>
                                          </p:val>
                                        </p:tav>
                                      </p:tavLst>
                                    </p:anim>
                                    <p:anim calcmode="lin" valueType="num">
                                      <p:cBhvr additive="base">
                                        <p:cTn id="61" dur="500" fill="hold"/>
                                        <p:tgtEl>
                                          <p:spTgt spid="3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ppt_x"/>
                                          </p:val>
                                        </p:tav>
                                        <p:tav tm="100000">
                                          <p:val>
                                            <p:strVal val="#ppt_x"/>
                                          </p:val>
                                        </p:tav>
                                      </p:tavLst>
                                    </p:anim>
                                    <p:anim calcmode="lin" valueType="num">
                                      <p:cBhvr additive="base">
                                        <p:cTn id="65" dur="500" fill="hold"/>
                                        <p:tgtEl>
                                          <p:spTgt spid="33"/>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500" fill="hold"/>
                                        <p:tgtEl>
                                          <p:spTgt spid="34"/>
                                        </p:tgtEl>
                                        <p:attrNameLst>
                                          <p:attrName>ppt_x</p:attrName>
                                        </p:attrNameLst>
                                      </p:cBhvr>
                                      <p:tavLst>
                                        <p:tav tm="0">
                                          <p:val>
                                            <p:strVal val="#ppt_x"/>
                                          </p:val>
                                        </p:tav>
                                        <p:tav tm="100000">
                                          <p:val>
                                            <p:strVal val="#ppt_x"/>
                                          </p:val>
                                        </p:tav>
                                      </p:tavLst>
                                    </p:anim>
                                    <p:anim calcmode="lin" valueType="num">
                                      <p:cBhvr additive="base">
                                        <p:cTn id="6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animBg="1"/>
      <p:bldP spid="25" grpId="0" animBg="1"/>
      <p:bldP spid="26" grpId="0" animBg="1"/>
      <p:bldP spid="27" grpId="0" animBg="1"/>
      <p:bldP spid="28" grpId="0" animBg="1"/>
      <p:bldP spid="29" grpId="0"/>
      <p:bldP spid="30" grpId="0"/>
      <p:bldP spid="31" grpId="0"/>
      <p:bldP spid="32" grpId="0"/>
      <p:bldP spid="33"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椭圆 6"/>
          <p:cNvSpPr/>
          <p:nvPr/>
        </p:nvSpPr>
        <p:spPr>
          <a:xfrm flipH="1">
            <a:off x="4427984" y="2571750"/>
            <a:ext cx="2149434" cy="2149434"/>
          </a:xfrm>
          <a:prstGeom prst="ellipse">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17846" y="2970686"/>
            <a:ext cx="1750498" cy="1750498"/>
          </a:xfrm>
          <a:prstGeom prst="ellips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147376" y="3267102"/>
            <a:ext cx="1454082" cy="1454082"/>
          </a:xfrm>
          <a:prstGeom prst="ellipse">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bwMode="auto">
          <a:xfrm>
            <a:off x="400373" y="1419622"/>
            <a:ext cx="3811587" cy="614720"/>
          </a:xfrm>
          <a:prstGeom prst="rect">
            <a:avLst/>
          </a:prstGeom>
          <a:noFill/>
        </p:spPr>
        <p:txBody>
          <a:bodyPr>
            <a:spAutoFit/>
          </a:bodyPr>
          <a:lstStyle/>
          <a:p>
            <a:pPr>
              <a:lnSpc>
                <a:spcPct val="150000"/>
              </a:lnSpc>
            </a:pPr>
            <a:r>
              <a:rPr lang="zh-CN" altLang="en-US" sz="1200" dirty="0">
                <a:solidFill>
                  <a:schemeClr val="tx1">
                    <a:lumMod val="75000"/>
                    <a:lumOff val="25000"/>
                  </a:schemeClr>
                </a:solidFill>
              </a:rPr>
              <a:t>这里输入简单的文字概述这里输入简单文字概述简单的文字概述这里输入简单的文字概述这里输入简单</a:t>
            </a:r>
            <a:endParaRPr lang="zh-CN" altLang="en-US" sz="1200" dirty="0">
              <a:latin typeface="Calibri" panose="020F0502020204030204" pitchFamily="34" charset="0"/>
            </a:endParaRPr>
          </a:p>
        </p:txBody>
      </p:sp>
      <p:sp>
        <p:nvSpPr>
          <p:cNvPr id="11" name="矩形 10"/>
          <p:cNvSpPr/>
          <p:nvPr/>
        </p:nvSpPr>
        <p:spPr bwMode="auto">
          <a:xfrm>
            <a:off x="390873" y="1059582"/>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bwMode="auto">
          <a:xfrm>
            <a:off x="400373" y="2571750"/>
            <a:ext cx="3811587" cy="614720"/>
          </a:xfrm>
          <a:prstGeom prst="rect">
            <a:avLst/>
          </a:prstGeom>
          <a:noFill/>
        </p:spPr>
        <p:txBody>
          <a:bodyPr>
            <a:spAutoFit/>
          </a:bodyPr>
          <a:lstStyle/>
          <a:p>
            <a:pPr>
              <a:lnSpc>
                <a:spcPct val="150000"/>
              </a:lnSpc>
            </a:pPr>
            <a:r>
              <a:rPr lang="zh-CN" altLang="en-US" sz="1200" dirty="0">
                <a:solidFill>
                  <a:schemeClr val="tx1">
                    <a:lumMod val="75000"/>
                    <a:lumOff val="25000"/>
                  </a:schemeClr>
                </a:solidFill>
              </a:rPr>
              <a:t>这里输入简单的文字概述这里输入简单文字概述简单的文字概述这里输入简单的文字概述这里输入简单</a:t>
            </a:r>
            <a:endParaRPr lang="zh-CN" altLang="en-US" sz="1200" dirty="0">
              <a:latin typeface="Calibri" panose="020F0502020204030204" pitchFamily="34" charset="0"/>
            </a:endParaRPr>
          </a:p>
        </p:txBody>
      </p:sp>
      <p:sp>
        <p:nvSpPr>
          <p:cNvPr id="13" name="矩形 12"/>
          <p:cNvSpPr/>
          <p:nvPr/>
        </p:nvSpPr>
        <p:spPr bwMode="auto">
          <a:xfrm>
            <a:off x="390873" y="2211710"/>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TextBox 13"/>
          <p:cNvSpPr txBox="1"/>
          <p:nvPr/>
        </p:nvSpPr>
        <p:spPr bwMode="auto">
          <a:xfrm>
            <a:off x="400373" y="3901246"/>
            <a:ext cx="3811587" cy="614720"/>
          </a:xfrm>
          <a:prstGeom prst="rect">
            <a:avLst/>
          </a:prstGeom>
          <a:noFill/>
        </p:spPr>
        <p:txBody>
          <a:bodyPr>
            <a:spAutoFit/>
          </a:bodyPr>
          <a:lstStyle/>
          <a:p>
            <a:pPr>
              <a:lnSpc>
                <a:spcPct val="150000"/>
              </a:lnSpc>
            </a:pPr>
            <a:r>
              <a:rPr lang="zh-CN" altLang="en-US" sz="1200" dirty="0">
                <a:solidFill>
                  <a:schemeClr val="tx1">
                    <a:lumMod val="75000"/>
                    <a:lumOff val="25000"/>
                  </a:schemeClr>
                </a:solidFill>
              </a:rPr>
              <a:t>这里输入简单的文字概述这里输入简单文字概述简单的文字概述这里输入简单的文字概述这里输入简单</a:t>
            </a:r>
            <a:endParaRPr lang="zh-CN" altLang="en-US" sz="1200" dirty="0">
              <a:latin typeface="Calibri" panose="020F0502020204030204" pitchFamily="34" charset="0"/>
            </a:endParaRPr>
          </a:p>
        </p:txBody>
      </p:sp>
      <p:sp>
        <p:nvSpPr>
          <p:cNvPr id="15" name="矩形 14"/>
          <p:cNvSpPr/>
          <p:nvPr/>
        </p:nvSpPr>
        <p:spPr bwMode="auto">
          <a:xfrm>
            <a:off x="395536" y="3507854"/>
            <a:ext cx="2020887" cy="369333"/>
          </a:xfrm>
          <a:prstGeom prst="rect">
            <a:avLst/>
          </a:prstGeom>
        </p:spPr>
        <p:txBody>
          <a:bodyPr>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5153065" y="1995686"/>
            <a:ext cx="715079" cy="369333"/>
          </a:xfrm>
          <a:prstGeom prst="rect">
            <a:avLst/>
          </a:prstGeom>
        </p:spPr>
        <p:txBody>
          <a:bodyPr wrap="square">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6432297" y="2542076"/>
            <a:ext cx="715079" cy="369333"/>
          </a:xfrm>
          <a:prstGeom prst="rect">
            <a:avLst/>
          </a:prstGeom>
        </p:spPr>
        <p:txBody>
          <a:bodyPr wrap="square">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7529329" y="2786019"/>
            <a:ext cx="715079" cy="369333"/>
          </a:xfrm>
          <a:prstGeom prst="rect">
            <a:avLst/>
          </a:prstGeom>
        </p:spPr>
        <p:txBody>
          <a:bodyPr wrap="square">
            <a:spAutoFit/>
          </a:bodyPr>
          <a:lstStyle/>
          <a:p>
            <a:pPr fontAlgn="auto">
              <a:spcBef>
                <a:spcPts val="0"/>
              </a:spcBef>
              <a:spcAft>
                <a:spcPts val="0"/>
              </a:spcAft>
              <a:defRPr/>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3" presetClass="entr" presetSubtype="3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strVal val="4*#ppt_w"/>
                                          </p:val>
                                        </p:tav>
                                        <p:tav tm="100000">
                                          <p:val>
                                            <p:strVal val="#ppt_w"/>
                                          </p:val>
                                        </p:tav>
                                      </p:tavLst>
                                    </p:anim>
                                    <p:anim calcmode="lin" valueType="num">
                                      <p:cBhvr>
                                        <p:cTn id="18" dur="500" fill="hold"/>
                                        <p:tgtEl>
                                          <p:spTgt spid="7"/>
                                        </p:tgtEl>
                                        <p:attrNameLst>
                                          <p:attrName>ppt_h</p:attrName>
                                        </p:attrNameLst>
                                      </p:cBhvr>
                                      <p:tavLst>
                                        <p:tav tm="0">
                                          <p:val>
                                            <p:strVal val="4*#ppt_h"/>
                                          </p:val>
                                        </p:tav>
                                        <p:tav tm="100000">
                                          <p:val>
                                            <p:strVal val="#ppt_h"/>
                                          </p:val>
                                        </p:tav>
                                      </p:tavLst>
                                    </p:anim>
                                  </p:childTnLst>
                                </p:cTn>
                              </p:par>
                            </p:childTnLst>
                          </p:cTn>
                        </p:par>
                        <p:par>
                          <p:cTn id="19" fill="hold">
                            <p:stCondLst>
                              <p:cond delay="1500"/>
                            </p:stCondLst>
                            <p:childTnLst>
                              <p:par>
                                <p:cTn id="20" presetID="23" presetClass="entr" presetSubtype="3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strVal val="4*#ppt_w"/>
                                          </p:val>
                                        </p:tav>
                                        <p:tav tm="100000">
                                          <p:val>
                                            <p:strVal val="#ppt_w"/>
                                          </p:val>
                                        </p:tav>
                                      </p:tavLst>
                                    </p:anim>
                                    <p:anim calcmode="lin" valueType="num">
                                      <p:cBhvr>
                                        <p:cTn id="23" dur="500" fill="hold"/>
                                        <p:tgtEl>
                                          <p:spTgt spid="8"/>
                                        </p:tgtEl>
                                        <p:attrNameLst>
                                          <p:attrName>ppt_h</p:attrName>
                                        </p:attrNameLst>
                                      </p:cBhvr>
                                      <p:tavLst>
                                        <p:tav tm="0">
                                          <p:val>
                                            <p:strVal val="4*#ppt_h"/>
                                          </p:val>
                                        </p:tav>
                                        <p:tav tm="100000">
                                          <p:val>
                                            <p:strVal val="#ppt_h"/>
                                          </p:val>
                                        </p:tav>
                                      </p:tavLst>
                                    </p:anim>
                                  </p:childTnLst>
                                </p:cTn>
                              </p:par>
                            </p:childTnLst>
                          </p:cTn>
                        </p:par>
                        <p:par>
                          <p:cTn id="24" fill="hold">
                            <p:stCondLst>
                              <p:cond delay="2000"/>
                            </p:stCondLst>
                            <p:childTnLst>
                              <p:par>
                                <p:cTn id="25" presetID="23" presetClass="entr" presetSubtype="3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ppt_w"/>
                                          </p:val>
                                        </p:tav>
                                        <p:tav tm="100000">
                                          <p:val>
                                            <p:strVal val="#ppt_w"/>
                                          </p:val>
                                        </p:tav>
                                      </p:tavLst>
                                    </p:anim>
                                    <p:anim calcmode="lin" valueType="num">
                                      <p:cBhvr>
                                        <p:cTn id="28" dur="500" fill="hold"/>
                                        <p:tgtEl>
                                          <p:spTgt spid="9"/>
                                        </p:tgtEl>
                                        <p:attrNameLst>
                                          <p:attrName>ppt_h</p:attrName>
                                        </p:attrNameLst>
                                      </p:cBhvr>
                                      <p:tavLst>
                                        <p:tav tm="0">
                                          <p:val>
                                            <p:strVal val="4*#ppt_h"/>
                                          </p:val>
                                        </p:tav>
                                        <p:tav tm="100000">
                                          <p:val>
                                            <p:strVal val="#ppt_h"/>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42"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p:bldP spid="11" grpId="0"/>
      <p:bldP spid="12" grpId="0"/>
      <p:bldP spid="13" grpId="0"/>
      <p:bldP spid="14" grpId="0"/>
      <p:bldP spid="15" grpId="0"/>
      <p:bldP spid="16" grpId="0"/>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圆角矩形 6"/>
          <p:cNvSpPr/>
          <p:nvPr/>
        </p:nvSpPr>
        <p:spPr>
          <a:xfrm rot="20640000">
            <a:off x="3208756" y="2595573"/>
            <a:ext cx="1537327" cy="72000"/>
          </a:xfrm>
          <a:prstGeom prst="roundRect">
            <a:avLst>
              <a:gd name="adj" fmla="val 50000"/>
            </a:avLst>
          </a:prstGeom>
          <a:solidFill>
            <a:srgbClr val="3D73A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rot="900000">
            <a:off x="3202507" y="3001241"/>
            <a:ext cx="1517846" cy="72000"/>
          </a:xfrm>
          <a:prstGeom prst="roundRect">
            <a:avLst>
              <a:gd name="adj" fmla="val 50000"/>
            </a:avLst>
          </a:prstGeom>
          <a:solidFill>
            <a:srgbClr val="3D73A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rot="19320000">
            <a:off x="3077989" y="2054645"/>
            <a:ext cx="1764000" cy="72000"/>
          </a:xfrm>
          <a:prstGeom prst="roundRect">
            <a:avLst>
              <a:gd name="adj" fmla="val 50000"/>
            </a:avLst>
          </a:prstGeom>
          <a:solidFill>
            <a:srgbClr val="3D73A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rot="2400000">
            <a:off x="3059591" y="3436568"/>
            <a:ext cx="1764000" cy="72000"/>
          </a:xfrm>
          <a:prstGeom prst="roundRect">
            <a:avLst>
              <a:gd name="adj" fmla="val 50000"/>
            </a:avLst>
          </a:prstGeom>
          <a:solidFill>
            <a:srgbClr val="3D73A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endParaRPr>
          </a:p>
        </p:txBody>
      </p:sp>
      <p:grpSp>
        <p:nvGrpSpPr>
          <p:cNvPr id="11" name="组合 56"/>
          <p:cNvGrpSpPr/>
          <p:nvPr/>
        </p:nvGrpSpPr>
        <p:grpSpPr bwMode="auto">
          <a:xfrm>
            <a:off x="2688688" y="2092295"/>
            <a:ext cx="1450975" cy="1398588"/>
            <a:chOff x="3440653" y="2680764"/>
            <a:chExt cx="2329340" cy="2245772"/>
          </a:xfrm>
          <a:solidFill>
            <a:srgbClr val="0BA5BF"/>
          </a:solidFill>
        </p:grpSpPr>
        <p:sp>
          <p:nvSpPr>
            <p:cNvPr id="12" name="Oval 2"/>
            <p:cNvSpPr>
              <a:spLocks noChangeAspect="1" noChangeArrowheads="1"/>
            </p:cNvSpPr>
            <p:nvPr/>
          </p:nvSpPr>
          <p:spPr bwMode="auto">
            <a:xfrm>
              <a:off x="3440653" y="2680764"/>
              <a:ext cx="2245771" cy="2245772"/>
            </a:xfrm>
            <a:prstGeom prst="ellipse">
              <a:avLst/>
            </a:prstGeom>
            <a:solidFill>
              <a:srgbClr val="3D73A9"/>
            </a:solidFill>
            <a:ln w="25400">
              <a:solidFill>
                <a:srgbClr val="3D73A9"/>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anose="020B0503020204020204" pitchFamily="34" charset="-122"/>
                <a:ea typeface="微软雅黑" panose="020B0503020204020204" pitchFamily="34" charset="-122"/>
              </a:endParaRPr>
            </a:p>
          </p:txBody>
        </p:sp>
        <p:sp>
          <p:nvSpPr>
            <p:cNvPr id="13" name="Text Box 29"/>
            <p:cNvSpPr txBox="1">
              <a:spLocks noChangeArrowheads="1"/>
            </p:cNvSpPr>
            <p:nvPr/>
          </p:nvSpPr>
          <p:spPr bwMode="gray">
            <a:xfrm>
              <a:off x="3464942" y="3492525"/>
              <a:ext cx="2305051" cy="543807"/>
            </a:xfrm>
            <a:prstGeom prst="rect">
              <a:avLst/>
            </a:prstGeom>
            <a:noFill/>
            <a:ln w="9525">
              <a:noFill/>
              <a:miter lim="800000"/>
            </a:ln>
          </p:spPr>
          <p:txBody>
            <a:bodyPr anchor="ctr">
              <a:spAutoFit/>
            </a:bodyPr>
            <a:lstStyle/>
            <a:p>
              <a:pPr algn="ctr" fontAlgn="auto">
                <a:spcBef>
                  <a:spcPts val="0"/>
                </a:spcBef>
                <a:spcAft>
                  <a:spcPts val="0"/>
                </a:spcAft>
                <a:defRPr/>
              </a:pPr>
              <a:r>
                <a:rPr kumimoji="1" lang="zh-CN" altLang="en-US" sz="1600" dirty="0" smtClean="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进一步目标</a:t>
              </a:r>
              <a:endParaRPr kumimoji="1" lang="zh-CN" altLang="en-US"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grpSp>
      <p:sp>
        <p:nvSpPr>
          <p:cNvPr id="14" name="圆角矩形 13"/>
          <p:cNvSpPr/>
          <p:nvPr/>
        </p:nvSpPr>
        <p:spPr bwMode="auto">
          <a:xfrm>
            <a:off x="4702019" y="2943214"/>
            <a:ext cx="3686405" cy="539690"/>
          </a:xfrm>
          <a:prstGeom prst="roundRect">
            <a:avLst>
              <a:gd name="adj" fmla="val 7848"/>
            </a:avLst>
          </a:prstGeom>
          <a:noFill/>
          <a:ln w="38100">
            <a:solidFill>
              <a:srgbClr val="3D73A9"/>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5" name="矩形 87"/>
          <p:cNvSpPr>
            <a:spLocks noChangeArrowheads="1"/>
          </p:cNvSpPr>
          <p:nvPr/>
        </p:nvSpPr>
        <p:spPr bwMode="auto">
          <a:xfrm>
            <a:off x="4838620" y="3046026"/>
            <a:ext cx="3208337" cy="307975"/>
          </a:xfrm>
          <a:prstGeom prst="rect">
            <a:avLst/>
          </a:prstGeom>
          <a:noFill/>
          <a:ln w="9525">
            <a:noFill/>
            <a:miter lim="800000"/>
          </a:ln>
        </p:spPr>
        <p:txBody>
          <a:bodyPr>
            <a:spAutoFit/>
          </a:bodyPr>
          <a:lstStyle/>
          <a:p>
            <a:pPr eaLnBrk="0" fontAlgn="ctr" hangingPunct="0">
              <a:buClr>
                <a:srgbClr val="FF0000"/>
              </a:buClr>
              <a:buSzPct val="70000"/>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本 点</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击添加文本</a:t>
            </a:r>
          </a:p>
        </p:txBody>
      </p:sp>
      <p:sp>
        <p:nvSpPr>
          <p:cNvPr id="16" name="圆角矩形 15"/>
          <p:cNvSpPr/>
          <p:nvPr/>
        </p:nvSpPr>
        <p:spPr bwMode="auto">
          <a:xfrm>
            <a:off x="4702019" y="3756808"/>
            <a:ext cx="3686405" cy="529183"/>
          </a:xfrm>
          <a:prstGeom prst="roundRect">
            <a:avLst>
              <a:gd name="adj" fmla="val 7848"/>
            </a:avLst>
          </a:prstGeom>
          <a:noFill/>
          <a:ln w="38100">
            <a:solidFill>
              <a:srgbClr val="3D73A9"/>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rgbClr val="FF9900"/>
              </a:solidFill>
              <a:latin typeface="微软雅黑" panose="020B0503020204020204" pitchFamily="34" charset="-122"/>
              <a:ea typeface="微软雅黑" panose="020B0503020204020204" pitchFamily="34" charset="-122"/>
            </a:endParaRPr>
          </a:p>
        </p:txBody>
      </p:sp>
      <p:sp>
        <p:nvSpPr>
          <p:cNvPr id="17" name="矩形 87"/>
          <p:cNvSpPr>
            <a:spLocks noChangeArrowheads="1"/>
          </p:cNvSpPr>
          <p:nvPr/>
        </p:nvSpPr>
        <p:spPr bwMode="auto">
          <a:xfrm>
            <a:off x="4762420" y="3875878"/>
            <a:ext cx="3362325" cy="307975"/>
          </a:xfrm>
          <a:prstGeom prst="rect">
            <a:avLst/>
          </a:prstGeom>
          <a:noFill/>
          <a:ln w="9525">
            <a:noFill/>
            <a:miter lim="800000"/>
          </a:ln>
        </p:spPr>
        <p:txBody>
          <a:bodyPr>
            <a:spAutoFit/>
          </a:bodyPr>
          <a:lstStyle/>
          <a:p>
            <a:pPr eaLnBrk="0" fontAlgn="ctr" hangingPunct="0">
              <a:buClr>
                <a:srgbClr val="FF0000"/>
              </a:buClr>
              <a:buSzPct val="70000"/>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本 点</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击添加文本</a:t>
            </a:r>
          </a:p>
        </p:txBody>
      </p:sp>
      <p:sp>
        <p:nvSpPr>
          <p:cNvPr id="18" name="圆角矩形 17"/>
          <p:cNvSpPr/>
          <p:nvPr/>
        </p:nvSpPr>
        <p:spPr bwMode="auto">
          <a:xfrm>
            <a:off x="4702018" y="2094339"/>
            <a:ext cx="3686405" cy="562147"/>
          </a:xfrm>
          <a:prstGeom prst="roundRect">
            <a:avLst>
              <a:gd name="adj" fmla="val 7848"/>
            </a:avLst>
          </a:prstGeom>
          <a:noFill/>
          <a:ln w="38100">
            <a:solidFill>
              <a:srgbClr val="3D73A9"/>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9" name="矩形 87"/>
          <p:cNvSpPr>
            <a:spLocks noChangeArrowheads="1"/>
          </p:cNvSpPr>
          <p:nvPr/>
        </p:nvSpPr>
        <p:spPr bwMode="auto">
          <a:xfrm>
            <a:off x="4891008" y="2253642"/>
            <a:ext cx="3148012" cy="307975"/>
          </a:xfrm>
          <a:prstGeom prst="rect">
            <a:avLst/>
          </a:prstGeom>
          <a:noFill/>
          <a:ln w="9525">
            <a:noFill/>
            <a:miter lim="800000"/>
          </a:ln>
        </p:spPr>
        <p:txBody>
          <a:bodyPr>
            <a:spAutoFit/>
          </a:bodyPr>
          <a:lstStyle/>
          <a:p>
            <a:pPr eaLnBrk="0" fontAlgn="ctr" hangingPunct="0">
              <a:buClr>
                <a:srgbClr val="FF0000"/>
              </a:buClr>
              <a:buSzPct val="70000"/>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点击添加文本 点击添加文本</a:t>
            </a:r>
          </a:p>
        </p:txBody>
      </p:sp>
      <p:sp>
        <p:nvSpPr>
          <p:cNvPr id="20" name="AutoShape 3"/>
          <p:cNvSpPr>
            <a:spLocks noChangeAspect="1" noChangeArrowheads="1"/>
          </p:cNvSpPr>
          <p:nvPr/>
        </p:nvSpPr>
        <p:spPr bwMode="auto">
          <a:xfrm>
            <a:off x="4531776" y="2258501"/>
            <a:ext cx="324000" cy="324000"/>
          </a:xfrm>
          <a:prstGeom prst="ellipse">
            <a:avLst/>
          </a:prstGeom>
          <a:solidFill>
            <a:srgbClr val="3D73A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anose="020B0503020204020204" pitchFamily="34" charset="-122"/>
              <a:ea typeface="微软雅黑" panose="020B0503020204020204" pitchFamily="34" charset="-122"/>
            </a:endParaRPr>
          </a:p>
        </p:txBody>
      </p:sp>
      <p:sp>
        <p:nvSpPr>
          <p:cNvPr id="21" name="AutoShape 3"/>
          <p:cNvSpPr>
            <a:spLocks noChangeAspect="1" noChangeArrowheads="1"/>
          </p:cNvSpPr>
          <p:nvPr/>
        </p:nvSpPr>
        <p:spPr bwMode="auto">
          <a:xfrm>
            <a:off x="4531776" y="3038790"/>
            <a:ext cx="324000" cy="324000"/>
          </a:xfrm>
          <a:prstGeom prst="ellipse">
            <a:avLst/>
          </a:prstGeom>
          <a:solidFill>
            <a:srgbClr val="3D73A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anose="020B0503020204020204" pitchFamily="34" charset="-122"/>
              <a:ea typeface="微软雅黑" panose="020B0503020204020204" pitchFamily="34" charset="-122"/>
            </a:endParaRPr>
          </a:p>
        </p:txBody>
      </p:sp>
      <p:sp>
        <p:nvSpPr>
          <p:cNvPr id="22" name="圆角矩形 21"/>
          <p:cNvSpPr/>
          <p:nvPr/>
        </p:nvSpPr>
        <p:spPr bwMode="auto">
          <a:xfrm>
            <a:off x="4702019" y="1275606"/>
            <a:ext cx="3686405" cy="544194"/>
          </a:xfrm>
          <a:prstGeom prst="roundRect">
            <a:avLst>
              <a:gd name="adj" fmla="val 7848"/>
            </a:avLst>
          </a:prstGeom>
          <a:noFill/>
          <a:ln w="38100">
            <a:solidFill>
              <a:srgbClr val="3D73A9"/>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3" name="矩形 87"/>
          <p:cNvSpPr>
            <a:spLocks noChangeArrowheads="1"/>
          </p:cNvSpPr>
          <p:nvPr/>
        </p:nvSpPr>
        <p:spPr bwMode="auto">
          <a:xfrm>
            <a:off x="4895354" y="1417948"/>
            <a:ext cx="3421062" cy="307975"/>
          </a:xfrm>
          <a:prstGeom prst="rect">
            <a:avLst/>
          </a:prstGeom>
          <a:noFill/>
          <a:ln w="9525">
            <a:noFill/>
            <a:miter lim="800000"/>
          </a:ln>
        </p:spPr>
        <p:txBody>
          <a:bodyPr>
            <a:spAutoFit/>
          </a:bodyPr>
          <a:lstStyle/>
          <a:p>
            <a:pPr eaLnBrk="0" fontAlgn="ctr" hangingPunct="0">
              <a:buClr>
                <a:srgbClr val="FF0000"/>
              </a:buClr>
              <a:buSzPct val="70000"/>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点击添加文本 点击添加文本</a:t>
            </a:r>
          </a:p>
        </p:txBody>
      </p:sp>
      <p:sp>
        <p:nvSpPr>
          <p:cNvPr id="24" name="AutoShape 3"/>
          <p:cNvSpPr>
            <a:spLocks noChangeAspect="1" noChangeArrowheads="1"/>
          </p:cNvSpPr>
          <p:nvPr/>
        </p:nvSpPr>
        <p:spPr bwMode="auto">
          <a:xfrm>
            <a:off x="4531776" y="1399972"/>
            <a:ext cx="324000" cy="324000"/>
          </a:xfrm>
          <a:prstGeom prst="ellipse">
            <a:avLst/>
          </a:prstGeom>
          <a:solidFill>
            <a:srgbClr val="3D73A9"/>
          </a:solidFill>
          <a:ln w="25400">
            <a:noFill/>
          </a:ln>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anose="020B0503020204020204" pitchFamily="34" charset="-122"/>
              <a:ea typeface="微软雅黑" panose="020B0503020204020204" pitchFamily="34" charset="-122"/>
            </a:endParaRPr>
          </a:p>
        </p:txBody>
      </p:sp>
      <p:sp>
        <p:nvSpPr>
          <p:cNvPr id="25" name="AutoShape 3"/>
          <p:cNvSpPr>
            <a:spLocks noChangeAspect="1" noChangeArrowheads="1"/>
          </p:cNvSpPr>
          <p:nvPr/>
        </p:nvSpPr>
        <p:spPr bwMode="auto">
          <a:xfrm>
            <a:off x="4531776" y="3856547"/>
            <a:ext cx="324000" cy="324000"/>
          </a:xfrm>
          <a:prstGeom prst="ellipse">
            <a:avLst/>
          </a:prstGeom>
          <a:solidFill>
            <a:srgbClr val="3D73A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sz="1600" b="1">
              <a:solidFill>
                <a:schemeClr val="bg1"/>
              </a:solidFill>
              <a:latin typeface="微软雅黑" panose="020B0503020204020204" pitchFamily="34" charset="-122"/>
              <a:ea typeface="微软雅黑" panose="020B0503020204020204" pitchFamily="34" charset="-122"/>
            </a:endParaRPr>
          </a:p>
        </p:txBody>
      </p:sp>
      <p:sp>
        <p:nvSpPr>
          <p:cNvPr id="26" name="AutoShape 593"/>
          <p:cNvSpPr>
            <a:spLocks noChangeArrowheads="1"/>
          </p:cNvSpPr>
          <p:nvPr/>
        </p:nvSpPr>
        <p:spPr bwMode="auto">
          <a:xfrm rot="10800000" flipH="1" flipV="1">
            <a:off x="2159792" y="2590019"/>
            <a:ext cx="442025" cy="353620"/>
          </a:xfrm>
          <a:prstGeom prst="rightArrow">
            <a:avLst>
              <a:gd name="adj1" fmla="val 60857"/>
              <a:gd name="adj2" fmla="val 56907"/>
            </a:avLst>
          </a:prstGeom>
          <a:solidFill>
            <a:srgbClr val="3D73A9"/>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7" name="组合 57"/>
          <p:cNvGrpSpPr/>
          <p:nvPr/>
        </p:nvGrpSpPr>
        <p:grpSpPr bwMode="auto">
          <a:xfrm>
            <a:off x="723820" y="2222470"/>
            <a:ext cx="1417637" cy="1138238"/>
            <a:chOff x="995344" y="2329499"/>
            <a:chExt cx="1904726" cy="1529714"/>
          </a:xfrm>
          <a:solidFill>
            <a:srgbClr val="0BA5BF"/>
          </a:solidFill>
        </p:grpSpPr>
        <p:sp>
          <p:nvSpPr>
            <p:cNvPr id="28" name="Oval 2"/>
            <p:cNvSpPr>
              <a:spLocks noChangeAspect="1" noChangeArrowheads="1"/>
            </p:cNvSpPr>
            <p:nvPr/>
          </p:nvSpPr>
          <p:spPr bwMode="auto">
            <a:xfrm>
              <a:off x="1214411" y="2329499"/>
              <a:ext cx="1528794" cy="1529714"/>
            </a:xfrm>
            <a:prstGeom prst="ellipse">
              <a:avLst/>
            </a:prstGeom>
            <a:solidFill>
              <a:srgbClr val="3D73A9"/>
            </a:solidFill>
            <a:ln w="25400">
              <a:solidFill>
                <a:srgbClr val="3D73A9"/>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anose="020B0503020204020204" pitchFamily="34" charset="-122"/>
                <a:ea typeface="微软雅黑" panose="020B0503020204020204" pitchFamily="34" charset="-122"/>
              </a:endParaRPr>
            </a:p>
          </p:txBody>
        </p:sp>
        <p:sp>
          <p:nvSpPr>
            <p:cNvPr id="29" name="TextBox 147"/>
            <p:cNvSpPr txBox="1">
              <a:spLocks noChangeArrowheads="1"/>
            </p:cNvSpPr>
            <p:nvPr/>
          </p:nvSpPr>
          <p:spPr bwMode="auto">
            <a:xfrm>
              <a:off x="995344" y="2834940"/>
              <a:ext cx="1904726" cy="454994"/>
            </a:xfrm>
            <a:prstGeom prst="rect">
              <a:avLst/>
            </a:prstGeom>
            <a:noFill/>
            <a:ln w="9525">
              <a:noFill/>
              <a:miter lim="800000"/>
            </a:ln>
          </p:spPr>
          <p:txBody>
            <a:bodyPr anchor="ctr">
              <a:spAutoFit/>
            </a:bodyPr>
            <a:lstStyle/>
            <a:p>
              <a:pPr algn="ctr" fontAlgn="ctr">
                <a:spcBef>
                  <a:spcPts val="0"/>
                </a:spcBef>
                <a:spcAft>
                  <a:spcPts val="0"/>
                </a:spcAft>
                <a:buClr>
                  <a:srgbClr val="FF0000"/>
                </a:buClr>
                <a:buSzPct val="70000"/>
                <a:defRPr/>
              </a:pPr>
              <a:r>
                <a:rPr kumimoji="1" lang="zh-CN" altLang="en-US" sz="1600" dirty="0" smtClean="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初步目标</a:t>
              </a:r>
              <a:endParaRPr kumimoji="1" lang="zh-CN" altLang="en-US"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0-#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2" presetClass="entr" presetSubtype="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2" presetClass="entr" presetSubtype="2"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1+#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slide(fromBottom)">
                                      <p:cBhvr>
                                        <p:cTn id="58" dur="500"/>
                                        <p:tgtEl>
                                          <p:spTgt spid="23"/>
                                        </p:tgtEl>
                                      </p:cBhvr>
                                    </p:animEffect>
                                  </p:childTnLst>
                                </p:cTn>
                              </p:par>
                            </p:childTnLst>
                          </p:cTn>
                        </p:par>
                        <p:par>
                          <p:cTn id="59" fill="hold">
                            <p:stCondLst>
                              <p:cond delay="6000"/>
                            </p:stCondLst>
                            <p:childTnLst>
                              <p:par>
                                <p:cTn id="60" presetID="2" presetClass="entr" presetSubtype="2"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1+#ppt_w/2"/>
                                          </p:val>
                                        </p:tav>
                                        <p:tav tm="100000">
                                          <p:val>
                                            <p:strVal val="#ppt_x"/>
                                          </p:val>
                                        </p:tav>
                                      </p:tavLst>
                                    </p:anim>
                                    <p:anim calcmode="lin" valueType="num">
                                      <p:cBhvr additive="base">
                                        <p:cTn id="63" dur="500" fill="hold"/>
                                        <p:tgtEl>
                                          <p:spTgt spid="20"/>
                                        </p:tgtEl>
                                        <p:attrNameLst>
                                          <p:attrName>ppt_y</p:attrName>
                                        </p:attrNameLst>
                                      </p:cBhvr>
                                      <p:tavLst>
                                        <p:tav tm="0">
                                          <p:val>
                                            <p:strVal val="#ppt_y"/>
                                          </p:val>
                                        </p:tav>
                                        <p:tav tm="100000">
                                          <p:val>
                                            <p:strVal val="#ppt_y"/>
                                          </p:val>
                                        </p:tav>
                                      </p:tavLst>
                                    </p:anim>
                                  </p:childTnLst>
                                </p:cTn>
                              </p:par>
                            </p:childTnLst>
                          </p:cTn>
                        </p:par>
                        <p:par>
                          <p:cTn id="64" fill="hold">
                            <p:stCondLst>
                              <p:cond delay="6500"/>
                            </p:stCondLst>
                            <p:childTnLst>
                              <p:par>
                                <p:cTn id="65" presetID="2" presetClass="entr" presetSubtype="2"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1+#ppt_w/2"/>
                                          </p:val>
                                        </p:tav>
                                        <p:tav tm="100000">
                                          <p:val>
                                            <p:strVal val="#ppt_x"/>
                                          </p:val>
                                        </p:tav>
                                      </p:tavLst>
                                    </p:anim>
                                    <p:anim calcmode="lin" valueType="num">
                                      <p:cBhvr additive="base">
                                        <p:cTn id="68" dur="500" fill="hold"/>
                                        <p:tgtEl>
                                          <p:spTgt spid="18"/>
                                        </p:tgtEl>
                                        <p:attrNameLst>
                                          <p:attrName>ppt_y</p:attrName>
                                        </p:attrNameLst>
                                      </p:cBhvr>
                                      <p:tavLst>
                                        <p:tav tm="0">
                                          <p:val>
                                            <p:strVal val="#ppt_y"/>
                                          </p:val>
                                        </p:tav>
                                        <p:tav tm="100000">
                                          <p:val>
                                            <p:strVal val="#ppt_y"/>
                                          </p:val>
                                        </p:tav>
                                      </p:tavLst>
                                    </p:anim>
                                  </p:childTnLst>
                                </p:cTn>
                              </p:par>
                            </p:childTnLst>
                          </p:cTn>
                        </p:par>
                        <p:par>
                          <p:cTn id="69" fill="hold">
                            <p:stCondLst>
                              <p:cond delay="7000"/>
                            </p:stCondLst>
                            <p:childTnLst>
                              <p:par>
                                <p:cTn id="70" presetID="12" presetClass="entr" presetSubtype="4"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slide(fromBottom)">
                                      <p:cBhvr>
                                        <p:cTn id="72" dur="500"/>
                                        <p:tgtEl>
                                          <p:spTgt spid="19"/>
                                        </p:tgtEl>
                                      </p:cBhvr>
                                    </p:animEffect>
                                  </p:childTnLst>
                                </p:cTn>
                              </p:par>
                            </p:childTnLst>
                          </p:cTn>
                        </p:par>
                        <p:par>
                          <p:cTn id="73" fill="hold">
                            <p:stCondLst>
                              <p:cond delay="7500"/>
                            </p:stCondLst>
                            <p:childTnLst>
                              <p:par>
                                <p:cTn id="74" presetID="2" presetClass="entr" presetSubtype="2"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1+#ppt_w/2"/>
                                          </p:val>
                                        </p:tav>
                                        <p:tav tm="100000">
                                          <p:val>
                                            <p:strVal val="#ppt_x"/>
                                          </p:val>
                                        </p:tav>
                                      </p:tavLst>
                                    </p:anim>
                                    <p:anim calcmode="lin" valueType="num">
                                      <p:cBhvr additive="base">
                                        <p:cTn id="77" dur="500" fill="hold"/>
                                        <p:tgtEl>
                                          <p:spTgt spid="21"/>
                                        </p:tgtEl>
                                        <p:attrNameLst>
                                          <p:attrName>ppt_y</p:attrName>
                                        </p:attrNameLst>
                                      </p:cBhvr>
                                      <p:tavLst>
                                        <p:tav tm="0">
                                          <p:val>
                                            <p:strVal val="#ppt_y"/>
                                          </p:val>
                                        </p:tav>
                                        <p:tav tm="100000">
                                          <p:val>
                                            <p:strVal val="#ppt_y"/>
                                          </p:val>
                                        </p:tav>
                                      </p:tavLst>
                                    </p:anim>
                                  </p:childTnLst>
                                </p:cTn>
                              </p:par>
                            </p:childTnLst>
                          </p:cTn>
                        </p:par>
                        <p:par>
                          <p:cTn id="78" fill="hold">
                            <p:stCondLst>
                              <p:cond delay="8000"/>
                            </p:stCondLst>
                            <p:childTnLst>
                              <p:par>
                                <p:cTn id="79" presetID="2" presetClass="entr" presetSubtype="2"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1+#ppt_w/2"/>
                                          </p:val>
                                        </p:tav>
                                        <p:tav tm="100000">
                                          <p:val>
                                            <p:strVal val="#ppt_x"/>
                                          </p:val>
                                        </p:tav>
                                      </p:tavLst>
                                    </p:anim>
                                    <p:anim calcmode="lin" valueType="num">
                                      <p:cBhvr additive="base">
                                        <p:cTn id="82" dur="500" fill="hold"/>
                                        <p:tgtEl>
                                          <p:spTgt spid="14"/>
                                        </p:tgtEl>
                                        <p:attrNameLst>
                                          <p:attrName>ppt_y</p:attrName>
                                        </p:attrNameLst>
                                      </p:cBhvr>
                                      <p:tavLst>
                                        <p:tav tm="0">
                                          <p:val>
                                            <p:strVal val="#ppt_y"/>
                                          </p:val>
                                        </p:tav>
                                        <p:tav tm="100000">
                                          <p:val>
                                            <p:strVal val="#ppt_y"/>
                                          </p:val>
                                        </p:tav>
                                      </p:tavLst>
                                    </p:anim>
                                  </p:childTnLst>
                                </p:cTn>
                              </p:par>
                            </p:childTnLst>
                          </p:cTn>
                        </p:par>
                        <p:par>
                          <p:cTn id="83" fill="hold">
                            <p:stCondLst>
                              <p:cond delay="8500"/>
                            </p:stCondLst>
                            <p:childTnLst>
                              <p:par>
                                <p:cTn id="84" presetID="12" presetClass="entr" presetSubtype="4"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slide(fromBottom)">
                                      <p:cBhvr>
                                        <p:cTn id="86" dur="500"/>
                                        <p:tgtEl>
                                          <p:spTgt spid="15"/>
                                        </p:tgtEl>
                                      </p:cBhvr>
                                    </p:animEffect>
                                  </p:childTnLst>
                                </p:cTn>
                              </p:par>
                            </p:childTnLst>
                          </p:cTn>
                        </p:par>
                        <p:par>
                          <p:cTn id="87" fill="hold">
                            <p:stCondLst>
                              <p:cond delay="9000"/>
                            </p:stCondLst>
                            <p:childTnLst>
                              <p:par>
                                <p:cTn id="88" presetID="2" presetClass="entr" presetSubtype="2"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1+#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childTnLst>
                          </p:cTn>
                        </p:par>
                        <p:par>
                          <p:cTn id="92" fill="hold">
                            <p:stCondLst>
                              <p:cond delay="9500"/>
                            </p:stCondLst>
                            <p:childTnLst>
                              <p:par>
                                <p:cTn id="93" presetID="2" presetClass="entr" presetSubtype="2"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500" fill="hold"/>
                                        <p:tgtEl>
                                          <p:spTgt spid="16"/>
                                        </p:tgtEl>
                                        <p:attrNameLst>
                                          <p:attrName>ppt_x</p:attrName>
                                        </p:attrNameLst>
                                      </p:cBhvr>
                                      <p:tavLst>
                                        <p:tav tm="0">
                                          <p:val>
                                            <p:strVal val="1+#ppt_w/2"/>
                                          </p:val>
                                        </p:tav>
                                        <p:tav tm="100000">
                                          <p:val>
                                            <p:strVal val="#ppt_x"/>
                                          </p:val>
                                        </p:tav>
                                      </p:tavLst>
                                    </p:anim>
                                    <p:anim calcmode="lin" valueType="num">
                                      <p:cBhvr additive="base">
                                        <p:cTn id="96" dur="500" fill="hold"/>
                                        <p:tgtEl>
                                          <p:spTgt spid="16"/>
                                        </p:tgtEl>
                                        <p:attrNameLst>
                                          <p:attrName>ppt_y</p:attrName>
                                        </p:attrNameLst>
                                      </p:cBhvr>
                                      <p:tavLst>
                                        <p:tav tm="0">
                                          <p:val>
                                            <p:strVal val="#ppt_y"/>
                                          </p:val>
                                        </p:tav>
                                        <p:tav tm="100000">
                                          <p:val>
                                            <p:strVal val="#ppt_y"/>
                                          </p:val>
                                        </p:tav>
                                      </p:tavLst>
                                    </p:anim>
                                  </p:childTnLst>
                                </p:cTn>
                              </p:par>
                            </p:childTnLst>
                          </p:cTn>
                        </p:par>
                        <p:par>
                          <p:cTn id="97" fill="hold">
                            <p:stCondLst>
                              <p:cond delay="10000"/>
                            </p:stCondLst>
                            <p:childTnLst>
                              <p:par>
                                <p:cTn id="98" presetID="12" presetClass="entr" presetSubtype="4"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slide(fromBottom)">
                                      <p:cBhvr>
                                        <p:cTn id="10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4" grpId="0" animBg="1"/>
      <p:bldP spid="15" grpId="0"/>
      <p:bldP spid="16" grpId="0" animBg="1"/>
      <p:bldP spid="17" grpId="0"/>
      <p:bldP spid="18" grpId="0" animBg="1"/>
      <p:bldP spid="19" grpId="0"/>
      <p:bldP spid="20" grpId="0" animBg="1"/>
      <p:bldP spid="21" grpId="0" animBg="1"/>
      <p:bldP spid="22" grpId="0" animBg="1"/>
      <p:bldP spid="23" grpId="0"/>
      <p:bldP spid="24" grpId="0" animBg="1"/>
      <p:bldP spid="25" grpId="0" animBg="1"/>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六边形 6"/>
          <p:cNvSpPr/>
          <p:nvPr/>
        </p:nvSpPr>
        <p:spPr>
          <a:xfrm rot="16200000">
            <a:off x="3927982" y="2291113"/>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8" name="图片 7"/>
          <p:cNvPicPr>
            <a:picLocks noChangeAspect="1"/>
          </p:cNvPicPr>
          <p:nvPr/>
        </p:nvPicPr>
        <p:blipFill>
          <a:blip r:embed="rId3" cstate="print">
            <a:lum bright="70000" contrast="-70000"/>
            <a:extLst>
              <a:ext uri="{28A0092B-C50C-407E-A947-70E740481C1C}">
                <a14:useLocalDpi xmlns:a14="http://schemas.microsoft.com/office/drawing/2010/main" xmlns="" val="0"/>
              </a:ext>
            </a:extLst>
          </a:blip>
          <a:stretch>
            <a:fillRect/>
          </a:stretch>
        </p:blipFill>
        <p:spPr>
          <a:xfrm>
            <a:off x="4279741" y="2591206"/>
            <a:ext cx="452586" cy="452586"/>
          </a:xfrm>
          <a:prstGeom prst="rect">
            <a:avLst/>
          </a:prstGeom>
        </p:spPr>
      </p:pic>
      <p:sp>
        <p:nvSpPr>
          <p:cNvPr id="9" name="六边形 8"/>
          <p:cNvSpPr/>
          <p:nvPr/>
        </p:nvSpPr>
        <p:spPr>
          <a:xfrm rot="16200000">
            <a:off x="3351256" y="1339529"/>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0" name="图片 9"/>
          <p:cNvPicPr>
            <a:picLocks noChangeAspect="1"/>
          </p:cNvPicPr>
          <p:nvPr/>
        </p:nvPicPr>
        <p:blipFill>
          <a:blip r:embed="rId4" cstate="print">
            <a:lum bright="70000" contrast="-70000"/>
            <a:extLst>
              <a:ext uri="{BEBA8EAE-BF5A-486C-A8C5-ECC9F3942E4B}">
                <a14:imgProps xmlns:a14="http://schemas.microsoft.com/office/drawing/2010/main" xmlns="">
                  <a14:imgLayer r:embed="rId5">
                    <a14:imgEffect>
                      <a14:saturation sat="0"/>
                    </a14:imgEffect>
                  </a14:imgLayer>
                </a14:imgProps>
              </a:ext>
              <a:ext uri="{28A0092B-C50C-407E-A947-70E740481C1C}">
                <a14:useLocalDpi xmlns:a14="http://schemas.microsoft.com/office/drawing/2010/main" xmlns="" val="0"/>
              </a:ext>
            </a:extLst>
          </a:blip>
          <a:stretch>
            <a:fillRect/>
          </a:stretch>
        </p:blipFill>
        <p:spPr>
          <a:xfrm>
            <a:off x="3703015" y="1639622"/>
            <a:ext cx="452586" cy="452586"/>
          </a:xfrm>
          <a:prstGeom prst="rect">
            <a:avLst/>
          </a:prstGeom>
        </p:spPr>
      </p:pic>
      <p:sp>
        <p:nvSpPr>
          <p:cNvPr id="11" name="六边形 10"/>
          <p:cNvSpPr/>
          <p:nvPr/>
        </p:nvSpPr>
        <p:spPr>
          <a:xfrm rot="16200000">
            <a:off x="2770671" y="2291112"/>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2" name="图片 11"/>
          <p:cNvPicPr>
            <a:picLocks noChangeAspect="1"/>
          </p:cNvPicPr>
          <p:nvPr/>
        </p:nvPicPr>
        <p:blipFill>
          <a:blip r:embed="rId6" cstate="print">
            <a:biLevel thresh="75000"/>
            <a:extLst>
              <a:ext uri="{28A0092B-C50C-407E-A947-70E740481C1C}">
                <a14:useLocalDpi xmlns:a14="http://schemas.microsoft.com/office/drawing/2010/main" xmlns="" val="0"/>
              </a:ext>
            </a:extLst>
          </a:blip>
          <a:stretch>
            <a:fillRect/>
          </a:stretch>
        </p:blipFill>
        <p:spPr>
          <a:xfrm>
            <a:off x="3122430" y="2591205"/>
            <a:ext cx="452586" cy="452586"/>
          </a:xfrm>
          <a:prstGeom prst="rect">
            <a:avLst/>
          </a:prstGeom>
        </p:spPr>
      </p:pic>
      <p:sp>
        <p:nvSpPr>
          <p:cNvPr id="13" name="六边形 12"/>
          <p:cNvSpPr/>
          <p:nvPr/>
        </p:nvSpPr>
        <p:spPr>
          <a:xfrm rot="16200000">
            <a:off x="3351256" y="3274441"/>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4" name="图片 13"/>
          <p:cNvPicPr>
            <a:picLocks noChangeAspect="1"/>
          </p:cNvPicPr>
          <p:nvPr/>
        </p:nvPicPr>
        <p:blipFill>
          <a:blip r:embed="rId7">
            <a:biLevel thresh="75000"/>
            <a:extLst>
              <a:ext uri="{28A0092B-C50C-407E-A947-70E740481C1C}">
                <a14:useLocalDpi xmlns:a14="http://schemas.microsoft.com/office/drawing/2010/main" xmlns="" val="0"/>
              </a:ext>
            </a:extLst>
          </a:blip>
          <a:stretch>
            <a:fillRect/>
          </a:stretch>
        </p:blipFill>
        <p:spPr>
          <a:xfrm>
            <a:off x="3703015" y="3574534"/>
            <a:ext cx="452586" cy="452586"/>
          </a:xfrm>
          <a:prstGeom prst="rect">
            <a:avLst/>
          </a:prstGeom>
        </p:spPr>
      </p:pic>
      <p:sp>
        <p:nvSpPr>
          <p:cNvPr id="15" name="六边形 14"/>
          <p:cNvSpPr/>
          <p:nvPr/>
        </p:nvSpPr>
        <p:spPr>
          <a:xfrm rot="16200000">
            <a:off x="4550734" y="3225250"/>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图片 15"/>
          <p:cNvPicPr>
            <a:picLocks noChangeAspect="1"/>
          </p:cNvPicPr>
          <p:nvPr/>
        </p:nvPicPr>
        <p:blipFill>
          <a:blip r:embed="rId8" cstate="print">
            <a:biLevel thresh="75000"/>
            <a:extLst>
              <a:ext uri="{28A0092B-C50C-407E-A947-70E740481C1C}">
                <a14:useLocalDpi xmlns:a14="http://schemas.microsoft.com/office/drawing/2010/main" xmlns="" val="0"/>
              </a:ext>
            </a:extLst>
          </a:blip>
          <a:stretch>
            <a:fillRect/>
          </a:stretch>
        </p:blipFill>
        <p:spPr>
          <a:xfrm>
            <a:off x="4902493" y="3520907"/>
            <a:ext cx="452586" cy="484284"/>
          </a:xfrm>
          <a:prstGeom prst="rect">
            <a:avLst/>
          </a:prstGeom>
        </p:spPr>
      </p:pic>
      <p:sp>
        <p:nvSpPr>
          <p:cNvPr id="17" name="六边形 16"/>
          <p:cNvSpPr/>
          <p:nvPr/>
        </p:nvSpPr>
        <p:spPr>
          <a:xfrm rot="16200000">
            <a:off x="5081893" y="2265810"/>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8" name="图片 17"/>
          <p:cNvPicPr>
            <a:picLocks noChangeAspect="1"/>
          </p:cNvPicPr>
          <p:nvPr/>
        </p:nvPicPr>
        <p:blipFill>
          <a:blip r:embed="rId9" cstate="print">
            <a:biLevel thresh="75000"/>
            <a:extLst>
              <a:ext uri="{28A0092B-C50C-407E-A947-70E740481C1C}">
                <a14:useLocalDpi xmlns:a14="http://schemas.microsoft.com/office/drawing/2010/main" xmlns="" val="0"/>
              </a:ext>
            </a:extLst>
          </a:blip>
          <a:stretch>
            <a:fillRect/>
          </a:stretch>
        </p:blipFill>
        <p:spPr>
          <a:xfrm>
            <a:off x="5427087" y="2689719"/>
            <a:ext cx="473540" cy="263077"/>
          </a:xfrm>
          <a:prstGeom prst="rect">
            <a:avLst/>
          </a:prstGeom>
        </p:spPr>
      </p:pic>
      <p:sp>
        <p:nvSpPr>
          <p:cNvPr id="19" name="六边形 18"/>
          <p:cNvSpPr/>
          <p:nvPr/>
        </p:nvSpPr>
        <p:spPr>
          <a:xfrm rot="16200000">
            <a:off x="4530777" y="1309219"/>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20" name="图片 19"/>
          <p:cNvPicPr>
            <a:picLocks noChangeAspect="1"/>
          </p:cNvPicPr>
          <p:nvPr/>
        </p:nvPicPr>
        <p:blipFill>
          <a:blip r:embed="rId10">
            <a:biLevel thresh="75000"/>
            <a:extLst>
              <a:ext uri="{28A0092B-C50C-407E-A947-70E740481C1C}">
                <a14:useLocalDpi xmlns:a14="http://schemas.microsoft.com/office/drawing/2010/main" xmlns="" val="0"/>
              </a:ext>
            </a:extLst>
          </a:blip>
          <a:stretch>
            <a:fillRect/>
          </a:stretch>
        </p:blipFill>
        <p:spPr>
          <a:xfrm>
            <a:off x="4786480" y="1517991"/>
            <a:ext cx="658051" cy="658051"/>
          </a:xfrm>
          <a:prstGeom prst="rect">
            <a:avLst/>
          </a:prstGeom>
        </p:spPr>
      </p:pic>
      <p:sp>
        <p:nvSpPr>
          <p:cNvPr id="21" name="矩形 20"/>
          <p:cNvSpPr/>
          <p:nvPr/>
        </p:nvSpPr>
        <p:spPr>
          <a:xfrm flipH="1">
            <a:off x="5828619" y="1645971"/>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5838985" y="1400393"/>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flipH="1">
            <a:off x="6436002" y="2653711"/>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6446368" y="2408133"/>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flipH="1">
            <a:off x="5864456" y="3744330"/>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5874822" y="3498752"/>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flipH="1">
            <a:off x="455750" y="380889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1330213" y="3528860"/>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flipH="1">
            <a:off x="179512" y="269846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1053975" y="2418430"/>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flipH="1">
            <a:off x="554863" y="1680430"/>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1429326" y="1400393"/>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par>
                          <p:cTn id="67" fill="hold">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350"/>
                                        <p:tgtEl>
                                          <p:spTgt spid="22"/>
                                        </p:tgtEl>
                                      </p:cBhvr>
                                    </p:animEffect>
                                  </p:childTnLst>
                                </p:cTn>
                              </p:par>
                              <p:par>
                                <p:cTn id="71" presetID="26" presetClass="emph" presetSubtype="0" fill="hold" grpId="1" nodeType="withEffect">
                                  <p:stCondLst>
                                    <p:cond delay="0"/>
                                  </p:stCondLst>
                                  <p:childTnLst>
                                    <p:animEffect transition="out" filter="fade">
                                      <p:cBhvr>
                                        <p:cTn id="72" dur="400" tmFilter="0, 0; .2, .5; .8, .5; 1, 0"/>
                                        <p:tgtEl>
                                          <p:spTgt spid="22"/>
                                        </p:tgtEl>
                                      </p:cBhvr>
                                    </p:animEffect>
                                    <p:animScale>
                                      <p:cBhvr>
                                        <p:cTn id="73" dur="200" autoRev="1" fill="hold"/>
                                        <p:tgtEl>
                                          <p:spTgt spid="22"/>
                                        </p:tgtEl>
                                      </p:cBhvr>
                                      <p:by x="105000" y="105000"/>
                                    </p:animScale>
                                  </p:childTnLst>
                                </p:cTn>
                              </p:par>
                            </p:childTnLst>
                          </p:cTn>
                        </p:par>
                        <p:par>
                          <p:cTn id="74" fill="hold">
                            <p:stCondLst>
                              <p:cond delay="5000"/>
                            </p:stCondLst>
                            <p:childTnLst>
                              <p:par>
                                <p:cTn id="75" presetID="10"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par>
                          <p:cTn id="78" fill="hold">
                            <p:stCondLst>
                              <p:cond delay="5500"/>
                            </p:stCondLst>
                            <p:childTnLst>
                              <p:par>
                                <p:cTn id="79" presetID="10" presetClass="entr" presetSubtype="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350"/>
                                        <p:tgtEl>
                                          <p:spTgt spid="24"/>
                                        </p:tgtEl>
                                      </p:cBhvr>
                                    </p:animEffect>
                                  </p:childTnLst>
                                </p:cTn>
                              </p:par>
                              <p:par>
                                <p:cTn id="82" presetID="26" presetClass="emph" presetSubtype="0" fill="hold" grpId="1" nodeType="withEffect">
                                  <p:stCondLst>
                                    <p:cond delay="0"/>
                                  </p:stCondLst>
                                  <p:childTnLst>
                                    <p:animEffect transition="out" filter="fade">
                                      <p:cBhvr>
                                        <p:cTn id="83" dur="400" tmFilter="0, 0; .2, .5; .8, .5; 1, 0"/>
                                        <p:tgtEl>
                                          <p:spTgt spid="24"/>
                                        </p:tgtEl>
                                      </p:cBhvr>
                                    </p:animEffect>
                                    <p:animScale>
                                      <p:cBhvr>
                                        <p:cTn id="84" dur="200" autoRev="1" fill="hold"/>
                                        <p:tgtEl>
                                          <p:spTgt spid="24"/>
                                        </p:tgtEl>
                                      </p:cBhvr>
                                      <p:by x="105000" y="105000"/>
                                    </p:animScale>
                                  </p:childTnLst>
                                </p:cTn>
                              </p:par>
                            </p:childTnLst>
                          </p:cTn>
                        </p:par>
                        <p:par>
                          <p:cTn id="85" fill="hold">
                            <p:stCondLst>
                              <p:cond delay="6000"/>
                            </p:stCondLst>
                            <p:childTnLst>
                              <p:par>
                                <p:cTn id="86" presetID="10"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childTnLst>
                          </p:cTn>
                        </p:par>
                        <p:par>
                          <p:cTn id="89" fill="hold">
                            <p:stCondLst>
                              <p:cond delay="6500"/>
                            </p:stCondLst>
                            <p:childTnLst>
                              <p:par>
                                <p:cTn id="90" presetID="10" presetClass="entr" presetSubtype="0"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350"/>
                                        <p:tgtEl>
                                          <p:spTgt spid="26"/>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26"/>
                                        </p:tgtEl>
                                      </p:cBhvr>
                                    </p:animEffect>
                                    <p:animScale>
                                      <p:cBhvr>
                                        <p:cTn id="95" dur="200" autoRev="1" fill="hold"/>
                                        <p:tgtEl>
                                          <p:spTgt spid="26"/>
                                        </p:tgtEl>
                                      </p:cBhvr>
                                      <p:by x="105000" y="105000"/>
                                    </p:animScale>
                                  </p:childTnLst>
                                </p:cTn>
                              </p:par>
                            </p:childTnLst>
                          </p:cTn>
                        </p:par>
                        <p:par>
                          <p:cTn id="96" fill="hold">
                            <p:stCondLst>
                              <p:cond delay="7000"/>
                            </p:stCondLst>
                            <p:childTnLst>
                              <p:par>
                                <p:cTn id="97" presetID="10"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par>
                          <p:cTn id="100" fill="hold">
                            <p:stCondLst>
                              <p:cond delay="750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350"/>
                                        <p:tgtEl>
                                          <p:spTgt spid="28"/>
                                        </p:tgtEl>
                                      </p:cBhvr>
                                    </p:animEffect>
                                  </p:childTnLst>
                                </p:cTn>
                              </p:par>
                              <p:par>
                                <p:cTn id="104" presetID="26" presetClass="emph" presetSubtype="0" fill="hold" grpId="1" nodeType="withEffect">
                                  <p:stCondLst>
                                    <p:cond delay="0"/>
                                  </p:stCondLst>
                                  <p:childTnLst>
                                    <p:animEffect transition="out" filter="fade">
                                      <p:cBhvr>
                                        <p:cTn id="105" dur="400" tmFilter="0, 0; .2, .5; .8, .5; 1, 0"/>
                                        <p:tgtEl>
                                          <p:spTgt spid="28"/>
                                        </p:tgtEl>
                                      </p:cBhvr>
                                    </p:animEffect>
                                    <p:animScale>
                                      <p:cBhvr>
                                        <p:cTn id="106" dur="200" autoRev="1" fill="hold"/>
                                        <p:tgtEl>
                                          <p:spTgt spid="28"/>
                                        </p:tgtEl>
                                      </p:cBhvr>
                                      <p:by x="105000" y="105000"/>
                                    </p:animScale>
                                  </p:childTnLst>
                                </p:cTn>
                              </p:par>
                            </p:childTnLst>
                          </p:cTn>
                        </p:par>
                        <p:par>
                          <p:cTn id="107" fill="hold">
                            <p:stCondLst>
                              <p:cond delay="8000"/>
                            </p:stCondLst>
                            <p:childTnLst>
                              <p:par>
                                <p:cTn id="108" presetID="10" presetClass="entr" presetSubtype="0" fill="hold" grpId="0"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childTnLst>
                          </p:cTn>
                        </p:par>
                        <p:par>
                          <p:cTn id="111" fill="hold">
                            <p:stCondLst>
                              <p:cond delay="8500"/>
                            </p:stCondLst>
                            <p:childTnLst>
                              <p:par>
                                <p:cTn id="112" presetID="10" presetClass="entr" presetSubtype="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fade">
                                      <p:cBhvr>
                                        <p:cTn id="114" dur="350"/>
                                        <p:tgtEl>
                                          <p:spTgt spid="30"/>
                                        </p:tgtEl>
                                      </p:cBhvr>
                                    </p:animEffect>
                                  </p:childTnLst>
                                </p:cTn>
                              </p:par>
                              <p:par>
                                <p:cTn id="115" presetID="26" presetClass="emph" presetSubtype="0" fill="hold" grpId="1" nodeType="withEffect">
                                  <p:stCondLst>
                                    <p:cond delay="0"/>
                                  </p:stCondLst>
                                  <p:childTnLst>
                                    <p:animEffect transition="out" filter="fade">
                                      <p:cBhvr>
                                        <p:cTn id="116" dur="400" tmFilter="0, 0; .2, .5; .8, .5; 1, 0"/>
                                        <p:tgtEl>
                                          <p:spTgt spid="30"/>
                                        </p:tgtEl>
                                      </p:cBhvr>
                                    </p:animEffect>
                                    <p:animScale>
                                      <p:cBhvr>
                                        <p:cTn id="117" dur="200" autoRev="1" fill="hold"/>
                                        <p:tgtEl>
                                          <p:spTgt spid="30"/>
                                        </p:tgtEl>
                                      </p:cBhvr>
                                      <p:by x="105000" y="105000"/>
                                    </p:animScale>
                                  </p:childTnLst>
                                </p:cTn>
                              </p:par>
                            </p:childTnLst>
                          </p:cTn>
                        </p:par>
                        <p:par>
                          <p:cTn id="118" fill="hold">
                            <p:stCondLst>
                              <p:cond delay="90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fade">
                                      <p:cBhvr>
                                        <p:cTn id="121" dur="500"/>
                                        <p:tgtEl>
                                          <p:spTgt spid="29"/>
                                        </p:tgtEl>
                                      </p:cBhvr>
                                    </p:animEffect>
                                  </p:childTnLst>
                                </p:cTn>
                              </p:par>
                            </p:childTnLst>
                          </p:cTn>
                        </p:par>
                        <p:par>
                          <p:cTn id="122" fill="hold">
                            <p:stCondLst>
                              <p:cond delay="9500"/>
                            </p:stCondLst>
                            <p:childTnLst>
                              <p:par>
                                <p:cTn id="123" presetID="10" presetClass="entr" presetSubtype="0" fill="hold" grpId="0" nodeType="afterEffect">
                                  <p:stCondLst>
                                    <p:cond delay="0"/>
                                  </p:stCondLst>
                                  <p:childTnLst>
                                    <p:set>
                                      <p:cBhvr>
                                        <p:cTn id="124" dur="1" fill="hold">
                                          <p:stCondLst>
                                            <p:cond delay="0"/>
                                          </p:stCondLst>
                                        </p:cTn>
                                        <p:tgtEl>
                                          <p:spTgt spid="32"/>
                                        </p:tgtEl>
                                        <p:attrNameLst>
                                          <p:attrName>style.visibility</p:attrName>
                                        </p:attrNameLst>
                                      </p:cBhvr>
                                      <p:to>
                                        <p:strVal val="visible"/>
                                      </p:to>
                                    </p:set>
                                    <p:animEffect transition="in" filter="fade">
                                      <p:cBhvr>
                                        <p:cTn id="125" dur="350"/>
                                        <p:tgtEl>
                                          <p:spTgt spid="32"/>
                                        </p:tgtEl>
                                      </p:cBhvr>
                                    </p:animEffect>
                                  </p:childTnLst>
                                </p:cTn>
                              </p:par>
                              <p:par>
                                <p:cTn id="126" presetID="26" presetClass="emph" presetSubtype="0" fill="hold" grpId="1" nodeType="withEffect">
                                  <p:stCondLst>
                                    <p:cond delay="0"/>
                                  </p:stCondLst>
                                  <p:childTnLst>
                                    <p:animEffect transition="out" filter="fade">
                                      <p:cBhvr>
                                        <p:cTn id="127" dur="400" tmFilter="0, 0; .2, .5; .8, .5; 1, 0"/>
                                        <p:tgtEl>
                                          <p:spTgt spid="32"/>
                                        </p:tgtEl>
                                      </p:cBhvr>
                                    </p:animEffect>
                                    <p:animScale>
                                      <p:cBhvr>
                                        <p:cTn id="128" dur="200" autoRev="1" fill="hold"/>
                                        <p:tgtEl>
                                          <p:spTgt spid="32"/>
                                        </p:tgtEl>
                                      </p:cBhvr>
                                      <p:by x="105000" y="105000"/>
                                    </p:animScale>
                                  </p:childTnLst>
                                </p:cTn>
                              </p:par>
                            </p:childTnLst>
                          </p:cTn>
                        </p:par>
                        <p:par>
                          <p:cTn id="129" fill="hold">
                            <p:stCondLst>
                              <p:cond delay="10000"/>
                            </p:stCondLst>
                            <p:childTnLst>
                              <p:par>
                                <p:cTn id="130" presetID="10" presetClass="entr" presetSubtype="0" fill="hold" grpId="0" nodeType="after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1" grpId="0" animBg="1"/>
      <p:bldP spid="13" grpId="0" animBg="1"/>
      <p:bldP spid="15" grpId="0" animBg="1"/>
      <p:bldP spid="17" grpId="0" animBg="1"/>
      <p:bldP spid="19" grpId="0" animBg="1"/>
      <p:bldP spid="21" grpId="0"/>
      <p:bldP spid="22" grpId="0"/>
      <p:bldP spid="22" grpId="1"/>
      <p:bldP spid="23" grpId="0"/>
      <p:bldP spid="24" grpId="0"/>
      <p:bldP spid="24" grpId="1"/>
      <p:bldP spid="25" grpId="0"/>
      <p:bldP spid="26" grpId="0"/>
      <p:bldP spid="26" grpId="1"/>
      <p:bldP spid="27" grpId="0"/>
      <p:bldP spid="28" grpId="0"/>
      <p:bldP spid="28" grpId="1"/>
      <p:bldP spid="29" grpId="0"/>
      <p:bldP spid="30" grpId="0"/>
      <p:bldP spid="30" grpId="1"/>
      <p:bldP spid="31" grpId="0"/>
      <p:bldP spid="32" grpId="0"/>
      <p:bldP spid="3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矩形 6"/>
          <p:cNvSpPr/>
          <p:nvPr/>
        </p:nvSpPr>
        <p:spPr>
          <a:xfrm>
            <a:off x="789463" y="1965156"/>
            <a:ext cx="1046234" cy="936104"/>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97574" y="1965156"/>
            <a:ext cx="1046234" cy="936104"/>
          </a:xfrm>
          <a:prstGeom prst="rect">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61471" y="2121946"/>
            <a:ext cx="899134"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755576" y="915566"/>
            <a:ext cx="7560839" cy="738664"/>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rPr>
              <a:t>这里输入简单的文字概述</a:t>
            </a:r>
            <a:r>
              <a:rPr lang="zh-CN" altLang="en-US" sz="1400" dirty="0">
                <a:solidFill>
                  <a:schemeClr val="tx1">
                    <a:lumMod val="75000"/>
                    <a:lumOff val="25000"/>
                  </a:schemeClr>
                </a:solidFill>
              </a:rPr>
              <a:t>这里输入</a:t>
            </a:r>
            <a:r>
              <a:rPr lang="zh-CN" altLang="en-US" sz="1400" dirty="0" smtClean="0">
                <a:solidFill>
                  <a:schemeClr val="tx1">
                    <a:lumMod val="75000"/>
                    <a:lumOff val="25000"/>
                  </a:schemeClr>
                </a:solidFill>
              </a:rPr>
              <a:t>简单文字概述这里</a:t>
            </a:r>
            <a:r>
              <a:rPr lang="zh-CN" altLang="en-US" sz="1400" dirty="0">
                <a:solidFill>
                  <a:schemeClr val="tx1">
                    <a:lumMod val="75000"/>
                    <a:lumOff val="25000"/>
                  </a:schemeClr>
                </a:solidFill>
              </a:rPr>
              <a:t>输入简单的文字</a:t>
            </a:r>
            <a:r>
              <a:rPr lang="zh-CN" altLang="en-US" sz="1400" dirty="0" smtClean="0">
                <a:solidFill>
                  <a:schemeClr val="tx1">
                    <a:lumMod val="75000"/>
                    <a:lumOff val="25000"/>
                  </a:schemeClr>
                </a:solidFill>
              </a:rPr>
              <a:t>概述这里入简单</a:t>
            </a:r>
            <a:r>
              <a:rPr lang="zh-CN" altLang="en-US" sz="1400" dirty="0">
                <a:solidFill>
                  <a:schemeClr val="tx1">
                    <a:lumMod val="75000"/>
                    <a:lumOff val="25000"/>
                  </a:schemeClr>
                </a:solidFill>
              </a:rPr>
              <a:t>的文字</a:t>
            </a:r>
            <a:r>
              <a:rPr lang="zh-CN" altLang="en-US" sz="1400" dirty="0" smtClean="0">
                <a:solidFill>
                  <a:schemeClr val="tx1">
                    <a:lumMod val="75000"/>
                    <a:lumOff val="25000"/>
                  </a:schemeClr>
                </a:solidFill>
              </a:rPr>
              <a:t>概述这里输入述简单的文字概述这里输入简单文字概述这里输入简单</a:t>
            </a:r>
            <a:endParaRPr lang="zh-CN" altLang="en-US" sz="1400" dirty="0">
              <a:solidFill>
                <a:schemeClr val="tx1">
                  <a:lumMod val="75000"/>
                  <a:lumOff val="25000"/>
                </a:schemeClr>
              </a:solidFill>
            </a:endParaRPr>
          </a:p>
        </p:txBody>
      </p:sp>
      <p:sp>
        <p:nvSpPr>
          <p:cNvPr id="11" name="矩形 10"/>
          <p:cNvSpPr/>
          <p:nvPr/>
        </p:nvSpPr>
        <p:spPr>
          <a:xfrm>
            <a:off x="3453759" y="1965156"/>
            <a:ext cx="1046234" cy="936104"/>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461870" y="1965156"/>
            <a:ext cx="1046234" cy="936104"/>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525767" y="2121946"/>
            <a:ext cx="899134"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6262070" y="1965156"/>
            <a:ext cx="1046234" cy="936104"/>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270181" y="1965156"/>
            <a:ext cx="1046234" cy="936104"/>
          </a:xfrm>
          <a:prstGeom prst="rect">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334078" y="2121946"/>
            <a:ext cx="899134"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683568" y="3147814"/>
            <a:ext cx="2232248" cy="1671291"/>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rPr>
              <a:t>这里输入简单的文字概述里</a:t>
            </a:r>
            <a:r>
              <a:rPr lang="zh-CN" altLang="en-US" sz="1400" dirty="0">
                <a:solidFill>
                  <a:schemeClr val="tx1">
                    <a:lumMod val="75000"/>
                    <a:lumOff val="25000"/>
                  </a:schemeClr>
                </a:solidFill>
              </a:rPr>
              <a:t>输入</a:t>
            </a:r>
            <a:r>
              <a:rPr lang="zh-CN" altLang="en-US" sz="1400" dirty="0" smtClean="0">
                <a:solidFill>
                  <a:schemeClr val="tx1">
                    <a:lumMod val="75000"/>
                    <a:lumOff val="25000"/>
                  </a:schemeClr>
                </a:solidFill>
              </a:rPr>
              <a:t>简单文字概述这里</a:t>
            </a:r>
            <a:endParaRPr lang="en-US" altLang="zh-CN" sz="1400" dirty="0" smtClean="0">
              <a:solidFill>
                <a:schemeClr val="tx1">
                  <a:lumMod val="75000"/>
                  <a:lumOff val="25000"/>
                </a:schemeClr>
              </a:solidFill>
            </a:endParaRPr>
          </a:p>
          <a:p>
            <a:pPr>
              <a:lnSpc>
                <a:spcPct val="150000"/>
              </a:lnSpc>
            </a:pPr>
            <a:r>
              <a:rPr lang="zh-CN" altLang="en-US" sz="1400" dirty="0" smtClean="0">
                <a:solidFill>
                  <a:schemeClr val="tx1">
                    <a:lumMod val="75000"/>
                    <a:lumOff val="25000"/>
                  </a:schemeClr>
                </a:solidFill>
              </a:rPr>
              <a:t>输入简单的文字概述输入简单的文字概述输入简单的文字概述</a:t>
            </a:r>
            <a:endParaRPr lang="zh-CN" altLang="en-US" sz="1400" dirty="0">
              <a:solidFill>
                <a:schemeClr val="tx1">
                  <a:lumMod val="75000"/>
                  <a:lumOff val="25000"/>
                </a:schemeClr>
              </a:solidFill>
            </a:endParaRPr>
          </a:p>
        </p:txBody>
      </p:sp>
      <p:sp>
        <p:nvSpPr>
          <p:cNvPr id="18" name="TextBox 17"/>
          <p:cNvSpPr txBox="1"/>
          <p:nvPr/>
        </p:nvSpPr>
        <p:spPr>
          <a:xfrm>
            <a:off x="3347864" y="3166398"/>
            <a:ext cx="2232248" cy="1671291"/>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rPr>
              <a:t>这里输入简单的文字概述里</a:t>
            </a:r>
            <a:r>
              <a:rPr lang="zh-CN" altLang="en-US" sz="1400" dirty="0">
                <a:solidFill>
                  <a:schemeClr val="tx1">
                    <a:lumMod val="75000"/>
                    <a:lumOff val="25000"/>
                  </a:schemeClr>
                </a:solidFill>
              </a:rPr>
              <a:t>输入</a:t>
            </a:r>
            <a:r>
              <a:rPr lang="zh-CN" altLang="en-US" sz="1400" dirty="0" smtClean="0">
                <a:solidFill>
                  <a:schemeClr val="tx1">
                    <a:lumMod val="75000"/>
                    <a:lumOff val="25000"/>
                  </a:schemeClr>
                </a:solidFill>
              </a:rPr>
              <a:t>简单文字概述这里</a:t>
            </a:r>
            <a:endParaRPr lang="en-US" altLang="zh-CN" sz="1400" dirty="0" smtClean="0">
              <a:solidFill>
                <a:schemeClr val="tx1">
                  <a:lumMod val="75000"/>
                  <a:lumOff val="25000"/>
                </a:schemeClr>
              </a:solidFill>
            </a:endParaRPr>
          </a:p>
          <a:p>
            <a:pPr>
              <a:lnSpc>
                <a:spcPct val="150000"/>
              </a:lnSpc>
            </a:pPr>
            <a:r>
              <a:rPr lang="zh-CN" altLang="en-US" sz="1400" dirty="0" smtClean="0">
                <a:solidFill>
                  <a:schemeClr val="tx1">
                    <a:lumMod val="75000"/>
                    <a:lumOff val="25000"/>
                  </a:schemeClr>
                </a:solidFill>
              </a:rPr>
              <a:t>输入简单的文字概述输入简单的文字概述输入简单的文字概述</a:t>
            </a:r>
            <a:endParaRPr lang="zh-CN" altLang="en-US" sz="1400" dirty="0">
              <a:solidFill>
                <a:schemeClr val="tx1">
                  <a:lumMod val="75000"/>
                  <a:lumOff val="25000"/>
                </a:schemeClr>
              </a:solidFill>
            </a:endParaRPr>
          </a:p>
        </p:txBody>
      </p:sp>
      <p:sp>
        <p:nvSpPr>
          <p:cNvPr id="19" name="TextBox 18"/>
          <p:cNvSpPr txBox="1"/>
          <p:nvPr/>
        </p:nvSpPr>
        <p:spPr>
          <a:xfrm>
            <a:off x="6262070" y="3166398"/>
            <a:ext cx="2232248" cy="1708160"/>
          </a:xfrm>
          <a:prstGeom prst="rect">
            <a:avLst/>
          </a:prstGeom>
          <a:noFill/>
        </p:spPr>
        <p:txBody>
          <a:bodyPr wrap="square" rtlCol="0">
            <a:spAutoFit/>
          </a:bodyPr>
          <a:lstStyle/>
          <a:p>
            <a:pPr>
              <a:lnSpc>
                <a:spcPct val="150000"/>
              </a:lnSpc>
            </a:pPr>
            <a:r>
              <a:rPr lang="zh-CN" altLang="en-US" sz="1400" dirty="0" smtClean="0">
                <a:solidFill>
                  <a:schemeClr val="tx1">
                    <a:lumMod val="75000"/>
                    <a:lumOff val="25000"/>
                  </a:schemeClr>
                </a:solidFill>
              </a:rPr>
              <a:t>这里输入简单的文字概述里</a:t>
            </a:r>
            <a:r>
              <a:rPr lang="zh-CN" altLang="en-US" sz="1400" dirty="0">
                <a:solidFill>
                  <a:schemeClr val="tx1">
                    <a:lumMod val="75000"/>
                    <a:lumOff val="25000"/>
                  </a:schemeClr>
                </a:solidFill>
              </a:rPr>
              <a:t>输入</a:t>
            </a:r>
            <a:r>
              <a:rPr lang="zh-CN" altLang="en-US" sz="1400" dirty="0" smtClean="0">
                <a:solidFill>
                  <a:schemeClr val="tx1">
                    <a:lumMod val="75000"/>
                    <a:lumOff val="25000"/>
                  </a:schemeClr>
                </a:solidFill>
              </a:rPr>
              <a:t>简单文字概述这里</a:t>
            </a:r>
            <a:endParaRPr lang="en-US" altLang="zh-CN" sz="1400" dirty="0" smtClean="0">
              <a:solidFill>
                <a:schemeClr val="tx1">
                  <a:lumMod val="75000"/>
                  <a:lumOff val="25000"/>
                </a:schemeClr>
              </a:solidFill>
            </a:endParaRPr>
          </a:p>
          <a:p>
            <a:pPr>
              <a:lnSpc>
                <a:spcPct val="150000"/>
              </a:lnSpc>
            </a:pPr>
            <a:r>
              <a:rPr lang="zh-CN" altLang="en-US" sz="1400" dirty="0" smtClean="0">
                <a:solidFill>
                  <a:schemeClr val="tx1">
                    <a:lumMod val="75000"/>
                    <a:lumOff val="25000"/>
                  </a:schemeClr>
                </a:solidFill>
              </a:rPr>
              <a:t>输入简单的文字概述输入简单的文字概述输入简单的文字概述</a:t>
            </a:r>
            <a:endParaRPr lang="zh-CN" altLang="en-US" sz="1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22" presetClass="entr" presetSubtype="1"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up)">
                                      <p:cBhvr>
                                        <p:cTn id="59" dur="500"/>
                                        <p:tgtEl>
                                          <p:spTgt spid="18"/>
                                        </p:tgtEl>
                                      </p:cBhvr>
                                    </p:animEffect>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p:bldP spid="11" grpId="0" animBg="1"/>
      <p:bldP spid="12" grpId="0" animBg="1"/>
      <p:bldP spid="13" grpId="0"/>
      <p:bldP spid="14" grpId="0" animBg="1"/>
      <p:bldP spid="15" grpId="0" animBg="1"/>
      <p:bldP spid="16" grpId="0"/>
      <p:bldP spid="17" grpId="0"/>
      <p:bldP spid="18"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8" name="五边形 7"/>
          <p:cNvSpPr/>
          <p:nvPr/>
        </p:nvSpPr>
        <p:spPr>
          <a:xfrm>
            <a:off x="611560" y="2636373"/>
            <a:ext cx="864096" cy="432048"/>
          </a:xfrm>
          <a:prstGeom prst="homePlat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cxnSp>
        <p:nvCxnSpPr>
          <p:cNvPr id="9" name="直接箭头连接符 8"/>
          <p:cNvCxnSpPr/>
          <p:nvPr/>
        </p:nvCxnSpPr>
        <p:spPr>
          <a:xfrm>
            <a:off x="1388193" y="2852397"/>
            <a:ext cx="6877557" cy="0"/>
          </a:xfrm>
          <a:prstGeom prst="straightConnector1">
            <a:avLst/>
          </a:prstGeom>
          <a:ln>
            <a:solidFill>
              <a:srgbClr val="3D73A9"/>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80441" y="2780390"/>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椭圆 10"/>
          <p:cNvSpPr/>
          <p:nvPr/>
        </p:nvSpPr>
        <p:spPr>
          <a:xfrm>
            <a:off x="3324680" y="278877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2" name="椭圆 11"/>
          <p:cNvSpPr/>
          <p:nvPr/>
        </p:nvSpPr>
        <p:spPr>
          <a:xfrm>
            <a:off x="4668919" y="278877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3" name="椭圆 12"/>
          <p:cNvSpPr/>
          <p:nvPr/>
        </p:nvSpPr>
        <p:spPr>
          <a:xfrm>
            <a:off x="6013158" y="278877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4" name="椭圆 13"/>
          <p:cNvSpPr/>
          <p:nvPr/>
        </p:nvSpPr>
        <p:spPr>
          <a:xfrm>
            <a:off x="7357396" y="278877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15" name="组合 14"/>
          <p:cNvGrpSpPr/>
          <p:nvPr/>
        </p:nvGrpSpPr>
        <p:grpSpPr>
          <a:xfrm>
            <a:off x="1281614" y="853672"/>
            <a:ext cx="1824293" cy="1489809"/>
            <a:chOff x="1379555" y="1131151"/>
            <a:chExt cx="1824293" cy="1489809"/>
          </a:xfrm>
        </p:grpSpPr>
        <p:sp>
          <p:nvSpPr>
            <p:cNvPr id="16" name="泪滴形 15"/>
            <p:cNvSpPr/>
            <p:nvPr/>
          </p:nvSpPr>
          <p:spPr>
            <a:xfrm rot="8100000">
              <a:off x="1379555" y="1131151"/>
              <a:ext cx="1489809" cy="1489809"/>
            </a:xfrm>
            <a:prstGeom prst="teardrop">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6"/>
            <p:cNvSpPr txBox="1"/>
            <p:nvPr/>
          </p:nvSpPr>
          <p:spPr bwMode="auto">
            <a:xfrm>
              <a:off x="1621135" y="1646138"/>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18" name="矩形 17"/>
            <p:cNvSpPr/>
            <p:nvPr/>
          </p:nvSpPr>
          <p:spPr bwMode="auto">
            <a:xfrm>
              <a:off x="1635499" y="1280072"/>
              <a:ext cx="1568349" cy="338554"/>
            </a:xfrm>
            <a:prstGeom prst="rect">
              <a:avLst/>
            </a:prstGeom>
          </p:spPr>
          <p:txBody>
            <a:bodyPr wrap="squar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600" b="1" dirty="0">
                <a:solidFill>
                  <a:schemeClr val="bg1"/>
                </a:solidFill>
              </a:endParaRPr>
            </a:p>
          </p:txBody>
        </p:sp>
      </p:grpSp>
      <p:grpSp>
        <p:nvGrpSpPr>
          <p:cNvPr id="19" name="组合 18"/>
          <p:cNvGrpSpPr/>
          <p:nvPr/>
        </p:nvGrpSpPr>
        <p:grpSpPr>
          <a:xfrm>
            <a:off x="3996023" y="838017"/>
            <a:ext cx="1847329" cy="1489809"/>
            <a:chOff x="4068032" y="1131151"/>
            <a:chExt cx="1847329" cy="1489809"/>
          </a:xfrm>
        </p:grpSpPr>
        <p:sp>
          <p:nvSpPr>
            <p:cNvPr id="20" name="泪滴形 19"/>
            <p:cNvSpPr/>
            <p:nvPr/>
          </p:nvSpPr>
          <p:spPr>
            <a:xfrm rot="8100000">
              <a:off x="4068032" y="1131151"/>
              <a:ext cx="1489809" cy="1489809"/>
            </a:xfrm>
            <a:prstGeom prst="teardrop">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TextBox 20"/>
            <p:cNvSpPr txBox="1"/>
            <p:nvPr/>
          </p:nvSpPr>
          <p:spPr bwMode="auto">
            <a:xfrm>
              <a:off x="4332648" y="1677627"/>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22" name="矩形 21"/>
            <p:cNvSpPr/>
            <p:nvPr/>
          </p:nvSpPr>
          <p:spPr bwMode="auto">
            <a:xfrm>
              <a:off x="4347012" y="1311561"/>
              <a:ext cx="1568349" cy="338554"/>
            </a:xfrm>
            <a:prstGeom prst="rect">
              <a:avLst/>
            </a:prstGeom>
          </p:spPr>
          <p:txBody>
            <a:bodyPr wrap="squar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600" b="1" dirty="0">
                <a:solidFill>
                  <a:schemeClr val="bg1"/>
                </a:solidFill>
              </a:endParaRPr>
            </a:p>
          </p:txBody>
        </p:sp>
      </p:grpSp>
      <p:grpSp>
        <p:nvGrpSpPr>
          <p:cNvPr id="23" name="组合 22"/>
          <p:cNvGrpSpPr/>
          <p:nvPr/>
        </p:nvGrpSpPr>
        <p:grpSpPr>
          <a:xfrm>
            <a:off x="6684502" y="838016"/>
            <a:ext cx="1798359" cy="1497318"/>
            <a:chOff x="6756509" y="1131151"/>
            <a:chExt cx="1798359" cy="1497318"/>
          </a:xfrm>
        </p:grpSpPr>
        <p:sp>
          <p:nvSpPr>
            <p:cNvPr id="24" name="泪滴形 23"/>
            <p:cNvSpPr/>
            <p:nvPr/>
          </p:nvSpPr>
          <p:spPr>
            <a:xfrm rot="8100000">
              <a:off x="6756509" y="1131151"/>
              <a:ext cx="1489809" cy="1489809"/>
            </a:xfrm>
            <a:prstGeom prst="teardrop">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TextBox 24"/>
            <p:cNvSpPr txBox="1"/>
            <p:nvPr/>
          </p:nvSpPr>
          <p:spPr bwMode="auto">
            <a:xfrm>
              <a:off x="6972155" y="1705139"/>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26" name="矩形 25"/>
            <p:cNvSpPr/>
            <p:nvPr/>
          </p:nvSpPr>
          <p:spPr bwMode="auto">
            <a:xfrm>
              <a:off x="6986519" y="1339073"/>
              <a:ext cx="1568349" cy="338554"/>
            </a:xfrm>
            <a:prstGeom prst="rect">
              <a:avLst/>
            </a:prstGeom>
          </p:spPr>
          <p:txBody>
            <a:bodyPr wrap="squar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600" b="1" dirty="0">
                <a:solidFill>
                  <a:schemeClr val="bg1"/>
                </a:solidFill>
              </a:endParaRPr>
            </a:p>
          </p:txBody>
        </p:sp>
      </p:grpSp>
      <p:grpSp>
        <p:nvGrpSpPr>
          <p:cNvPr id="27" name="组合 26"/>
          <p:cNvGrpSpPr/>
          <p:nvPr/>
        </p:nvGrpSpPr>
        <p:grpSpPr>
          <a:xfrm>
            <a:off x="2677453" y="3430303"/>
            <a:ext cx="1878721" cy="1489809"/>
            <a:chOff x="2749460" y="3723437"/>
            <a:chExt cx="1878721" cy="1489809"/>
          </a:xfrm>
        </p:grpSpPr>
        <p:sp>
          <p:nvSpPr>
            <p:cNvPr id="28" name="泪滴形 27"/>
            <p:cNvSpPr/>
            <p:nvPr/>
          </p:nvSpPr>
          <p:spPr>
            <a:xfrm rot="13500000" flipV="1">
              <a:off x="2749460" y="3723437"/>
              <a:ext cx="1489809" cy="1489809"/>
            </a:xfrm>
            <a:prstGeom prst="teardrop">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TextBox 28"/>
            <p:cNvSpPr txBox="1"/>
            <p:nvPr/>
          </p:nvSpPr>
          <p:spPr bwMode="auto">
            <a:xfrm>
              <a:off x="2915816" y="4159670"/>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30" name="矩形 29"/>
            <p:cNvSpPr/>
            <p:nvPr/>
          </p:nvSpPr>
          <p:spPr bwMode="auto">
            <a:xfrm>
              <a:off x="3059832" y="3793604"/>
              <a:ext cx="1568349" cy="338554"/>
            </a:xfrm>
            <a:prstGeom prst="rect">
              <a:avLst/>
            </a:prstGeom>
          </p:spPr>
          <p:txBody>
            <a:bodyPr wrap="squar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600" b="1" dirty="0">
                <a:solidFill>
                  <a:schemeClr val="bg1"/>
                </a:solidFill>
              </a:endParaRPr>
            </a:p>
          </p:txBody>
        </p:sp>
      </p:grpSp>
      <p:grpSp>
        <p:nvGrpSpPr>
          <p:cNvPr id="31" name="组合 30"/>
          <p:cNvGrpSpPr/>
          <p:nvPr/>
        </p:nvGrpSpPr>
        <p:grpSpPr>
          <a:xfrm>
            <a:off x="5365928" y="3430303"/>
            <a:ext cx="1796896" cy="1489809"/>
            <a:chOff x="5437937" y="3723437"/>
            <a:chExt cx="1796896" cy="1489809"/>
          </a:xfrm>
        </p:grpSpPr>
        <p:sp>
          <p:nvSpPr>
            <p:cNvPr id="32" name="泪滴形 31"/>
            <p:cNvSpPr/>
            <p:nvPr/>
          </p:nvSpPr>
          <p:spPr>
            <a:xfrm rot="13500000" flipV="1">
              <a:off x="5437937" y="3723437"/>
              <a:ext cx="1489809" cy="1489809"/>
            </a:xfrm>
            <a:prstGeom prst="teardrop">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TextBox 32"/>
            <p:cNvSpPr txBox="1"/>
            <p:nvPr/>
          </p:nvSpPr>
          <p:spPr bwMode="auto">
            <a:xfrm>
              <a:off x="5652120" y="4187182"/>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34" name="矩形 33"/>
            <p:cNvSpPr/>
            <p:nvPr/>
          </p:nvSpPr>
          <p:spPr bwMode="auto">
            <a:xfrm>
              <a:off x="5666484" y="3821116"/>
              <a:ext cx="1568349" cy="338554"/>
            </a:xfrm>
            <a:prstGeom prst="rect">
              <a:avLst/>
            </a:prstGeom>
          </p:spPr>
          <p:txBody>
            <a:bodyPr wrap="square">
              <a:spAutoFit/>
            </a:bodyPr>
            <a:lstStyle/>
            <a:p>
              <a:pPr>
                <a:defRPr/>
              </a:pPr>
              <a:r>
                <a:rPr lang="zh-CN" altLang="en-US" sz="16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600" b="1" dirty="0">
                <a:solidFill>
                  <a:schemeClr val="bg1"/>
                </a:solidFill>
              </a:endParaRPr>
            </a:p>
          </p:txBody>
        </p:sp>
      </p:grpSp>
      <p:sp>
        <p:nvSpPr>
          <p:cNvPr id="35" name="矩形 34"/>
          <p:cNvSpPr/>
          <p:nvPr/>
        </p:nvSpPr>
        <p:spPr bwMode="auto">
          <a:xfrm>
            <a:off x="1642030" y="3068421"/>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2011</a:t>
            </a:r>
            <a:endParaRPr lang="zh-CN" altLang="en-US" sz="1600" b="1" dirty="0">
              <a:solidFill>
                <a:schemeClr val="tx1">
                  <a:lumMod val="95000"/>
                  <a:lumOff val="5000"/>
                </a:schemeClr>
              </a:solidFill>
            </a:endParaRPr>
          </a:p>
        </p:txBody>
      </p:sp>
      <p:sp>
        <p:nvSpPr>
          <p:cNvPr id="36" name="矩形 35"/>
          <p:cNvSpPr/>
          <p:nvPr/>
        </p:nvSpPr>
        <p:spPr bwMode="auto">
          <a:xfrm>
            <a:off x="3076609" y="2296065"/>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2012</a:t>
            </a:r>
            <a:endParaRPr lang="zh-CN" altLang="en-US" sz="1600" b="1" dirty="0">
              <a:solidFill>
                <a:schemeClr val="tx1">
                  <a:lumMod val="95000"/>
                  <a:lumOff val="5000"/>
                </a:schemeClr>
              </a:solidFill>
            </a:endParaRPr>
          </a:p>
        </p:txBody>
      </p:sp>
      <p:sp>
        <p:nvSpPr>
          <p:cNvPr id="37" name="矩形 36"/>
          <p:cNvSpPr/>
          <p:nvPr/>
        </p:nvSpPr>
        <p:spPr bwMode="auto">
          <a:xfrm>
            <a:off x="4355975" y="3068421"/>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2013</a:t>
            </a:r>
            <a:endParaRPr lang="zh-CN" altLang="en-US" sz="1600" b="1" dirty="0">
              <a:solidFill>
                <a:schemeClr val="tx1">
                  <a:lumMod val="95000"/>
                  <a:lumOff val="5000"/>
                </a:schemeClr>
              </a:solidFill>
            </a:endParaRPr>
          </a:p>
        </p:txBody>
      </p:sp>
      <p:sp>
        <p:nvSpPr>
          <p:cNvPr id="38" name="矩形 37"/>
          <p:cNvSpPr/>
          <p:nvPr/>
        </p:nvSpPr>
        <p:spPr bwMode="auto">
          <a:xfrm>
            <a:off x="7037317" y="3028374"/>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2015</a:t>
            </a:r>
            <a:endParaRPr lang="zh-CN" altLang="en-US" sz="1600" b="1" dirty="0">
              <a:solidFill>
                <a:schemeClr val="tx1">
                  <a:lumMod val="95000"/>
                  <a:lumOff val="5000"/>
                </a:schemeClr>
              </a:solidFill>
            </a:endParaRPr>
          </a:p>
        </p:txBody>
      </p:sp>
      <p:sp>
        <p:nvSpPr>
          <p:cNvPr id="39" name="矩形 38"/>
          <p:cNvSpPr/>
          <p:nvPr/>
        </p:nvSpPr>
        <p:spPr bwMode="auto">
          <a:xfrm>
            <a:off x="5845479" y="2335334"/>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2014</a:t>
            </a:r>
            <a:endParaRPr lang="zh-CN" altLang="en-US" sz="1600" b="1"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3" presetClass="entr" presetSubtype="3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4*#ppt_w"/>
                                          </p:val>
                                        </p:tav>
                                        <p:tav tm="100000">
                                          <p:val>
                                            <p:strVal val="#ppt_w"/>
                                          </p:val>
                                        </p:tav>
                                      </p:tavLst>
                                    </p:anim>
                                    <p:anim calcmode="lin" valueType="num">
                                      <p:cBhvr>
                                        <p:cTn id="27" dur="500" fill="hold"/>
                                        <p:tgtEl>
                                          <p:spTgt spid="10"/>
                                        </p:tgtEl>
                                        <p:attrNameLst>
                                          <p:attrName>ppt_h</p:attrName>
                                        </p:attrNameLst>
                                      </p:cBhvr>
                                      <p:tavLst>
                                        <p:tav tm="0">
                                          <p:val>
                                            <p:strVal val="4*#ppt_h"/>
                                          </p:val>
                                        </p:tav>
                                        <p:tav tm="100000">
                                          <p:val>
                                            <p:strVal val="#ppt_h"/>
                                          </p:val>
                                        </p:tav>
                                      </p:tavLst>
                                    </p:anim>
                                  </p:childTnLst>
                                </p:cTn>
                              </p:par>
                              <p:par>
                                <p:cTn id="28" presetID="47"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23" presetClass="entr" presetSubtype="3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strVal val="4*#ppt_w"/>
                                          </p:val>
                                        </p:tav>
                                        <p:tav tm="100000">
                                          <p:val>
                                            <p:strVal val="#ppt_w"/>
                                          </p:val>
                                        </p:tav>
                                      </p:tavLst>
                                    </p:anim>
                                    <p:anim calcmode="lin" valueType="num">
                                      <p:cBhvr>
                                        <p:cTn id="42" dur="500" fill="hold"/>
                                        <p:tgtEl>
                                          <p:spTgt spid="11"/>
                                        </p:tgtEl>
                                        <p:attrNameLst>
                                          <p:attrName>ppt_h</p:attrName>
                                        </p:attrNameLst>
                                      </p:cBhvr>
                                      <p:tavLst>
                                        <p:tav tm="0">
                                          <p:val>
                                            <p:strVal val="4*#ppt_h"/>
                                          </p:val>
                                        </p:tav>
                                        <p:tav tm="100000">
                                          <p:val>
                                            <p:strVal val="#ppt_h"/>
                                          </p:val>
                                        </p:tav>
                                      </p:tavLst>
                                    </p:anim>
                                  </p:childTnLst>
                                </p:cTn>
                              </p:par>
                            </p:childTnLst>
                          </p:cTn>
                        </p:par>
                        <p:par>
                          <p:cTn id="43" fill="hold">
                            <p:stCondLst>
                              <p:cond delay="3000"/>
                            </p:stCondLst>
                            <p:childTnLst>
                              <p:par>
                                <p:cTn id="44" presetID="42"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1000"/>
                                        <p:tgtEl>
                                          <p:spTgt spid="27"/>
                                        </p:tgtEl>
                                      </p:cBhvr>
                                    </p:animEffect>
                                    <p:anim calcmode="lin" valueType="num">
                                      <p:cBhvr>
                                        <p:cTn id="47" dur="1000" fill="hold"/>
                                        <p:tgtEl>
                                          <p:spTgt spid="27"/>
                                        </p:tgtEl>
                                        <p:attrNameLst>
                                          <p:attrName>ppt_x</p:attrName>
                                        </p:attrNameLst>
                                      </p:cBhvr>
                                      <p:tavLst>
                                        <p:tav tm="0">
                                          <p:val>
                                            <p:strVal val="#ppt_x"/>
                                          </p:val>
                                        </p:tav>
                                        <p:tav tm="100000">
                                          <p:val>
                                            <p:strVal val="#ppt_x"/>
                                          </p:val>
                                        </p:tav>
                                      </p:tavLst>
                                    </p:anim>
                                    <p:anim calcmode="lin" valueType="num">
                                      <p:cBhvr>
                                        <p:cTn id="48" dur="1000" fill="hold"/>
                                        <p:tgtEl>
                                          <p:spTgt spid="2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3" presetClass="entr" presetSubtype="32"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strVal val="4*#ppt_w"/>
                                          </p:val>
                                        </p:tav>
                                        <p:tav tm="100000">
                                          <p:val>
                                            <p:strVal val="#ppt_w"/>
                                          </p:val>
                                        </p:tav>
                                      </p:tavLst>
                                    </p:anim>
                                    <p:anim calcmode="lin" valueType="num">
                                      <p:cBhvr>
                                        <p:cTn id="58" dur="500" fill="hold"/>
                                        <p:tgtEl>
                                          <p:spTgt spid="12"/>
                                        </p:tgtEl>
                                        <p:attrNameLst>
                                          <p:attrName>ppt_h</p:attrName>
                                        </p:attrNameLst>
                                      </p:cBhvr>
                                      <p:tavLst>
                                        <p:tav tm="0">
                                          <p:val>
                                            <p:strVal val="4*#ppt_h"/>
                                          </p:val>
                                        </p:tav>
                                        <p:tav tm="100000">
                                          <p:val>
                                            <p:strVal val="#ppt_h"/>
                                          </p:val>
                                        </p:tav>
                                      </p:tavLst>
                                    </p:anim>
                                  </p:childTnLst>
                                </p:cTn>
                              </p:par>
                            </p:childTnLst>
                          </p:cTn>
                        </p:par>
                        <p:par>
                          <p:cTn id="59" fill="hold">
                            <p:stCondLst>
                              <p:cond delay="4500"/>
                            </p:stCondLst>
                            <p:childTnLst>
                              <p:par>
                                <p:cTn id="60" presetID="47" presetClass="entr" presetSubtype="0"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23" presetClass="entr" presetSubtype="32"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ppt_w"/>
                                          </p:val>
                                        </p:tav>
                                        <p:tav tm="100000">
                                          <p:val>
                                            <p:strVal val="#ppt_w"/>
                                          </p:val>
                                        </p:tav>
                                      </p:tavLst>
                                    </p:anim>
                                    <p:anim calcmode="lin" valueType="num">
                                      <p:cBhvr>
                                        <p:cTn id="74" dur="500" fill="hold"/>
                                        <p:tgtEl>
                                          <p:spTgt spid="13"/>
                                        </p:tgtEl>
                                        <p:attrNameLst>
                                          <p:attrName>ppt_h</p:attrName>
                                        </p:attrNameLst>
                                      </p:cBhvr>
                                      <p:tavLst>
                                        <p:tav tm="0">
                                          <p:val>
                                            <p:strVal val="4*#ppt_h"/>
                                          </p:val>
                                        </p:tav>
                                        <p:tav tm="100000">
                                          <p:val>
                                            <p:strVal val="#ppt_h"/>
                                          </p:val>
                                        </p:tav>
                                      </p:tavLst>
                                    </p:anim>
                                  </p:childTnLst>
                                </p:cTn>
                              </p:par>
                            </p:childTnLst>
                          </p:cTn>
                        </p:par>
                        <p:par>
                          <p:cTn id="75" fill="hold">
                            <p:stCondLst>
                              <p:cond delay="6000"/>
                            </p:stCondLst>
                            <p:childTnLst>
                              <p:par>
                                <p:cTn id="76" presetID="42" presetClass="entr" presetSubtype="0"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1000"/>
                                        <p:tgtEl>
                                          <p:spTgt spid="39"/>
                                        </p:tgtEl>
                                      </p:cBhvr>
                                    </p:animEffect>
                                    <p:anim calcmode="lin" valueType="num">
                                      <p:cBhvr>
                                        <p:cTn id="84" dur="1000" fill="hold"/>
                                        <p:tgtEl>
                                          <p:spTgt spid="39"/>
                                        </p:tgtEl>
                                        <p:attrNameLst>
                                          <p:attrName>ppt_x</p:attrName>
                                        </p:attrNameLst>
                                      </p:cBhvr>
                                      <p:tavLst>
                                        <p:tav tm="0">
                                          <p:val>
                                            <p:strVal val="#ppt_x"/>
                                          </p:val>
                                        </p:tav>
                                        <p:tav tm="100000">
                                          <p:val>
                                            <p:strVal val="#ppt_x"/>
                                          </p:val>
                                        </p:tav>
                                      </p:tavLst>
                                    </p:anim>
                                    <p:anim calcmode="lin" valueType="num">
                                      <p:cBhvr>
                                        <p:cTn id="85" dur="1000" fill="hold"/>
                                        <p:tgtEl>
                                          <p:spTgt spid="39"/>
                                        </p:tgtEl>
                                        <p:attrNameLst>
                                          <p:attrName>ppt_y</p:attrName>
                                        </p:attrNameLst>
                                      </p:cBhvr>
                                      <p:tavLst>
                                        <p:tav tm="0">
                                          <p:val>
                                            <p:strVal val="#ppt_y-.1"/>
                                          </p:val>
                                        </p:tav>
                                        <p:tav tm="100000">
                                          <p:val>
                                            <p:strVal val="#ppt_y"/>
                                          </p:val>
                                        </p:tav>
                                      </p:tavLst>
                                    </p:anim>
                                  </p:childTnLst>
                                </p:cTn>
                              </p:par>
                            </p:childTnLst>
                          </p:cTn>
                        </p:par>
                        <p:par>
                          <p:cTn id="86" fill="hold">
                            <p:stCondLst>
                              <p:cond delay="7000"/>
                            </p:stCondLst>
                            <p:childTnLst>
                              <p:par>
                                <p:cTn id="87" presetID="23" presetClass="entr" presetSubtype="32"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strVal val="4*#ppt_w"/>
                                          </p:val>
                                        </p:tav>
                                        <p:tav tm="100000">
                                          <p:val>
                                            <p:strVal val="#ppt_w"/>
                                          </p:val>
                                        </p:tav>
                                      </p:tavLst>
                                    </p:anim>
                                    <p:anim calcmode="lin" valueType="num">
                                      <p:cBhvr>
                                        <p:cTn id="90" dur="500" fill="hold"/>
                                        <p:tgtEl>
                                          <p:spTgt spid="14"/>
                                        </p:tgtEl>
                                        <p:attrNameLst>
                                          <p:attrName>ppt_h</p:attrName>
                                        </p:attrNameLst>
                                      </p:cBhvr>
                                      <p:tavLst>
                                        <p:tav tm="0">
                                          <p:val>
                                            <p:strVal val="4*#ppt_h"/>
                                          </p:val>
                                        </p:tav>
                                        <p:tav tm="100000">
                                          <p:val>
                                            <p:strVal val="#ppt_h"/>
                                          </p:val>
                                        </p:tav>
                                      </p:tavLst>
                                    </p:anim>
                                  </p:childTnLst>
                                </p:cTn>
                              </p:par>
                            </p:childTnLst>
                          </p:cTn>
                        </p:par>
                        <p:par>
                          <p:cTn id="91" fill="hold">
                            <p:stCondLst>
                              <p:cond delay="7500"/>
                            </p:stCondLst>
                            <p:childTnLst>
                              <p:par>
                                <p:cTn id="92" presetID="47" presetClass="entr" presetSubtype="0" fill="hold"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1000"/>
                                        <p:tgtEl>
                                          <p:spTgt spid="23"/>
                                        </p:tgtEl>
                                      </p:cBhvr>
                                    </p:animEffect>
                                    <p:anim calcmode="lin" valueType="num">
                                      <p:cBhvr>
                                        <p:cTn id="95" dur="1000" fill="hold"/>
                                        <p:tgtEl>
                                          <p:spTgt spid="23"/>
                                        </p:tgtEl>
                                        <p:attrNameLst>
                                          <p:attrName>ppt_x</p:attrName>
                                        </p:attrNameLst>
                                      </p:cBhvr>
                                      <p:tavLst>
                                        <p:tav tm="0">
                                          <p:val>
                                            <p:strVal val="#ppt_x"/>
                                          </p:val>
                                        </p:tav>
                                        <p:tav tm="100000">
                                          <p:val>
                                            <p:strVal val="#ppt_x"/>
                                          </p:val>
                                        </p:tav>
                                      </p:tavLst>
                                    </p:anim>
                                    <p:anim calcmode="lin" valueType="num">
                                      <p:cBhvr>
                                        <p:cTn id="96" dur="1000" fill="hold"/>
                                        <p:tgtEl>
                                          <p:spTgt spid="2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10" grpId="0" animBg="1"/>
      <p:bldP spid="11" grpId="0" animBg="1"/>
      <p:bldP spid="12" grpId="0" animBg="1"/>
      <p:bldP spid="13" grpId="0" animBg="1"/>
      <p:bldP spid="14" grpId="0" animBg="1"/>
      <p:bldP spid="35" grpId="0"/>
      <p:bldP spid="36" grpId="0"/>
      <p:bldP spid="37" grpId="0"/>
      <p:bldP spid="38" grpId="0"/>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六边形 6"/>
          <p:cNvSpPr/>
          <p:nvPr/>
        </p:nvSpPr>
        <p:spPr>
          <a:xfrm rot="16200000">
            <a:off x="3927982" y="2291113"/>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六边形 8"/>
          <p:cNvSpPr/>
          <p:nvPr/>
        </p:nvSpPr>
        <p:spPr>
          <a:xfrm rot="16200000">
            <a:off x="3351256" y="1339529"/>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六边形 10"/>
          <p:cNvSpPr/>
          <p:nvPr/>
        </p:nvSpPr>
        <p:spPr>
          <a:xfrm rot="16200000">
            <a:off x="2770671" y="2291112"/>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3" name="六边形 12"/>
          <p:cNvSpPr/>
          <p:nvPr/>
        </p:nvSpPr>
        <p:spPr>
          <a:xfrm rot="16200000">
            <a:off x="3351256" y="3274441"/>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六边形 14"/>
          <p:cNvSpPr/>
          <p:nvPr/>
        </p:nvSpPr>
        <p:spPr>
          <a:xfrm rot="16200000">
            <a:off x="4550734" y="3225250"/>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六边形 16"/>
          <p:cNvSpPr/>
          <p:nvPr/>
        </p:nvSpPr>
        <p:spPr>
          <a:xfrm rot="16200000">
            <a:off x="5081893" y="2265810"/>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六边形 18"/>
          <p:cNvSpPr/>
          <p:nvPr/>
        </p:nvSpPr>
        <p:spPr>
          <a:xfrm rot="16200000">
            <a:off x="4530777" y="1309219"/>
            <a:ext cx="1142824" cy="1075598"/>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矩形 20"/>
          <p:cNvSpPr/>
          <p:nvPr/>
        </p:nvSpPr>
        <p:spPr>
          <a:xfrm flipH="1">
            <a:off x="5828619" y="1645971"/>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5838985" y="1400393"/>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flipH="1">
            <a:off x="6436002" y="2653711"/>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6446368" y="2408133"/>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flipH="1">
            <a:off x="5864456" y="3744330"/>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5874822" y="3498752"/>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flipH="1">
            <a:off x="455750" y="380889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1330213" y="3528860"/>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flipH="1">
            <a:off x="179512" y="269846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1053975" y="2418430"/>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flipH="1">
            <a:off x="554863" y="1680430"/>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1429326" y="1400393"/>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核心价值观</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3500430" y="1571618"/>
            <a:ext cx="928694" cy="646331"/>
          </a:xfrm>
          <a:prstGeom prst="rect">
            <a:avLst/>
          </a:prstGeom>
          <a:noFill/>
        </p:spPr>
        <p:txBody>
          <a:bodyPr wrap="square" rtlCol="0">
            <a:spAutoFit/>
          </a:bodyPr>
          <a:lstStyle/>
          <a:p>
            <a:pPr algn="ctr"/>
            <a:r>
              <a:rPr lang="zh-CN" altLang="en-US" dirty="0" smtClean="0">
                <a:solidFill>
                  <a:schemeClr val="bg1"/>
                </a:solidFill>
                <a:latin typeface="隶书" pitchFamily="49" charset="-122"/>
                <a:ea typeface="隶书" pitchFamily="49" charset="-122"/>
              </a:rPr>
              <a:t>核心</a:t>
            </a:r>
            <a:endParaRPr lang="en-US" altLang="zh-CN" dirty="0" smtClean="0">
              <a:solidFill>
                <a:schemeClr val="bg1"/>
              </a:solidFill>
              <a:latin typeface="隶书" pitchFamily="49" charset="-122"/>
              <a:ea typeface="隶书" pitchFamily="49" charset="-122"/>
            </a:endParaRPr>
          </a:p>
          <a:p>
            <a:pPr algn="ctr"/>
            <a:r>
              <a:rPr lang="zh-CN" altLang="en-US" dirty="0" smtClean="0">
                <a:solidFill>
                  <a:schemeClr val="bg1"/>
                </a:solidFill>
                <a:latin typeface="隶书" pitchFamily="49" charset="-122"/>
                <a:ea typeface="隶书" pitchFamily="49" charset="-122"/>
              </a:rPr>
              <a:t>价值观</a:t>
            </a:r>
            <a:endParaRPr lang="zh-CN" altLang="en-US" dirty="0">
              <a:solidFill>
                <a:schemeClr val="bg1"/>
              </a:solidFill>
              <a:latin typeface="隶书" pitchFamily="49" charset="-122"/>
              <a:ea typeface="隶书" pitchFamily="49" charset="-122"/>
            </a:endParaRPr>
          </a:p>
        </p:txBody>
      </p:sp>
      <p:sp>
        <p:nvSpPr>
          <p:cNvPr id="63" name="TextBox 62"/>
          <p:cNvSpPr txBox="1"/>
          <p:nvPr/>
        </p:nvSpPr>
        <p:spPr>
          <a:xfrm>
            <a:off x="2857488" y="2643188"/>
            <a:ext cx="928694" cy="369332"/>
          </a:xfrm>
          <a:prstGeom prst="rect">
            <a:avLst/>
          </a:prstGeom>
          <a:noFill/>
        </p:spPr>
        <p:txBody>
          <a:bodyPr wrap="square" rtlCol="0">
            <a:spAutoFit/>
          </a:bodyPr>
          <a:lstStyle/>
          <a:p>
            <a:pPr algn="ctr"/>
            <a:r>
              <a:rPr lang="zh-CN" altLang="en-US" dirty="0" smtClean="0">
                <a:solidFill>
                  <a:schemeClr val="bg1"/>
                </a:solidFill>
                <a:latin typeface="隶书" pitchFamily="49" charset="-122"/>
                <a:ea typeface="隶书" pitchFamily="49" charset="-122"/>
              </a:rPr>
              <a:t>使 命</a:t>
            </a:r>
            <a:endParaRPr lang="zh-CN" altLang="en-US" dirty="0">
              <a:solidFill>
                <a:schemeClr val="bg1"/>
              </a:solidFill>
              <a:latin typeface="隶书" pitchFamily="49" charset="-122"/>
              <a:ea typeface="隶书" pitchFamily="49" charset="-122"/>
            </a:endParaRPr>
          </a:p>
        </p:txBody>
      </p:sp>
      <p:sp>
        <p:nvSpPr>
          <p:cNvPr id="64" name="TextBox 63"/>
          <p:cNvSpPr txBox="1"/>
          <p:nvPr/>
        </p:nvSpPr>
        <p:spPr>
          <a:xfrm>
            <a:off x="3500430" y="3643320"/>
            <a:ext cx="928694" cy="369332"/>
          </a:xfrm>
          <a:prstGeom prst="rect">
            <a:avLst/>
          </a:prstGeom>
          <a:noFill/>
        </p:spPr>
        <p:txBody>
          <a:bodyPr wrap="square" rtlCol="0">
            <a:spAutoFit/>
          </a:bodyPr>
          <a:lstStyle/>
          <a:p>
            <a:pPr algn="ctr"/>
            <a:r>
              <a:rPr lang="zh-CN" altLang="en-US" dirty="0" smtClean="0">
                <a:solidFill>
                  <a:schemeClr val="bg1"/>
                </a:solidFill>
                <a:latin typeface="隶书" pitchFamily="49" charset="-122"/>
                <a:ea typeface="隶书" pitchFamily="49" charset="-122"/>
              </a:rPr>
              <a:t>愿 景</a:t>
            </a:r>
            <a:endParaRPr lang="zh-CN" altLang="en-US" dirty="0">
              <a:solidFill>
                <a:schemeClr val="bg1"/>
              </a:solidFill>
              <a:latin typeface="隶书" pitchFamily="49" charset="-122"/>
              <a:ea typeface="隶书" pitchFamily="49" charset="-122"/>
            </a:endParaRPr>
          </a:p>
        </p:txBody>
      </p:sp>
      <p:sp>
        <p:nvSpPr>
          <p:cNvPr id="65" name="TextBox 64"/>
          <p:cNvSpPr txBox="1"/>
          <p:nvPr/>
        </p:nvSpPr>
        <p:spPr>
          <a:xfrm>
            <a:off x="4071934" y="2643188"/>
            <a:ext cx="928694" cy="369332"/>
          </a:xfrm>
          <a:prstGeom prst="rect">
            <a:avLst/>
          </a:prstGeom>
          <a:noFill/>
        </p:spPr>
        <p:txBody>
          <a:bodyPr wrap="square" rtlCol="0">
            <a:spAutoFit/>
          </a:bodyPr>
          <a:lstStyle/>
          <a:p>
            <a:pPr algn="ctr"/>
            <a:r>
              <a:rPr lang="zh-CN" altLang="en-US" dirty="0" smtClean="0">
                <a:solidFill>
                  <a:schemeClr val="bg1"/>
                </a:solidFill>
                <a:latin typeface="隶书" pitchFamily="49" charset="-122"/>
                <a:ea typeface="隶书" pitchFamily="49" charset="-122"/>
              </a:rPr>
              <a:t>文 化</a:t>
            </a:r>
            <a:endParaRPr lang="zh-CN" altLang="en-US" dirty="0">
              <a:solidFill>
                <a:schemeClr val="bg1"/>
              </a:solidFill>
              <a:latin typeface="隶书" pitchFamily="49" charset="-122"/>
              <a:ea typeface="隶书" pitchFamily="49" charset="-122"/>
            </a:endParaRPr>
          </a:p>
        </p:txBody>
      </p:sp>
      <p:sp>
        <p:nvSpPr>
          <p:cNvPr id="66" name="TextBox 65"/>
          <p:cNvSpPr txBox="1"/>
          <p:nvPr/>
        </p:nvSpPr>
        <p:spPr>
          <a:xfrm>
            <a:off x="4643438" y="3643320"/>
            <a:ext cx="928694" cy="369332"/>
          </a:xfrm>
          <a:prstGeom prst="rect">
            <a:avLst/>
          </a:prstGeom>
          <a:noFill/>
        </p:spPr>
        <p:txBody>
          <a:bodyPr wrap="square" rtlCol="0">
            <a:spAutoFit/>
          </a:bodyPr>
          <a:lstStyle/>
          <a:p>
            <a:pPr algn="ctr"/>
            <a:r>
              <a:rPr lang="zh-CN" altLang="en-US" dirty="0" smtClean="0">
                <a:solidFill>
                  <a:schemeClr val="bg1"/>
                </a:solidFill>
                <a:latin typeface="隶书" pitchFamily="49" charset="-122"/>
                <a:ea typeface="隶书" pitchFamily="49" charset="-122"/>
              </a:rPr>
              <a:t>品 牌</a:t>
            </a:r>
            <a:endParaRPr lang="zh-CN" altLang="en-US" dirty="0">
              <a:solidFill>
                <a:schemeClr val="bg1"/>
              </a:solidFill>
              <a:latin typeface="隶书" pitchFamily="49" charset="-122"/>
              <a:ea typeface="隶书" pitchFamily="49" charset="-122"/>
            </a:endParaRPr>
          </a:p>
        </p:txBody>
      </p:sp>
      <p:sp>
        <p:nvSpPr>
          <p:cNvPr id="67" name="TextBox 66"/>
          <p:cNvSpPr txBox="1"/>
          <p:nvPr/>
        </p:nvSpPr>
        <p:spPr>
          <a:xfrm>
            <a:off x="5072066" y="2500312"/>
            <a:ext cx="1143008" cy="646331"/>
          </a:xfrm>
          <a:prstGeom prst="rect">
            <a:avLst/>
          </a:prstGeom>
          <a:noFill/>
        </p:spPr>
        <p:txBody>
          <a:bodyPr wrap="square" rtlCol="0">
            <a:spAutoFit/>
          </a:bodyPr>
          <a:lstStyle/>
          <a:p>
            <a:pPr algn="ctr"/>
            <a:r>
              <a:rPr lang="zh-CN" altLang="en-US" dirty="0" smtClean="0">
                <a:solidFill>
                  <a:schemeClr val="bg1"/>
                </a:solidFill>
                <a:latin typeface="隶书" pitchFamily="49" charset="-122"/>
                <a:ea typeface="隶书" pitchFamily="49" charset="-122"/>
              </a:rPr>
              <a:t>基本</a:t>
            </a:r>
            <a:endParaRPr lang="en-US" altLang="zh-CN" dirty="0" smtClean="0">
              <a:solidFill>
                <a:schemeClr val="bg1"/>
              </a:solidFill>
              <a:latin typeface="隶书" pitchFamily="49" charset="-122"/>
              <a:ea typeface="隶书" pitchFamily="49" charset="-122"/>
            </a:endParaRPr>
          </a:p>
          <a:p>
            <a:pPr algn="ctr"/>
            <a:r>
              <a:rPr lang="zh-CN" altLang="en-US" dirty="0" smtClean="0">
                <a:solidFill>
                  <a:schemeClr val="bg1"/>
                </a:solidFill>
                <a:latin typeface="隶书" pitchFamily="49" charset="-122"/>
                <a:ea typeface="隶书" pitchFamily="49" charset="-122"/>
              </a:rPr>
              <a:t>行为准则</a:t>
            </a:r>
            <a:endParaRPr lang="zh-CN" altLang="en-US" dirty="0">
              <a:solidFill>
                <a:schemeClr val="bg1"/>
              </a:solidFill>
              <a:latin typeface="隶书" pitchFamily="49" charset="-122"/>
              <a:ea typeface="隶书" pitchFamily="49" charset="-122"/>
            </a:endParaRPr>
          </a:p>
        </p:txBody>
      </p:sp>
      <p:sp>
        <p:nvSpPr>
          <p:cNvPr id="69" name="TextBox 68"/>
          <p:cNvSpPr txBox="1"/>
          <p:nvPr/>
        </p:nvSpPr>
        <p:spPr>
          <a:xfrm>
            <a:off x="4643438" y="1643056"/>
            <a:ext cx="928694" cy="369332"/>
          </a:xfrm>
          <a:prstGeom prst="rect">
            <a:avLst/>
          </a:prstGeom>
          <a:noFill/>
        </p:spPr>
        <p:txBody>
          <a:bodyPr wrap="square" rtlCol="0">
            <a:spAutoFit/>
          </a:bodyPr>
          <a:lstStyle/>
          <a:p>
            <a:pPr algn="ctr"/>
            <a:r>
              <a:rPr lang="zh-CN" altLang="en-US" dirty="0" smtClean="0">
                <a:solidFill>
                  <a:schemeClr val="bg1"/>
                </a:solidFill>
                <a:latin typeface="隶书" pitchFamily="49" charset="-122"/>
                <a:ea typeface="隶书" pitchFamily="49" charset="-122"/>
              </a:rPr>
              <a:t>文 化</a:t>
            </a:r>
            <a:endParaRPr lang="zh-CN" altLang="en-US" dirty="0">
              <a:solidFill>
                <a:schemeClr val="bg1"/>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350"/>
                                        <p:tgtEl>
                                          <p:spTgt spid="22"/>
                                        </p:tgtEl>
                                      </p:cBhvr>
                                    </p:animEffect>
                                  </p:childTnLst>
                                </p:cTn>
                              </p:par>
                              <p:par>
                                <p:cTn id="46" presetID="26" presetClass="emph" presetSubtype="0" fill="hold" grpId="1" nodeType="withEffect">
                                  <p:stCondLst>
                                    <p:cond delay="0"/>
                                  </p:stCondLst>
                                  <p:childTnLst>
                                    <p:animEffect transition="out" filter="fade">
                                      <p:cBhvr>
                                        <p:cTn id="47" dur="400" tmFilter="0, 0; .2, .5; .8, .5; 1, 0"/>
                                        <p:tgtEl>
                                          <p:spTgt spid="22"/>
                                        </p:tgtEl>
                                      </p:cBhvr>
                                    </p:animEffect>
                                    <p:animScale>
                                      <p:cBhvr>
                                        <p:cTn id="48" dur="200" autoRev="1" fill="hold"/>
                                        <p:tgtEl>
                                          <p:spTgt spid="22"/>
                                        </p:tgtEl>
                                      </p:cBhvr>
                                      <p:by x="105000" y="105000"/>
                                    </p:animScale>
                                  </p:childTnLst>
                                </p:cTn>
                              </p:par>
                            </p:childTnLst>
                          </p:cTn>
                        </p:par>
                        <p:par>
                          <p:cTn id="49" fill="hold">
                            <p:stCondLst>
                              <p:cond delay="3900"/>
                            </p:stCondLst>
                            <p:childTnLst>
                              <p:par>
                                <p:cTn id="50" presetID="10"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par>
                          <p:cTn id="53" fill="hold">
                            <p:stCondLst>
                              <p:cond delay="44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350"/>
                                        <p:tgtEl>
                                          <p:spTgt spid="24"/>
                                        </p:tgtEl>
                                      </p:cBhvr>
                                    </p:animEffect>
                                  </p:childTnLst>
                                </p:cTn>
                              </p:par>
                              <p:par>
                                <p:cTn id="57" presetID="26" presetClass="emph" presetSubtype="0" fill="hold" grpId="1" nodeType="withEffect">
                                  <p:stCondLst>
                                    <p:cond delay="0"/>
                                  </p:stCondLst>
                                  <p:childTnLst>
                                    <p:animEffect transition="out" filter="fade">
                                      <p:cBhvr>
                                        <p:cTn id="58" dur="400" tmFilter="0, 0; .2, .5; .8, .5; 1, 0"/>
                                        <p:tgtEl>
                                          <p:spTgt spid="24"/>
                                        </p:tgtEl>
                                      </p:cBhvr>
                                    </p:animEffect>
                                    <p:animScale>
                                      <p:cBhvr>
                                        <p:cTn id="59" dur="200" autoRev="1" fill="hold"/>
                                        <p:tgtEl>
                                          <p:spTgt spid="24"/>
                                        </p:tgtEl>
                                      </p:cBhvr>
                                      <p:by x="105000" y="105000"/>
                                    </p:animScale>
                                  </p:childTnLst>
                                </p:cTn>
                              </p:par>
                            </p:childTnLst>
                          </p:cTn>
                        </p:par>
                        <p:par>
                          <p:cTn id="60" fill="hold">
                            <p:stCondLst>
                              <p:cond delay="4800"/>
                            </p:stCondLst>
                            <p:childTnLst>
                              <p:par>
                                <p:cTn id="61" presetID="10"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par>
                          <p:cTn id="64" fill="hold">
                            <p:stCondLst>
                              <p:cond delay="53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350"/>
                                        <p:tgtEl>
                                          <p:spTgt spid="26"/>
                                        </p:tgtEl>
                                      </p:cBhvr>
                                    </p:animEffect>
                                  </p:childTnLst>
                                </p:cTn>
                              </p:par>
                              <p:par>
                                <p:cTn id="68" presetID="26" presetClass="emph" presetSubtype="0" fill="hold" grpId="1" nodeType="withEffect">
                                  <p:stCondLst>
                                    <p:cond delay="0"/>
                                  </p:stCondLst>
                                  <p:childTnLst>
                                    <p:animEffect transition="out" filter="fade">
                                      <p:cBhvr>
                                        <p:cTn id="69" dur="400" tmFilter="0, 0; .2, .5; .8, .5; 1, 0"/>
                                        <p:tgtEl>
                                          <p:spTgt spid="26"/>
                                        </p:tgtEl>
                                      </p:cBhvr>
                                    </p:animEffect>
                                    <p:animScale>
                                      <p:cBhvr>
                                        <p:cTn id="70" dur="200" autoRev="1" fill="hold"/>
                                        <p:tgtEl>
                                          <p:spTgt spid="26"/>
                                        </p:tgtEl>
                                      </p:cBhvr>
                                      <p:by x="105000" y="105000"/>
                                    </p:animScale>
                                  </p:childTnLst>
                                </p:cTn>
                              </p:par>
                            </p:childTnLst>
                          </p:cTn>
                        </p:par>
                        <p:par>
                          <p:cTn id="71" fill="hold">
                            <p:stCondLst>
                              <p:cond delay="5700"/>
                            </p:stCondLst>
                            <p:childTnLst>
                              <p:par>
                                <p:cTn id="72" presetID="10" presetClass="entr" presetSubtype="0"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childTnLst>
                          </p:cTn>
                        </p:par>
                        <p:par>
                          <p:cTn id="75" fill="hold">
                            <p:stCondLst>
                              <p:cond delay="6200"/>
                            </p:stCondLst>
                            <p:childTnLst>
                              <p:par>
                                <p:cTn id="76" presetID="10" presetClass="entr" presetSubtype="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350"/>
                                        <p:tgtEl>
                                          <p:spTgt spid="28"/>
                                        </p:tgtEl>
                                      </p:cBhvr>
                                    </p:animEffect>
                                  </p:childTnLst>
                                </p:cTn>
                              </p:par>
                              <p:par>
                                <p:cTn id="79" presetID="26" presetClass="emph" presetSubtype="0" fill="hold" grpId="1" nodeType="withEffect">
                                  <p:stCondLst>
                                    <p:cond delay="0"/>
                                  </p:stCondLst>
                                  <p:childTnLst>
                                    <p:animEffect transition="out" filter="fade">
                                      <p:cBhvr>
                                        <p:cTn id="80" dur="400" tmFilter="0, 0; .2, .5; .8, .5; 1, 0"/>
                                        <p:tgtEl>
                                          <p:spTgt spid="28"/>
                                        </p:tgtEl>
                                      </p:cBhvr>
                                    </p:animEffect>
                                    <p:animScale>
                                      <p:cBhvr>
                                        <p:cTn id="81" dur="200" autoRev="1" fill="hold"/>
                                        <p:tgtEl>
                                          <p:spTgt spid="28"/>
                                        </p:tgtEl>
                                      </p:cBhvr>
                                      <p:by x="105000" y="105000"/>
                                    </p:animScale>
                                  </p:childTnLst>
                                </p:cTn>
                              </p:par>
                            </p:childTnLst>
                          </p:cTn>
                        </p:par>
                        <p:par>
                          <p:cTn id="82" fill="hold">
                            <p:stCondLst>
                              <p:cond delay="6600"/>
                            </p:stCondLst>
                            <p:childTnLst>
                              <p:par>
                                <p:cTn id="83" presetID="10" presetClass="entr" presetSubtype="0"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par>
                          <p:cTn id="86" fill="hold">
                            <p:stCondLst>
                              <p:cond delay="7100"/>
                            </p:stCondLst>
                            <p:childTnLst>
                              <p:par>
                                <p:cTn id="87" presetID="10" presetClass="entr" presetSubtype="0" fill="hold" grpId="0"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350"/>
                                        <p:tgtEl>
                                          <p:spTgt spid="30"/>
                                        </p:tgtEl>
                                      </p:cBhvr>
                                    </p:animEffect>
                                  </p:childTnLst>
                                </p:cTn>
                              </p:par>
                              <p:par>
                                <p:cTn id="90" presetID="26" presetClass="emph" presetSubtype="0" fill="hold" grpId="1" nodeType="withEffect">
                                  <p:stCondLst>
                                    <p:cond delay="0"/>
                                  </p:stCondLst>
                                  <p:childTnLst>
                                    <p:animEffect transition="out" filter="fade">
                                      <p:cBhvr>
                                        <p:cTn id="91" dur="400" tmFilter="0, 0; .2, .5; .8, .5; 1, 0"/>
                                        <p:tgtEl>
                                          <p:spTgt spid="30"/>
                                        </p:tgtEl>
                                      </p:cBhvr>
                                    </p:animEffect>
                                    <p:animScale>
                                      <p:cBhvr>
                                        <p:cTn id="92" dur="200" autoRev="1" fill="hold"/>
                                        <p:tgtEl>
                                          <p:spTgt spid="30"/>
                                        </p:tgtEl>
                                      </p:cBhvr>
                                      <p:by x="105000" y="105000"/>
                                    </p:animScale>
                                  </p:childTnLst>
                                </p:cTn>
                              </p:par>
                            </p:childTnLst>
                          </p:cTn>
                        </p:par>
                        <p:par>
                          <p:cTn id="93" fill="hold">
                            <p:stCondLst>
                              <p:cond delay="7500"/>
                            </p:stCondLst>
                            <p:childTnLst>
                              <p:par>
                                <p:cTn id="94" presetID="10" presetClass="entr" presetSubtype="0" fill="hold" grpId="0"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childTnLst>
                          </p:cTn>
                        </p:par>
                        <p:par>
                          <p:cTn id="97" fill="hold">
                            <p:stCondLst>
                              <p:cond delay="8000"/>
                            </p:stCondLst>
                            <p:childTnLst>
                              <p:par>
                                <p:cTn id="98" presetID="10" presetClass="entr" presetSubtype="0" fill="hold" grpId="0" nodeType="after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350"/>
                                        <p:tgtEl>
                                          <p:spTgt spid="32"/>
                                        </p:tgtEl>
                                      </p:cBhvr>
                                    </p:animEffect>
                                  </p:childTnLst>
                                </p:cTn>
                              </p:par>
                              <p:par>
                                <p:cTn id="101" presetID="26" presetClass="emph" presetSubtype="0" fill="hold" grpId="1" nodeType="withEffect">
                                  <p:stCondLst>
                                    <p:cond delay="0"/>
                                  </p:stCondLst>
                                  <p:childTnLst>
                                    <p:animEffect transition="out" filter="fade">
                                      <p:cBhvr>
                                        <p:cTn id="102" dur="400" tmFilter="0, 0; .2, .5; .8, .5; 1, 0"/>
                                        <p:tgtEl>
                                          <p:spTgt spid="32"/>
                                        </p:tgtEl>
                                      </p:cBhvr>
                                    </p:animEffect>
                                    <p:animScale>
                                      <p:cBhvr>
                                        <p:cTn id="103" dur="200" autoRev="1" fill="hold"/>
                                        <p:tgtEl>
                                          <p:spTgt spid="32"/>
                                        </p:tgtEl>
                                      </p:cBhvr>
                                      <p:by x="105000" y="105000"/>
                                    </p:animScale>
                                  </p:childTnLst>
                                </p:cTn>
                              </p:par>
                            </p:childTnLst>
                          </p:cTn>
                        </p:par>
                        <p:par>
                          <p:cTn id="104" fill="hold">
                            <p:stCondLst>
                              <p:cond delay="84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1" grpId="0" animBg="1"/>
      <p:bldP spid="13" grpId="0" animBg="1"/>
      <p:bldP spid="15" grpId="0" animBg="1"/>
      <p:bldP spid="17" grpId="0" animBg="1"/>
      <p:bldP spid="19" grpId="0" animBg="1"/>
      <p:bldP spid="21" grpId="0"/>
      <p:bldP spid="22" grpId="0"/>
      <p:bldP spid="22" grpId="1"/>
      <p:bldP spid="23" grpId="0"/>
      <p:bldP spid="24" grpId="0"/>
      <p:bldP spid="24" grpId="1"/>
      <p:bldP spid="25" grpId="0"/>
      <p:bldP spid="26" grpId="0"/>
      <p:bldP spid="26" grpId="1"/>
      <p:bldP spid="27" grpId="0"/>
      <p:bldP spid="28" grpId="0"/>
      <p:bldP spid="28" grpId="1"/>
      <p:bldP spid="29" grpId="0"/>
      <p:bldP spid="30" grpId="0"/>
      <p:bldP spid="30" grpId="1"/>
      <p:bldP spid="31" grpId="0"/>
      <p:bldP spid="32" grpId="0"/>
      <p:bldP spid="3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六边形 6"/>
          <p:cNvSpPr/>
          <p:nvPr/>
        </p:nvSpPr>
        <p:spPr>
          <a:xfrm rot="16200000">
            <a:off x="3927982" y="2291113"/>
            <a:ext cx="1142824" cy="1075598"/>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六边形 8"/>
          <p:cNvSpPr/>
          <p:nvPr/>
        </p:nvSpPr>
        <p:spPr>
          <a:xfrm rot="16200000">
            <a:off x="3351256" y="1339529"/>
            <a:ext cx="1142824" cy="1075598"/>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六边形 10"/>
          <p:cNvSpPr/>
          <p:nvPr/>
        </p:nvSpPr>
        <p:spPr>
          <a:xfrm rot="16200000">
            <a:off x="2770671" y="2291112"/>
            <a:ext cx="1142824" cy="1075598"/>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3" name="六边形 12"/>
          <p:cNvSpPr/>
          <p:nvPr/>
        </p:nvSpPr>
        <p:spPr>
          <a:xfrm rot="16200000">
            <a:off x="3351256" y="3274441"/>
            <a:ext cx="1142824" cy="1075598"/>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六边形 14"/>
          <p:cNvSpPr/>
          <p:nvPr/>
        </p:nvSpPr>
        <p:spPr>
          <a:xfrm rot="16200000">
            <a:off x="4550734" y="3225250"/>
            <a:ext cx="1142824" cy="1075598"/>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六边形 16"/>
          <p:cNvSpPr/>
          <p:nvPr/>
        </p:nvSpPr>
        <p:spPr>
          <a:xfrm rot="16200000">
            <a:off x="5081893" y="2265810"/>
            <a:ext cx="1142824" cy="1075598"/>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六边形 18"/>
          <p:cNvSpPr/>
          <p:nvPr/>
        </p:nvSpPr>
        <p:spPr>
          <a:xfrm rot="16200000">
            <a:off x="4530777" y="1309219"/>
            <a:ext cx="1142824" cy="1075598"/>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矩形 20"/>
          <p:cNvSpPr/>
          <p:nvPr/>
        </p:nvSpPr>
        <p:spPr>
          <a:xfrm flipH="1">
            <a:off x="5828619" y="1645971"/>
            <a:ext cx="2624771" cy="307748"/>
          </a:xfrm>
          <a:prstGeom prst="rect">
            <a:avLst/>
          </a:prstGeom>
          <a:effectLst/>
        </p:spPr>
        <p:txBody>
          <a:bodyPr wrap="square" lIns="121893" tIns="60946" rIns="121893" bIns="60946">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内容</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5838985" y="1400393"/>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flipH="1">
            <a:off x="6436002" y="2653711"/>
            <a:ext cx="2624771" cy="307748"/>
          </a:xfrm>
          <a:prstGeom prst="rect">
            <a:avLst/>
          </a:prstGeom>
          <a:effectLst/>
        </p:spPr>
        <p:txBody>
          <a:bodyPr wrap="square" lIns="121893" tIns="60946" rIns="121893" bIns="60946">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内容</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6446368" y="2408133"/>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flipH="1">
            <a:off x="5864456" y="3744330"/>
            <a:ext cx="2624771" cy="307748"/>
          </a:xfrm>
          <a:prstGeom prst="rect">
            <a:avLst/>
          </a:prstGeom>
          <a:effectLst/>
        </p:spPr>
        <p:txBody>
          <a:bodyPr wrap="square" lIns="121893" tIns="60946" rIns="121893" bIns="60946">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内容</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5874822" y="3498752"/>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flipH="1">
            <a:off x="455750" y="3808897"/>
            <a:ext cx="2624771" cy="307748"/>
          </a:xfrm>
          <a:prstGeom prst="rect">
            <a:avLst/>
          </a:prstGeom>
          <a:effectLst/>
        </p:spPr>
        <p:txBody>
          <a:bodyPr wrap="square" lIns="121893" tIns="60946" rIns="121893" bIns="60946">
            <a:spAutoFit/>
          </a:bodyPr>
          <a:lstStyle/>
          <a:p>
            <a:r>
              <a:rPr lang="zh-CN" altLang="en-US" sz="1200" dirty="0" smtClean="0">
                <a:solidFill>
                  <a:schemeClr val="tx1">
                    <a:lumMod val="95000"/>
                    <a:lumOff val="5000"/>
                  </a:schemeClr>
                </a:solidFill>
              </a:rPr>
              <a:t>内容</a:t>
            </a:r>
            <a:endParaRPr lang="en-US" altLang="zh-CN" sz="1200" dirty="0">
              <a:solidFill>
                <a:schemeClr val="tx1">
                  <a:lumMod val="95000"/>
                  <a:lumOff val="5000"/>
                </a:schemeClr>
              </a:solidFill>
            </a:endParaRPr>
          </a:p>
        </p:txBody>
      </p:sp>
      <p:sp>
        <p:nvSpPr>
          <p:cNvPr id="29" name="矩形 28"/>
          <p:cNvSpPr/>
          <p:nvPr/>
        </p:nvSpPr>
        <p:spPr>
          <a:xfrm flipH="1">
            <a:off x="179512" y="2698467"/>
            <a:ext cx="2624771" cy="307748"/>
          </a:xfrm>
          <a:prstGeom prst="rect">
            <a:avLst/>
          </a:prstGeom>
          <a:effectLst/>
        </p:spPr>
        <p:txBody>
          <a:bodyPr wrap="square" lIns="121893" tIns="60946" rIns="121893" bIns="60946">
            <a:spAutoFit/>
          </a:bodyPr>
          <a:lstStyle/>
          <a:p>
            <a:r>
              <a:rPr lang="zh-CN" altLang="en-US" sz="1200" dirty="0" smtClean="0">
                <a:solidFill>
                  <a:schemeClr val="tx1">
                    <a:lumMod val="95000"/>
                    <a:lumOff val="5000"/>
                  </a:schemeClr>
                </a:solidFill>
              </a:rPr>
              <a:t>内容</a:t>
            </a:r>
            <a:endParaRPr lang="en-US" altLang="zh-CN" sz="1200" dirty="0">
              <a:solidFill>
                <a:schemeClr val="tx1">
                  <a:lumMod val="95000"/>
                  <a:lumOff val="5000"/>
                </a:schemeClr>
              </a:solidFill>
            </a:endParaRPr>
          </a:p>
        </p:txBody>
      </p:sp>
      <p:sp>
        <p:nvSpPr>
          <p:cNvPr id="30" name="矩形 29"/>
          <p:cNvSpPr/>
          <p:nvPr/>
        </p:nvSpPr>
        <p:spPr>
          <a:xfrm>
            <a:off x="1142975" y="2418430"/>
            <a:ext cx="1601093"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flipH="1">
            <a:off x="554863" y="1680430"/>
            <a:ext cx="2624771" cy="307748"/>
          </a:xfrm>
          <a:prstGeom prst="rect">
            <a:avLst/>
          </a:prstGeom>
          <a:effectLst/>
        </p:spPr>
        <p:txBody>
          <a:bodyPr wrap="square" lIns="121893" tIns="60946" rIns="121893" bIns="60946">
            <a:spAutoFit/>
          </a:bodyPr>
          <a:lstStyle/>
          <a:p>
            <a:r>
              <a:rPr lang="zh-CN" altLang="en-US" sz="1200" dirty="0" smtClean="0">
                <a:solidFill>
                  <a:schemeClr val="tx1">
                    <a:lumMod val="95000"/>
                    <a:lumOff val="5000"/>
                  </a:schemeClr>
                </a:solidFill>
              </a:rPr>
              <a:t>内容</a:t>
            </a:r>
            <a:endParaRPr lang="en-US" altLang="zh-CN" sz="1200" dirty="0">
              <a:solidFill>
                <a:schemeClr val="tx1">
                  <a:lumMod val="95000"/>
                  <a:lumOff val="5000"/>
                </a:schemeClr>
              </a:solidFill>
            </a:endParaRPr>
          </a:p>
        </p:txBody>
      </p:sp>
      <p:sp>
        <p:nvSpPr>
          <p:cNvPr id="65" name="TextBox 64"/>
          <p:cNvSpPr txBox="1"/>
          <p:nvPr/>
        </p:nvSpPr>
        <p:spPr>
          <a:xfrm>
            <a:off x="4071934" y="2643188"/>
            <a:ext cx="928694" cy="369332"/>
          </a:xfrm>
          <a:prstGeom prst="rect">
            <a:avLst/>
          </a:prstGeom>
          <a:noFill/>
        </p:spPr>
        <p:txBody>
          <a:bodyPr wrap="square" rtlCol="0">
            <a:spAutoFit/>
          </a:bodyPr>
          <a:lstStyle/>
          <a:p>
            <a:pPr algn="ctr"/>
            <a:r>
              <a:rPr lang="zh-CN" altLang="en-US" dirty="0" smtClean="0">
                <a:solidFill>
                  <a:schemeClr val="bg1"/>
                </a:solidFill>
                <a:latin typeface="隶书" pitchFamily="49" charset="-122"/>
                <a:ea typeface="隶书" pitchFamily="49" charset="-122"/>
              </a:rPr>
              <a:t>标题</a:t>
            </a:r>
            <a:endParaRPr lang="zh-CN" altLang="en-US" dirty="0">
              <a:solidFill>
                <a:schemeClr val="bg1"/>
              </a:solidFill>
              <a:latin typeface="隶书" pitchFamily="49" charset="-122"/>
              <a:ea typeface="隶书" pitchFamily="49" charset="-122"/>
            </a:endParaRPr>
          </a:p>
        </p:txBody>
      </p:sp>
      <p:sp>
        <p:nvSpPr>
          <p:cNvPr id="34" name="AutoShape 59"/>
          <p:cNvSpPr/>
          <p:nvPr/>
        </p:nvSpPr>
        <p:spPr bwMode="auto">
          <a:xfrm>
            <a:off x="3714744" y="1714494"/>
            <a:ext cx="332022" cy="33145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entury Gothic" panose="020B0502020202020204"/>
            </a:endParaRPr>
          </a:p>
        </p:txBody>
      </p:sp>
      <p:grpSp>
        <p:nvGrpSpPr>
          <p:cNvPr id="35" name="组合 34"/>
          <p:cNvGrpSpPr/>
          <p:nvPr/>
        </p:nvGrpSpPr>
        <p:grpSpPr>
          <a:xfrm>
            <a:off x="5558676" y="2596918"/>
            <a:ext cx="227770" cy="332022"/>
            <a:chOff x="4657770" y="7205877"/>
            <a:chExt cx="251543" cy="366676"/>
          </a:xfrm>
          <a:solidFill>
            <a:schemeClr val="bg1"/>
          </a:solidFill>
        </p:grpSpPr>
        <p:sp>
          <p:nvSpPr>
            <p:cNvPr id="36" name="AutoShape 97"/>
            <p:cNvSpPr/>
            <p:nvPr/>
          </p:nvSpPr>
          <p:spPr bwMode="auto">
            <a:xfrm>
              <a:off x="4657770" y="72058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entury Gothic" panose="020B0502020202020204"/>
              </a:endParaRPr>
            </a:p>
          </p:txBody>
        </p:sp>
        <p:sp>
          <p:nvSpPr>
            <p:cNvPr id="37" name="AutoShape 98"/>
            <p:cNvSpPr/>
            <p:nvPr/>
          </p:nvSpPr>
          <p:spPr bwMode="auto">
            <a:xfrm>
              <a:off x="4760387" y="7240293"/>
              <a:ext cx="46304"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entury Gothic" panose="020B0502020202020204"/>
              </a:endParaRPr>
            </a:p>
          </p:txBody>
        </p:sp>
        <p:sp>
          <p:nvSpPr>
            <p:cNvPr id="38" name="AutoShape 99"/>
            <p:cNvSpPr/>
            <p:nvPr/>
          </p:nvSpPr>
          <p:spPr bwMode="auto">
            <a:xfrm>
              <a:off x="4772276" y="7526876"/>
              <a:ext cx="22526"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entury Gothic" panose="020B0502020202020204"/>
              </a:endParaRPr>
            </a:p>
          </p:txBody>
        </p:sp>
      </p:grpSp>
      <p:sp>
        <p:nvSpPr>
          <p:cNvPr id="39" name="Freeform 5"/>
          <p:cNvSpPr>
            <a:spLocks noEditPoints="1"/>
          </p:cNvSpPr>
          <p:nvPr/>
        </p:nvSpPr>
        <p:spPr bwMode="auto">
          <a:xfrm>
            <a:off x="3786182" y="3643320"/>
            <a:ext cx="375155" cy="344077"/>
          </a:xfrm>
          <a:custGeom>
            <a:avLst/>
            <a:gdLst>
              <a:gd name="T0" fmla="*/ 114 w 283"/>
              <a:gd name="T1" fmla="*/ 0 h 260"/>
              <a:gd name="T2" fmla="*/ 114 w 283"/>
              <a:gd name="T3" fmla="*/ 73 h 260"/>
              <a:gd name="T4" fmla="*/ 132 w 283"/>
              <a:gd name="T5" fmla="*/ 98 h 260"/>
              <a:gd name="T6" fmla="*/ 130 w 283"/>
              <a:gd name="T7" fmla="*/ 76 h 260"/>
              <a:gd name="T8" fmla="*/ 89 w 283"/>
              <a:gd name="T9" fmla="*/ 77 h 260"/>
              <a:gd name="T10" fmla="*/ 116 w 283"/>
              <a:gd name="T11" fmla="*/ 95 h 260"/>
              <a:gd name="T12" fmla="*/ 138 w 283"/>
              <a:gd name="T13" fmla="*/ 101 h 260"/>
              <a:gd name="T14" fmla="*/ 171 w 283"/>
              <a:gd name="T15" fmla="*/ 135 h 260"/>
              <a:gd name="T16" fmla="*/ 171 w 283"/>
              <a:gd name="T17" fmla="*/ 68 h 260"/>
              <a:gd name="T18" fmla="*/ 116 w 283"/>
              <a:gd name="T19" fmla="*/ 170 h 260"/>
              <a:gd name="T20" fmla="*/ 116 w 283"/>
              <a:gd name="T21" fmla="*/ 103 h 260"/>
              <a:gd name="T22" fmla="*/ 116 w 283"/>
              <a:gd name="T23" fmla="*/ 170 h 260"/>
              <a:gd name="T24" fmla="*/ 102 w 283"/>
              <a:gd name="T25" fmla="*/ 172 h 260"/>
              <a:gd name="T26" fmla="*/ 59 w 283"/>
              <a:gd name="T27" fmla="*/ 250 h 260"/>
              <a:gd name="T28" fmla="*/ 61 w 283"/>
              <a:gd name="T29" fmla="*/ 251 h 260"/>
              <a:gd name="T30" fmla="*/ 170 w 283"/>
              <a:gd name="T31" fmla="*/ 251 h 260"/>
              <a:gd name="T32" fmla="*/ 173 w 283"/>
              <a:gd name="T33" fmla="*/ 250 h 260"/>
              <a:gd name="T34" fmla="*/ 130 w 283"/>
              <a:gd name="T35" fmla="*/ 172 h 260"/>
              <a:gd name="T36" fmla="*/ 157 w 283"/>
              <a:gd name="T37" fmla="*/ 137 h 260"/>
              <a:gd name="T38" fmla="*/ 181 w 283"/>
              <a:gd name="T39" fmla="*/ 215 h 260"/>
              <a:gd name="T40" fmla="*/ 226 w 283"/>
              <a:gd name="T41" fmla="*/ 216 h 260"/>
              <a:gd name="T42" fmla="*/ 228 w 283"/>
              <a:gd name="T43" fmla="*/ 215 h 260"/>
              <a:gd name="T44" fmla="*/ 185 w 283"/>
              <a:gd name="T45" fmla="*/ 137 h 260"/>
              <a:gd name="T46" fmla="*/ 212 w 283"/>
              <a:gd name="T47" fmla="*/ 98 h 260"/>
              <a:gd name="T48" fmla="*/ 260 w 283"/>
              <a:gd name="T49" fmla="*/ 68 h 260"/>
              <a:gd name="T50" fmla="*/ 193 w 283"/>
              <a:gd name="T51" fmla="*/ 67 h 260"/>
              <a:gd name="T52" fmla="*/ 212 w 283"/>
              <a:gd name="T53" fmla="*/ 104 h 260"/>
              <a:gd name="T54" fmla="*/ 236 w 283"/>
              <a:gd name="T55" fmla="*/ 181 h 260"/>
              <a:gd name="T56" fmla="*/ 281 w 283"/>
              <a:gd name="T57" fmla="*/ 182 h 260"/>
              <a:gd name="T58" fmla="*/ 283 w 283"/>
              <a:gd name="T59" fmla="*/ 181 h 260"/>
              <a:gd name="T60" fmla="*/ 241 w 283"/>
              <a:gd name="T61" fmla="*/ 104 h 260"/>
              <a:gd name="T62" fmla="*/ 75 w 283"/>
              <a:gd name="T63" fmla="*/ 130 h 260"/>
              <a:gd name="T64" fmla="*/ 91 w 283"/>
              <a:gd name="T65" fmla="*/ 102 h 260"/>
              <a:gd name="T66" fmla="*/ 24 w 283"/>
              <a:gd name="T67" fmla="*/ 102 h 260"/>
              <a:gd name="T68" fmla="*/ 87 w 283"/>
              <a:gd name="T69" fmla="*/ 166 h 260"/>
              <a:gd name="T70" fmla="*/ 71 w 283"/>
              <a:gd name="T71" fmla="*/ 137 h 260"/>
              <a:gd name="T72" fmla="*/ 0 w 283"/>
              <a:gd name="T73" fmla="*/ 180 h 260"/>
              <a:gd name="T74" fmla="*/ 0 w 283"/>
              <a:gd name="T75" fmla="*/ 216 h 260"/>
              <a:gd name="T76" fmla="*/ 51 w 283"/>
              <a:gd name="T77" fmla="*/ 225 h 260"/>
              <a:gd name="T78" fmla="*/ 87 w 283"/>
              <a:gd name="T79" fmla="*/ 166 h 260"/>
              <a:gd name="T80" fmla="*/ 87 w 283"/>
              <a:gd name="T81" fmla="*/ 16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3" h="260">
                <a:moveTo>
                  <a:pt x="78" y="37"/>
                </a:moveTo>
                <a:cubicBezTo>
                  <a:pt x="78" y="17"/>
                  <a:pt x="94" y="0"/>
                  <a:pt x="114" y="0"/>
                </a:cubicBezTo>
                <a:cubicBezTo>
                  <a:pt x="134" y="0"/>
                  <a:pt x="150" y="17"/>
                  <a:pt x="150" y="37"/>
                </a:cubicBezTo>
                <a:cubicBezTo>
                  <a:pt x="150" y="57"/>
                  <a:pt x="134" y="73"/>
                  <a:pt x="114" y="73"/>
                </a:cubicBezTo>
                <a:cubicBezTo>
                  <a:pt x="94" y="73"/>
                  <a:pt x="78" y="57"/>
                  <a:pt x="78" y="37"/>
                </a:cubicBezTo>
                <a:close/>
                <a:moveTo>
                  <a:pt x="132" y="98"/>
                </a:moveTo>
                <a:cubicBezTo>
                  <a:pt x="132" y="90"/>
                  <a:pt x="135" y="83"/>
                  <a:pt x="139" y="77"/>
                </a:cubicBezTo>
                <a:cubicBezTo>
                  <a:pt x="136" y="76"/>
                  <a:pt x="133" y="76"/>
                  <a:pt x="130" y="76"/>
                </a:cubicBezTo>
                <a:cubicBezTo>
                  <a:pt x="99" y="76"/>
                  <a:pt x="99" y="76"/>
                  <a:pt x="99" y="76"/>
                </a:cubicBezTo>
                <a:cubicBezTo>
                  <a:pt x="95" y="76"/>
                  <a:pt x="92" y="76"/>
                  <a:pt x="89" y="77"/>
                </a:cubicBezTo>
                <a:cubicBezTo>
                  <a:pt x="94" y="83"/>
                  <a:pt x="97" y="91"/>
                  <a:pt x="97" y="99"/>
                </a:cubicBezTo>
                <a:cubicBezTo>
                  <a:pt x="102" y="96"/>
                  <a:pt x="109" y="95"/>
                  <a:pt x="116" y="95"/>
                </a:cubicBezTo>
                <a:cubicBezTo>
                  <a:pt x="121" y="95"/>
                  <a:pt x="127" y="96"/>
                  <a:pt x="132" y="98"/>
                </a:cubicBezTo>
                <a:close/>
                <a:moveTo>
                  <a:pt x="138" y="101"/>
                </a:moveTo>
                <a:cubicBezTo>
                  <a:pt x="148" y="108"/>
                  <a:pt x="156" y="119"/>
                  <a:pt x="157" y="132"/>
                </a:cubicBezTo>
                <a:cubicBezTo>
                  <a:pt x="161" y="134"/>
                  <a:pt x="166" y="135"/>
                  <a:pt x="171" y="135"/>
                </a:cubicBezTo>
                <a:cubicBezTo>
                  <a:pt x="190" y="135"/>
                  <a:pt x="205" y="120"/>
                  <a:pt x="205" y="102"/>
                </a:cubicBezTo>
                <a:cubicBezTo>
                  <a:pt x="205" y="83"/>
                  <a:pt x="190" y="68"/>
                  <a:pt x="171" y="68"/>
                </a:cubicBezTo>
                <a:cubicBezTo>
                  <a:pt x="153" y="68"/>
                  <a:pt x="138" y="83"/>
                  <a:pt x="138" y="101"/>
                </a:cubicBezTo>
                <a:close/>
                <a:moveTo>
                  <a:pt x="116" y="170"/>
                </a:moveTo>
                <a:cubicBezTo>
                  <a:pt x="134" y="170"/>
                  <a:pt x="149" y="155"/>
                  <a:pt x="149" y="136"/>
                </a:cubicBezTo>
                <a:cubicBezTo>
                  <a:pt x="149" y="118"/>
                  <a:pt x="134" y="103"/>
                  <a:pt x="116" y="103"/>
                </a:cubicBezTo>
                <a:cubicBezTo>
                  <a:pt x="97" y="103"/>
                  <a:pt x="82" y="118"/>
                  <a:pt x="82" y="136"/>
                </a:cubicBezTo>
                <a:cubicBezTo>
                  <a:pt x="82" y="155"/>
                  <a:pt x="97" y="170"/>
                  <a:pt x="116" y="170"/>
                </a:cubicBezTo>
                <a:close/>
                <a:moveTo>
                  <a:pt x="130" y="172"/>
                </a:moveTo>
                <a:cubicBezTo>
                  <a:pt x="102" y="172"/>
                  <a:pt x="102" y="172"/>
                  <a:pt x="102" y="172"/>
                </a:cubicBezTo>
                <a:cubicBezTo>
                  <a:pt x="78" y="172"/>
                  <a:pt x="59" y="191"/>
                  <a:pt x="59" y="215"/>
                </a:cubicBezTo>
                <a:cubicBezTo>
                  <a:pt x="59" y="250"/>
                  <a:pt x="59" y="250"/>
                  <a:pt x="59" y="250"/>
                </a:cubicBezTo>
                <a:cubicBezTo>
                  <a:pt x="59" y="250"/>
                  <a:pt x="59" y="250"/>
                  <a:pt x="59" y="250"/>
                </a:cubicBezTo>
                <a:cubicBezTo>
                  <a:pt x="61" y="251"/>
                  <a:pt x="61" y="251"/>
                  <a:pt x="61" y="251"/>
                </a:cubicBezTo>
                <a:cubicBezTo>
                  <a:pt x="84" y="258"/>
                  <a:pt x="103" y="260"/>
                  <a:pt x="119" y="260"/>
                </a:cubicBezTo>
                <a:cubicBezTo>
                  <a:pt x="151" y="260"/>
                  <a:pt x="169" y="251"/>
                  <a:pt x="170" y="251"/>
                </a:cubicBezTo>
                <a:cubicBezTo>
                  <a:pt x="173" y="250"/>
                  <a:pt x="173" y="250"/>
                  <a:pt x="173" y="250"/>
                </a:cubicBezTo>
                <a:cubicBezTo>
                  <a:pt x="173" y="250"/>
                  <a:pt x="173" y="250"/>
                  <a:pt x="173" y="250"/>
                </a:cubicBezTo>
                <a:cubicBezTo>
                  <a:pt x="173" y="215"/>
                  <a:pt x="173" y="215"/>
                  <a:pt x="173" y="215"/>
                </a:cubicBezTo>
                <a:cubicBezTo>
                  <a:pt x="173" y="191"/>
                  <a:pt x="154" y="172"/>
                  <a:pt x="130" y="172"/>
                </a:cubicBezTo>
                <a:close/>
                <a:moveTo>
                  <a:pt x="185" y="137"/>
                </a:moveTo>
                <a:cubicBezTo>
                  <a:pt x="157" y="137"/>
                  <a:pt x="157" y="137"/>
                  <a:pt x="157" y="137"/>
                </a:cubicBezTo>
                <a:cubicBezTo>
                  <a:pt x="157" y="149"/>
                  <a:pt x="152" y="159"/>
                  <a:pt x="144" y="166"/>
                </a:cubicBezTo>
                <a:cubicBezTo>
                  <a:pt x="165" y="172"/>
                  <a:pt x="181" y="192"/>
                  <a:pt x="181" y="215"/>
                </a:cubicBezTo>
                <a:cubicBezTo>
                  <a:pt x="181" y="226"/>
                  <a:pt x="181" y="226"/>
                  <a:pt x="181" y="226"/>
                </a:cubicBezTo>
                <a:cubicBezTo>
                  <a:pt x="209" y="225"/>
                  <a:pt x="225" y="217"/>
                  <a:pt x="226" y="216"/>
                </a:cubicBezTo>
                <a:cubicBezTo>
                  <a:pt x="228" y="215"/>
                  <a:pt x="228" y="215"/>
                  <a:pt x="228" y="215"/>
                </a:cubicBezTo>
                <a:cubicBezTo>
                  <a:pt x="228" y="215"/>
                  <a:pt x="228" y="215"/>
                  <a:pt x="228" y="215"/>
                </a:cubicBezTo>
                <a:cubicBezTo>
                  <a:pt x="228" y="180"/>
                  <a:pt x="228" y="180"/>
                  <a:pt x="228" y="180"/>
                </a:cubicBezTo>
                <a:cubicBezTo>
                  <a:pt x="228" y="157"/>
                  <a:pt x="209" y="137"/>
                  <a:pt x="185" y="137"/>
                </a:cubicBezTo>
                <a:close/>
                <a:moveTo>
                  <a:pt x="193" y="67"/>
                </a:moveTo>
                <a:cubicBezTo>
                  <a:pt x="203" y="74"/>
                  <a:pt x="211" y="85"/>
                  <a:pt x="212" y="98"/>
                </a:cubicBezTo>
                <a:cubicBezTo>
                  <a:pt x="217" y="100"/>
                  <a:pt x="221" y="101"/>
                  <a:pt x="226" y="101"/>
                </a:cubicBezTo>
                <a:cubicBezTo>
                  <a:pt x="245" y="101"/>
                  <a:pt x="260" y="86"/>
                  <a:pt x="260" y="68"/>
                </a:cubicBezTo>
                <a:cubicBezTo>
                  <a:pt x="260" y="49"/>
                  <a:pt x="245" y="34"/>
                  <a:pt x="226" y="34"/>
                </a:cubicBezTo>
                <a:cubicBezTo>
                  <a:pt x="208" y="34"/>
                  <a:pt x="193" y="49"/>
                  <a:pt x="193" y="67"/>
                </a:cubicBezTo>
                <a:close/>
                <a:moveTo>
                  <a:pt x="241" y="104"/>
                </a:moveTo>
                <a:cubicBezTo>
                  <a:pt x="212" y="104"/>
                  <a:pt x="212" y="104"/>
                  <a:pt x="212" y="104"/>
                </a:cubicBezTo>
                <a:cubicBezTo>
                  <a:pt x="212" y="115"/>
                  <a:pt x="207" y="125"/>
                  <a:pt x="200" y="132"/>
                </a:cubicBezTo>
                <a:cubicBezTo>
                  <a:pt x="221" y="139"/>
                  <a:pt x="236" y="158"/>
                  <a:pt x="236" y="181"/>
                </a:cubicBezTo>
                <a:cubicBezTo>
                  <a:pt x="236" y="192"/>
                  <a:pt x="236" y="192"/>
                  <a:pt x="236" y="192"/>
                </a:cubicBezTo>
                <a:cubicBezTo>
                  <a:pt x="264" y="191"/>
                  <a:pt x="280" y="183"/>
                  <a:pt x="281" y="182"/>
                </a:cubicBezTo>
                <a:cubicBezTo>
                  <a:pt x="283" y="181"/>
                  <a:pt x="283" y="181"/>
                  <a:pt x="283" y="181"/>
                </a:cubicBezTo>
                <a:cubicBezTo>
                  <a:pt x="283" y="181"/>
                  <a:pt x="283" y="181"/>
                  <a:pt x="283" y="181"/>
                </a:cubicBezTo>
                <a:cubicBezTo>
                  <a:pt x="283" y="147"/>
                  <a:pt x="283" y="147"/>
                  <a:pt x="283" y="147"/>
                </a:cubicBezTo>
                <a:cubicBezTo>
                  <a:pt x="283" y="123"/>
                  <a:pt x="264" y="104"/>
                  <a:pt x="241" y="104"/>
                </a:cubicBezTo>
                <a:close/>
                <a:moveTo>
                  <a:pt x="57" y="135"/>
                </a:moveTo>
                <a:cubicBezTo>
                  <a:pt x="64" y="135"/>
                  <a:pt x="70" y="133"/>
                  <a:pt x="75" y="130"/>
                </a:cubicBezTo>
                <a:cubicBezTo>
                  <a:pt x="77" y="119"/>
                  <a:pt x="82" y="110"/>
                  <a:pt x="90" y="103"/>
                </a:cubicBezTo>
                <a:cubicBezTo>
                  <a:pt x="90" y="103"/>
                  <a:pt x="91" y="102"/>
                  <a:pt x="91" y="102"/>
                </a:cubicBezTo>
                <a:cubicBezTo>
                  <a:pt x="91" y="83"/>
                  <a:pt x="76" y="68"/>
                  <a:pt x="57" y="68"/>
                </a:cubicBezTo>
                <a:cubicBezTo>
                  <a:pt x="39" y="68"/>
                  <a:pt x="24" y="83"/>
                  <a:pt x="24" y="102"/>
                </a:cubicBezTo>
                <a:cubicBezTo>
                  <a:pt x="24" y="120"/>
                  <a:pt x="39" y="135"/>
                  <a:pt x="57" y="135"/>
                </a:cubicBezTo>
                <a:close/>
                <a:moveTo>
                  <a:pt x="87" y="166"/>
                </a:moveTo>
                <a:cubicBezTo>
                  <a:pt x="80" y="159"/>
                  <a:pt x="75" y="149"/>
                  <a:pt x="74" y="138"/>
                </a:cubicBezTo>
                <a:cubicBezTo>
                  <a:pt x="73" y="137"/>
                  <a:pt x="72" y="137"/>
                  <a:pt x="71" y="137"/>
                </a:cubicBezTo>
                <a:cubicBezTo>
                  <a:pt x="43" y="137"/>
                  <a:pt x="43" y="137"/>
                  <a:pt x="43" y="137"/>
                </a:cubicBezTo>
                <a:cubicBezTo>
                  <a:pt x="19" y="137"/>
                  <a:pt x="0" y="157"/>
                  <a:pt x="0" y="180"/>
                </a:cubicBezTo>
                <a:cubicBezTo>
                  <a:pt x="0" y="215"/>
                  <a:pt x="0" y="215"/>
                  <a:pt x="0" y="215"/>
                </a:cubicBezTo>
                <a:cubicBezTo>
                  <a:pt x="0" y="216"/>
                  <a:pt x="0" y="216"/>
                  <a:pt x="0" y="216"/>
                </a:cubicBezTo>
                <a:cubicBezTo>
                  <a:pt x="2" y="216"/>
                  <a:pt x="2" y="216"/>
                  <a:pt x="2" y="216"/>
                </a:cubicBezTo>
                <a:cubicBezTo>
                  <a:pt x="21" y="222"/>
                  <a:pt x="37" y="225"/>
                  <a:pt x="51" y="225"/>
                </a:cubicBezTo>
                <a:cubicBezTo>
                  <a:pt x="51" y="215"/>
                  <a:pt x="51" y="215"/>
                  <a:pt x="51" y="215"/>
                </a:cubicBezTo>
                <a:cubicBezTo>
                  <a:pt x="51" y="192"/>
                  <a:pt x="66" y="172"/>
                  <a:pt x="87" y="166"/>
                </a:cubicBezTo>
                <a:close/>
                <a:moveTo>
                  <a:pt x="87" y="166"/>
                </a:moveTo>
                <a:cubicBezTo>
                  <a:pt x="87" y="166"/>
                  <a:pt x="87" y="166"/>
                  <a:pt x="87" y="166"/>
                </a:cubicBezTo>
              </a:path>
            </a:pathLst>
          </a:custGeom>
          <a:solidFill>
            <a:schemeClr val="bg1"/>
          </a:solid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entury Gothic" panose="020B0502020202020204"/>
            </a:endParaRPr>
          </a:p>
        </p:txBody>
      </p:sp>
      <p:grpSp>
        <p:nvGrpSpPr>
          <p:cNvPr id="40" name="组合 39"/>
          <p:cNvGrpSpPr/>
          <p:nvPr/>
        </p:nvGrpSpPr>
        <p:grpSpPr>
          <a:xfrm>
            <a:off x="4954924" y="1714494"/>
            <a:ext cx="331456" cy="269697"/>
            <a:chOff x="6220283" y="6316623"/>
            <a:chExt cx="366051" cy="297846"/>
          </a:xfrm>
          <a:solidFill>
            <a:schemeClr val="bg1"/>
          </a:solidFill>
        </p:grpSpPr>
        <p:sp>
          <p:nvSpPr>
            <p:cNvPr id="41" name="AutoShape 5"/>
            <p:cNvSpPr/>
            <p:nvPr/>
          </p:nvSpPr>
          <p:spPr bwMode="auto">
            <a:xfrm>
              <a:off x="6488462" y="6416971"/>
              <a:ext cx="68830"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entury Gothic" panose="020B0502020202020204"/>
              </a:endParaRPr>
            </a:p>
          </p:txBody>
        </p:sp>
        <p:sp>
          <p:nvSpPr>
            <p:cNvPr id="42" name="AutoShape 6"/>
            <p:cNvSpPr/>
            <p:nvPr/>
          </p:nvSpPr>
          <p:spPr bwMode="auto">
            <a:xfrm>
              <a:off x="6220283" y="6316623"/>
              <a:ext cx="366051" cy="297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rgbClr val="FFFFFF"/>
                </a:solidFill>
                <a:effectLst>
                  <a:outerShdw blurRad="38100" dist="38100" dir="2700000" algn="tl">
                    <a:srgbClr val="000000"/>
                  </a:outerShdw>
                </a:effectLst>
                <a:uLnTx/>
                <a:uFillTx/>
                <a:latin typeface="Century Gothic" panose="020B0502020202020204"/>
              </a:endParaRPr>
            </a:p>
          </p:txBody>
        </p:sp>
      </p:grpSp>
      <p:sp>
        <p:nvSpPr>
          <p:cNvPr id="43" name="矩形 42"/>
          <p:cNvSpPr/>
          <p:nvPr/>
        </p:nvSpPr>
        <p:spPr>
          <a:xfrm>
            <a:off x="1429326" y="1428742"/>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4" name="Freeform 239"/>
          <p:cNvSpPr>
            <a:spLocks noChangeAspect="1" noEditPoints="1"/>
          </p:cNvSpPr>
          <p:nvPr/>
        </p:nvSpPr>
        <p:spPr bwMode="auto">
          <a:xfrm>
            <a:off x="3143240" y="2643188"/>
            <a:ext cx="358574" cy="359412"/>
          </a:xfrm>
          <a:custGeom>
            <a:avLst/>
            <a:gdLst>
              <a:gd name="T0" fmla="*/ 214 w 214"/>
              <a:gd name="T1" fmla="*/ 107 h 214"/>
              <a:gd name="T2" fmla="*/ 108 w 214"/>
              <a:gd name="T3" fmla="*/ 0 h 214"/>
              <a:gd name="T4" fmla="*/ 14 w 214"/>
              <a:gd name="T5" fmla="*/ 55 h 214"/>
              <a:gd name="T6" fmla="*/ 1 w 214"/>
              <a:gd name="T7" fmla="*/ 105 h 214"/>
              <a:gd name="T8" fmla="*/ 12 w 214"/>
              <a:gd name="T9" fmla="*/ 155 h 214"/>
              <a:gd name="T10" fmla="*/ 109 w 214"/>
              <a:gd name="T11" fmla="*/ 213 h 214"/>
              <a:gd name="T12" fmla="*/ 116 w 214"/>
              <a:gd name="T13" fmla="*/ 213 h 214"/>
              <a:gd name="T14" fmla="*/ 118 w 214"/>
              <a:gd name="T15" fmla="*/ 213 h 214"/>
              <a:gd name="T16" fmla="*/ 200 w 214"/>
              <a:gd name="T17" fmla="*/ 160 h 214"/>
              <a:gd name="T18" fmla="*/ 21 w 214"/>
              <a:gd name="T19" fmla="*/ 112 h 214"/>
              <a:gd name="T20" fmla="*/ 7 w 214"/>
              <a:gd name="T21" fmla="*/ 107 h 214"/>
              <a:gd name="T22" fmla="*/ 21 w 214"/>
              <a:gd name="T23" fmla="*/ 106 h 214"/>
              <a:gd name="T24" fmla="*/ 63 w 214"/>
              <a:gd name="T25" fmla="*/ 29 h 214"/>
              <a:gd name="T26" fmla="*/ 38 w 214"/>
              <a:gd name="T27" fmla="*/ 61 h 214"/>
              <a:gd name="T28" fmla="*/ 202 w 214"/>
              <a:gd name="T29" fmla="*/ 107 h 214"/>
              <a:gd name="T30" fmla="*/ 199 w 214"/>
              <a:gd name="T31" fmla="*/ 65 h 214"/>
              <a:gd name="T32" fmla="*/ 196 w 214"/>
              <a:gd name="T33" fmla="*/ 109 h 214"/>
              <a:gd name="T34" fmla="*/ 158 w 214"/>
              <a:gd name="T35" fmla="*/ 74 h 214"/>
              <a:gd name="T36" fmla="*/ 124 w 214"/>
              <a:gd name="T37" fmla="*/ 198 h 214"/>
              <a:gd name="T38" fmla="*/ 141 w 214"/>
              <a:gd name="T39" fmla="*/ 174 h 214"/>
              <a:gd name="T40" fmla="*/ 108 w 214"/>
              <a:gd name="T41" fmla="*/ 176 h 214"/>
              <a:gd name="T42" fmla="*/ 82 w 214"/>
              <a:gd name="T43" fmla="*/ 175 h 214"/>
              <a:gd name="T44" fmla="*/ 108 w 214"/>
              <a:gd name="T45" fmla="*/ 78 h 214"/>
              <a:gd name="T46" fmla="*/ 68 w 214"/>
              <a:gd name="T47" fmla="*/ 107 h 214"/>
              <a:gd name="T48" fmla="*/ 132 w 214"/>
              <a:gd name="T49" fmla="*/ 24 h 214"/>
              <a:gd name="T50" fmla="*/ 151 w 214"/>
              <a:gd name="T51" fmla="*/ 69 h 214"/>
              <a:gd name="T52" fmla="*/ 136 w 214"/>
              <a:gd name="T53" fmla="*/ 29 h 214"/>
              <a:gd name="T54" fmla="*/ 90 w 214"/>
              <a:gd name="T55" fmla="*/ 26 h 214"/>
              <a:gd name="T56" fmla="*/ 108 w 214"/>
              <a:gd name="T57" fmla="*/ 72 h 214"/>
              <a:gd name="T58" fmla="*/ 108 w 214"/>
              <a:gd name="T59" fmla="*/ 32 h 214"/>
              <a:gd name="T60" fmla="*/ 79 w 214"/>
              <a:gd name="T61" fmla="*/ 168 h 214"/>
              <a:gd name="T62" fmla="*/ 114 w 214"/>
              <a:gd name="T63" fmla="*/ 205 h 214"/>
              <a:gd name="T64" fmla="*/ 114 w 214"/>
              <a:gd name="T65" fmla="*/ 205 h 214"/>
              <a:gd name="T66" fmla="*/ 154 w 214"/>
              <a:gd name="T67" fmla="*/ 124 h 214"/>
              <a:gd name="T68" fmla="*/ 114 w 214"/>
              <a:gd name="T69" fmla="*/ 120 h 214"/>
              <a:gd name="T70" fmla="*/ 155 w 214"/>
              <a:gd name="T71" fmla="*/ 107 h 214"/>
              <a:gd name="T72" fmla="*/ 157 w 214"/>
              <a:gd name="T73" fmla="*/ 68 h 214"/>
              <a:gd name="T74" fmla="*/ 186 w 214"/>
              <a:gd name="T75" fmla="*/ 62 h 214"/>
              <a:gd name="T76" fmla="*/ 128 w 214"/>
              <a:gd name="T77" fmla="*/ 10 h 214"/>
              <a:gd name="T78" fmla="*/ 95 w 214"/>
              <a:gd name="T79" fmla="*/ 10 h 214"/>
              <a:gd name="T80" fmla="*/ 95 w 214"/>
              <a:gd name="T81" fmla="*/ 10 h 214"/>
              <a:gd name="T82" fmla="*/ 82 w 214"/>
              <a:gd name="T83" fmla="*/ 9 h 214"/>
              <a:gd name="T84" fmla="*/ 63 w 214"/>
              <a:gd name="T85" fmla="*/ 107 h 214"/>
              <a:gd name="T86" fmla="*/ 27 w 214"/>
              <a:gd name="T87" fmla="*/ 107 h 214"/>
              <a:gd name="T88" fmla="*/ 27 w 214"/>
              <a:gd name="T89" fmla="*/ 114 h 214"/>
              <a:gd name="T90" fmla="*/ 43 w 214"/>
              <a:gd name="T91" fmla="*/ 161 h 214"/>
              <a:gd name="T92" fmla="*/ 90 w 214"/>
              <a:gd name="T93" fmla="*/ 198 h 214"/>
              <a:gd name="T94" fmla="*/ 75 w 214"/>
              <a:gd name="T95" fmla="*/ 174 h 214"/>
              <a:gd name="T96" fmla="*/ 79 w 214"/>
              <a:gd name="T97" fmla="*/ 203 h 214"/>
              <a:gd name="T98" fmla="*/ 148 w 214"/>
              <a:gd name="T99" fmla="*/ 173 h 214"/>
              <a:gd name="T100" fmla="*/ 134 w 214"/>
              <a:gd name="T101" fmla="*/ 197 h 214"/>
              <a:gd name="T102" fmla="*/ 196 w 214"/>
              <a:gd name="T103" fmla="*/ 115 h 214"/>
              <a:gd name="T104" fmla="*/ 202 w 214"/>
              <a:gd name="T105" fmla="*/ 113 h 214"/>
              <a:gd name="T106" fmla="*/ 189 w 214"/>
              <a:gd name="T107" fmla="*/ 158 h 214"/>
              <a:gd name="T108" fmla="*/ 192 w 214"/>
              <a:gd name="T109" fmla="*/ 60 h 214"/>
              <a:gd name="T110" fmla="*/ 197 w 214"/>
              <a:gd name="T111" fmla="*/ 59 h 214"/>
              <a:gd name="T112" fmla="*/ 32 w 214"/>
              <a:gd name="T113" fmla="*/ 59 h 214"/>
              <a:gd name="T114" fmla="*/ 22 w 214"/>
              <a:gd name="T115" fmla="*/ 160 h 214"/>
              <a:gd name="T116" fmla="*/ 54 w 214"/>
              <a:gd name="T117" fmla="*/ 192 h 214"/>
              <a:gd name="T118" fmla="*/ 166 w 214"/>
              <a:gd name="T119" fmla="*/ 189 h 214"/>
              <a:gd name="T120" fmla="*/ 191 w 214"/>
              <a:gd name="T121" fmla="*/ 16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214">
                <a:moveTo>
                  <a:pt x="214" y="107"/>
                </a:moveTo>
                <a:cubicBezTo>
                  <a:pt x="214" y="107"/>
                  <a:pt x="214" y="107"/>
                  <a:pt x="214" y="107"/>
                </a:cubicBezTo>
                <a:cubicBezTo>
                  <a:pt x="214" y="107"/>
                  <a:pt x="214" y="107"/>
                  <a:pt x="214" y="107"/>
                </a:cubicBezTo>
                <a:cubicBezTo>
                  <a:pt x="214" y="69"/>
                  <a:pt x="195" y="36"/>
                  <a:pt x="165" y="17"/>
                </a:cubicBezTo>
                <a:cubicBezTo>
                  <a:pt x="165" y="16"/>
                  <a:pt x="164" y="15"/>
                  <a:pt x="163" y="15"/>
                </a:cubicBezTo>
                <a:cubicBezTo>
                  <a:pt x="147" y="6"/>
                  <a:pt x="128" y="0"/>
                  <a:pt x="108" y="0"/>
                </a:cubicBezTo>
                <a:cubicBezTo>
                  <a:pt x="69" y="0"/>
                  <a:pt x="35" y="21"/>
                  <a:pt x="16" y="52"/>
                </a:cubicBezTo>
                <a:cubicBezTo>
                  <a:pt x="15" y="52"/>
                  <a:pt x="15" y="53"/>
                  <a:pt x="15" y="53"/>
                </a:cubicBezTo>
                <a:cubicBezTo>
                  <a:pt x="14" y="54"/>
                  <a:pt x="14" y="55"/>
                  <a:pt x="14" y="55"/>
                </a:cubicBezTo>
                <a:cubicBezTo>
                  <a:pt x="7" y="69"/>
                  <a:pt x="2" y="84"/>
                  <a:pt x="1" y="101"/>
                </a:cubicBezTo>
                <a:cubicBezTo>
                  <a:pt x="1" y="101"/>
                  <a:pt x="0" y="101"/>
                  <a:pt x="0" y="102"/>
                </a:cubicBezTo>
                <a:cubicBezTo>
                  <a:pt x="0" y="103"/>
                  <a:pt x="0" y="104"/>
                  <a:pt x="1" y="105"/>
                </a:cubicBezTo>
                <a:cubicBezTo>
                  <a:pt x="1" y="105"/>
                  <a:pt x="1" y="106"/>
                  <a:pt x="1" y="107"/>
                </a:cubicBezTo>
                <a:cubicBezTo>
                  <a:pt x="1" y="123"/>
                  <a:pt x="5" y="138"/>
                  <a:pt x="11" y="152"/>
                </a:cubicBezTo>
                <a:cubicBezTo>
                  <a:pt x="11" y="153"/>
                  <a:pt x="11" y="155"/>
                  <a:pt x="12" y="155"/>
                </a:cubicBezTo>
                <a:cubicBezTo>
                  <a:pt x="12" y="155"/>
                  <a:pt x="13" y="155"/>
                  <a:pt x="13" y="155"/>
                </a:cubicBezTo>
                <a:cubicBezTo>
                  <a:pt x="30" y="190"/>
                  <a:pt x="66" y="214"/>
                  <a:pt x="108" y="214"/>
                </a:cubicBezTo>
                <a:cubicBezTo>
                  <a:pt x="108" y="214"/>
                  <a:pt x="108" y="213"/>
                  <a:pt x="109" y="213"/>
                </a:cubicBezTo>
                <a:cubicBezTo>
                  <a:pt x="109" y="214"/>
                  <a:pt x="110" y="214"/>
                  <a:pt x="111" y="214"/>
                </a:cubicBezTo>
                <a:cubicBezTo>
                  <a:pt x="112" y="214"/>
                  <a:pt x="112" y="214"/>
                  <a:pt x="113" y="213"/>
                </a:cubicBezTo>
                <a:cubicBezTo>
                  <a:pt x="114" y="213"/>
                  <a:pt x="115" y="213"/>
                  <a:pt x="116" y="213"/>
                </a:cubicBezTo>
                <a:cubicBezTo>
                  <a:pt x="116" y="213"/>
                  <a:pt x="116" y="213"/>
                  <a:pt x="117" y="213"/>
                </a:cubicBezTo>
                <a:cubicBezTo>
                  <a:pt x="117" y="213"/>
                  <a:pt x="117" y="213"/>
                  <a:pt x="117" y="213"/>
                </a:cubicBezTo>
                <a:cubicBezTo>
                  <a:pt x="118" y="213"/>
                  <a:pt x="118" y="213"/>
                  <a:pt x="118" y="213"/>
                </a:cubicBezTo>
                <a:cubicBezTo>
                  <a:pt x="118" y="213"/>
                  <a:pt x="118" y="213"/>
                  <a:pt x="118" y="213"/>
                </a:cubicBezTo>
                <a:cubicBezTo>
                  <a:pt x="153" y="210"/>
                  <a:pt x="183" y="190"/>
                  <a:pt x="200" y="161"/>
                </a:cubicBezTo>
                <a:cubicBezTo>
                  <a:pt x="200" y="161"/>
                  <a:pt x="200" y="160"/>
                  <a:pt x="200" y="160"/>
                </a:cubicBezTo>
                <a:cubicBezTo>
                  <a:pt x="209" y="144"/>
                  <a:pt x="214" y="126"/>
                  <a:pt x="214" y="107"/>
                </a:cubicBezTo>
                <a:close/>
                <a:moveTo>
                  <a:pt x="7" y="107"/>
                </a:moveTo>
                <a:cubicBezTo>
                  <a:pt x="10" y="109"/>
                  <a:pt x="15" y="110"/>
                  <a:pt x="21" y="112"/>
                </a:cubicBezTo>
                <a:cubicBezTo>
                  <a:pt x="22" y="129"/>
                  <a:pt x="27" y="145"/>
                  <a:pt x="34" y="159"/>
                </a:cubicBezTo>
                <a:cubicBezTo>
                  <a:pt x="25" y="155"/>
                  <a:pt x="20" y="153"/>
                  <a:pt x="17" y="151"/>
                </a:cubicBezTo>
                <a:cubicBezTo>
                  <a:pt x="11" y="138"/>
                  <a:pt x="7" y="123"/>
                  <a:pt x="7" y="107"/>
                </a:cubicBezTo>
                <a:close/>
                <a:moveTo>
                  <a:pt x="19" y="59"/>
                </a:moveTo>
                <a:cubicBezTo>
                  <a:pt x="21" y="61"/>
                  <a:pt x="25" y="62"/>
                  <a:pt x="30" y="64"/>
                </a:cubicBezTo>
                <a:cubicBezTo>
                  <a:pt x="24" y="77"/>
                  <a:pt x="21" y="91"/>
                  <a:pt x="21" y="106"/>
                </a:cubicBezTo>
                <a:cubicBezTo>
                  <a:pt x="15" y="104"/>
                  <a:pt x="10" y="102"/>
                  <a:pt x="7" y="101"/>
                </a:cubicBezTo>
                <a:cubicBezTo>
                  <a:pt x="8" y="86"/>
                  <a:pt x="12" y="72"/>
                  <a:pt x="19" y="59"/>
                </a:cubicBezTo>
                <a:close/>
                <a:moveTo>
                  <a:pt x="63" y="29"/>
                </a:moveTo>
                <a:cubicBezTo>
                  <a:pt x="67" y="29"/>
                  <a:pt x="73" y="30"/>
                  <a:pt x="80" y="31"/>
                </a:cubicBezTo>
                <a:cubicBezTo>
                  <a:pt x="74" y="41"/>
                  <a:pt x="69" y="54"/>
                  <a:pt x="66" y="68"/>
                </a:cubicBezTo>
                <a:cubicBezTo>
                  <a:pt x="55" y="66"/>
                  <a:pt x="45" y="63"/>
                  <a:pt x="38" y="61"/>
                </a:cubicBezTo>
                <a:cubicBezTo>
                  <a:pt x="44" y="48"/>
                  <a:pt x="52" y="37"/>
                  <a:pt x="63" y="29"/>
                </a:cubicBezTo>
                <a:close/>
                <a:moveTo>
                  <a:pt x="208" y="105"/>
                </a:moveTo>
                <a:cubicBezTo>
                  <a:pt x="206" y="105"/>
                  <a:pt x="204" y="106"/>
                  <a:pt x="202" y="107"/>
                </a:cubicBezTo>
                <a:cubicBezTo>
                  <a:pt x="202" y="107"/>
                  <a:pt x="202" y="107"/>
                  <a:pt x="202" y="107"/>
                </a:cubicBezTo>
                <a:cubicBezTo>
                  <a:pt x="202" y="92"/>
                  <a:pt x="199" y="79"/>
                  <a:pt x="194" y="66"/>
                </a:cubicBezTo>
                <a:cubicBezTo>
                  <a:pt x="196" y="65"/>
                  <a:pt x="198" y="65"/>
                  <a:pt x="199" y="65"/>
                </a:cubicBezTo>
                <a:cubicBezTo>
                  <a:pt x="205" y="77"/>
                  <a:pt x="208" y="90"/>
                  <a:pt x="208" y="105"/>
                </a:cubicBezTo>
                <a:close/>
                <a:moveTo>
                  <a:pt x="196" y="107"/>
                </a:moveTo>
                <a:cubicBezTo>
                  <a:pt x="196" y="107"/>
                  <a:pt x="196" y="108"/>
                  <a:pt x="196" y="109"/>
                </a:cubicBezTo>
                <a:cubicBezTo>
                  <a:pt x="184" y="112"/>
                  <a:pt x="172" y="115"/>
                  <a:pt x="160" y="117"/>
                </a:cubicBezTo>
                <a:cubicBezTo>
                  <a:pt x="161" y="113"/>
                  <a:pt x="161" y="110"/>
                  <a:pt x="161" y="107"/>
                </a:cubicBezTo>
                <a:cubicBezTo>
                  <a:pt x="161" y="95"/>
                  <a:pt x="160" y="84"/>
                  <a:pt x="158" y="74"/>
                </a:cubicBezTo>
                <a:cubicBezTo>
                  <a:pt x="168" y="72"/>
                  <a:pt x="178" y="70"/>
                  <a:pt x="188" y="67"/>
                </a:cubicBezTo>
                <a:cubicBezTo>
                  <a:pt x="193" y="80"/>
                  <a:pt x="196" y="93"/>
                  <a:pt x="196" y="107"/>
                </a:cubicBezTo>
                <a:close/>
                <a:moveTo>
                  <a:pt x="124" y="198"/>
                </a:moveTo>
                <a:cubicBezTo>
                  <a:pt x="121" y="198"/>
                  <a:pt x="117" y="199"/>
                  <a:pt x="114" y="199"/>
                </a:cubicBezTo>
                <a:cubicBezTo>
                  <a:pt x="114" y="176"/>
                  <a:pt x="114" y="176"/>
                  <a:pt x="114" y="176"/>
                </a:cubicBezTo>
                <a:cubicBezTo>
                  <a:pt x="122" y="175"/>
                  <a:pt x="132" y="175"/>
                  <a:pt x="141" y="174"/>
                </a:cubicBezTo>
                <a:cubicBezTo>
                  <a:pt x="137" y="184"/>
                  <a:pt x="131" y="192"/>
                  <a:pt x="124" y="198"/>
                </a:cubicBezTo>
                <a:close/>
                <a:moveTo>
                  <a:pt x="82" y="175"/>
                </a:moveTo>
                <a:cubicBezTo>
                  <a:pt x="90" y="176"/>
                  <a:pt x="99" y="176"/>
                  <a:pt x="108" y="176"/>
                </a:cubicBezTo>
                <a:cubicBezTo>
                  <a:pt x="108" y="199"/>
                  <a:pt x="108" y="199"/>
                  <a:pt x="108" y="199"/>
                </a:cubicBezTo>
                <a:cubicBezTo>
                  <a:pt x="105" y="199"/>
                  <a:pt x="102" y="199"/>
                  <a:pt x="99" y="198"/>
                </a:cubicBezTo>
                <a:cubicBezTo>
                  <a:pt x="93" y="193"/>
                  <a:pt x="87" y="185"/>
                  <a:pt x="82" y="175"/>
                </a:cubicBezTo>
                <a:close/>
                <a:moveTo>
                  <a:pt x="68" y="107"/>
                </a:moveTo>
                <a:cubicBezTo>
                  <a:pt x="68" y="96"/>
                  <a:pt x="69" y="85"/>
                  <a:pt x="71" y="75"/>
                </a:cubicBezTo>
                <a:cubicBezTo>
                  <a:pt x="82" y="77"/>
                  <a:pt x="94" y="78"/>
                  <a:pt x="108" y="78"/>
                </a:cubicBezTo>
                <a:cubicBezTo>
                  <a:pt x="108" y="120"/>
                  <a:pt x="108" y="120"/>
                  <a:pt x="108" y="120"/>
                </a:cubicBezTo>
                <a:cubicBezTo>
                  <a:pt x="94" y="120"/>
                  <a:pt x="81" y="118"/>
                  <a:pt x="69" y="117"/>
                </a:cubicBezTo>
                <a:cubicBezTo>
                  <a:pt x="69" y="113"/>
                  <a:pt x="68" y="110"/>
                  <a:pt x="68" y="107"/>
                </a:cubicBezTo>
                <a:close/>
                <a:moveTo>
                  <a:pt x="114" y="26"/>
                </a:moveTo>
                <a:cubicBezTo>
                  <a:pt x="114" y="8"/>
                  <a:pt x="114" y="8"/>
                  <a:pt x="114" y="8"/>
                </a:cubicBezTo>
                <a:cubicBezTo>
                  <a:pt x="120" y="11"/>
                  <a:pt x="127" y="17"/>
                  <a:pt x="132" y="24"/>
                </a:cubicBezTo>
                <a:cubicBezTo>
                  <a:pt x="126" y="25"/>
                  <a:pt x="120" y="26"/>
                  <a:pt x="114" y="26"/>
                </a:cubicBezTo>
                <a:close/>
                <a:moveTo>
                  <a:pt x="136" y="29"/>
                </a:moveTo>
                <a:cubicBezTo>
                  <a:pt x="142" y="40"/>
                  <a:pt x="148" y="53"/>
                  <a:pt x="151" y="69"/>
                </a:cubicBezTo>
                <a:cubicBezTo>
                  <a:pt x="137" y="71"/>
                  <a:pt x="125" y="72"/>
                  <a:pt x="114" y="72"/>
                </a:cubicBezTo>
                <a:cubicBezTo>
                  <a:pt x="114" y="32"/>
                  <a:pt x="114" y="32"/>
                  <a:pt x="114" y="32"/>
                </a:cubicBezTo>
                <a:cubicBezTo>
                  <a:pt x="121" y="31"/>
                  <a:pt x="128" y="31"/>
                  <a:pt x="136" y="29"/>
                </a:cubicBezTo>
                <a:close/>
                <a:moveTo>
                  <a:pt x="108" y="9"/>
                </a:moveTo>
                <a:cubicBezTo>
                  <a:pt x="108" y="26"/>
                  <a:pt x="108" y="26"/>
                  <a:pt x="108" y="26"/>
                </a:cubicBezTo>
                <a:cubicBezTo>
                  <a:pt x="102" y="26"/>
                  <a:pt x="95" y="26"/>
                  <a:pt x="90" y="26"/>
                </a:cubicBezTo>
                <a:cubicBezTo>
                  <a:pt x="95" y="18"/>
                  <a:pt x="101" y="12"/>
                  <a:pt x="108" y="9"/>
                </a:cubicBezTo>
                <a:close/>
                <a:moveTo>
                  <a:pt x="108" y="32"/>
                </a:moveTo>
                <a:cubicBezTo>
                  <a:pt x="108" y="72"/>
                  <a:pt x="108" y="72"/>
                  <a:pt x="108" y="72"/>
                </a:cubicBezTo>
                <a:cubicBezTo>
                  <a:pt x="95" y="72"/>
                  <a:pt x="83" y="71"/>
                  <a:pt x="72" y="69"/>
                </a:cubicBezTo>
                <a:cubicBezTo>
                  <a:pt x="75" y="55"/>
                  <a:pt x="80" y="42"/>
                  <a:pt x="86" y="31"/>
                </a:cubicBezTo>
                <a:cubicBezTo>
                  <a:pt x="93" y="32"/>
                  <a:pt x="100" y="32"/>
                  <a:pt x="108" y="32"/>
                </a:cubicBezTo>
                <a:close/>
                <a:moveTo>
                  <a:pt x="108" y="126"/>
                </a:moveTo>
                <a:cubicBezTo>
                  <a:pt x="108" y="170"/>
                  <a:pt x="108" y="170"/>
                  <a:pt x="108" y="170"/>
                </a:cubicBezTo>
                <a:cubicBezTo>
                  <a:pt x="98" y="170"/>
                  <a:pt x="88" y="169"/>
                  <a:pt x="79" y="168"/>
                </a:cubicBezTo>
                <a:cubicBezTo>
                  <a:pt x="74" y="155"/>
                  <a:pt x="71" y="140"/>
                  <a:pt x="69" y="123"/>
                </a:cubicBezTo>
                <a:cubicBezTo>
                  <a:pt x="81" y="124"/>
                  <a:pt x="94" y="125"/>
                  <a:pt x="108" y="126"/>
                </a:cubicBezTo>
                <a:close/>
                <a:moveTo>
                  <a:pt x="114" y="205"/>
                </a:moveTo>
                <a:cubicBezTo>
                  <a:pt x="114" y="205"/>
                  <a:pt x="114" y="205"/>
                  <a:pt x="114" y="205"/>
                </a:cubicBezTo>
                <a:cubicBezTo>
                  <a:pt x="114" y="205"/>
                  <a:pt x="114" y="205"/>
                  <a:pt x="115" y="205"/>
                </a:cubicBezTo>
                <a:cubicBezTo>
                  <a:pt x="114" y="205"/>
                  <a:pt x="114" y="205"/>
                  <a:pt x="114" y="205"/>
                </a:cubicBezTo>
                <a:close/>
                <a:moveTo>
                  <a:pt x="114" y="170"/>
                </a:moveTo>
                <a:cubicBezTo>
                  <a:pt x="114" y="126"/>
                  <a:pt x="114" y="126"/>
                  <a:pt x="114" y="126"/>
                </a:cubicBezTo>
                <a:cubicBezTo>
                  <a:pt x="127" y="126"/>
                  <a:pt x="140" y="125"/>
                  <a:pt x="154" y="124"/>
                </a:cubicBezTo>
                <a:cubicBezTo>
                  <a:pt x="153" y="140"/>
                  <a:pt x="149" y="155"/>
                  <a:pt x="144" y="167"/>
                </a:cubicBezTo>
                <a:cubicBezTo>
                  <a:pt x="133" y="169"/>
                  <a:pt x="123" y="169"/>
                  <a:pt x="114" y="170"/>
                </a:cubicBezTo>
                <a:close/>
                <a:moveTo>
                  <a:pt x="114" y="120"/>
                </a:moveTo>
                <a:cubicBezTo>
                  <a:pt x="114" y="78"/>
                  <a:pt x="114" y="78"/>
                  <a:pt x="114" y="78"/>
                </a:cubicBezTo>
                <a:cubicBezTo>
                  <a:pt x="125" y="78"/>
                  <a:pt x="138" y="77"/>
                  <a:pt x="152" y="75"/>
                </a:cubicBezTo>
                <a:cubicBezTo>
                  <a:pt x="154" y="85"/>
                  <a:pt x="155" y="96"/>
                  <a:pt x="155" y="107"/>
                </a:cubicBezTo>
                <a:cubicBezTo>
                  <a:pt x="155" y="110"/>
                  <a:pt x="155" y="114"/>
                  <a:pt x="154" y="117"/>
                </a:cubicBezTo>
                <a:cubicBezTo>
                  <a:pt x="140" y="119"/>
                  <a:pt x="127" y="120"/>
                  <a:pt x="114" y="120"/>
                </a:cubicBezTo>
                <a:close/>
                <a:moveTo>
                  <a:pt x="157" y="68"/>
                </a:moveTo>
                <a:cubicBezTo>
                  <a:pt x="154" y="53"/>
                  <a:pt x="149" y="39"/>
                  <a:pt x="142" y="28"/>
                </a:cubicBezTo>
                <a:cubicBezTo>
                  <a:pt x="146" y="27"/>
                  <a:pt x="151" y="26"/>
                  <a:pt x="155" y="24"/>
                </a:cubicBezTo>
                <a:cubicBezTo>
                  <a:pt x="168" y="34"/>
                  <a:pt x="179" y="47"/>
                  <a:pt x="186" y="62"/>
                </a:cubicBezTo>
                <a:cubicBezTo>
                  <a:pt x="176" y="64"/>
                  <a:pt x="166" y="66"/>
                  <a:pt x="157" y="68"/>
                </a:cubicBezTo>
                <a:close/>
                <a:moveTo>
                  <a:pt x="139" y="23"/>
                </a:moveTo>
                <a:cubicBezTo>
                  <a:pt x="135" y="18"/>
                  <a:pt x="132" y="14"/>
                  <a:pt x="128" y="10"/>
                </a:cubicBezTo>
                <a:cubicBezTo>
                  <a:pt x="135" y="13"/>
                  <a:pt x="142" y="16"/>
                  <a:pt x="149" y="20"/>
                </a:cubicBezTo>
                <a:cubicBezTo>
                  <a:pt x="146" y="21"/>
                  <a:pt x="142" y="22"/>
                  <a:pt x="139" y="23"/>
                </a:cubicBezTo>
                <a:close/>
                <a:moveTo>
                  <a:pt x="95" y="10"/>
                </a:moveTo>
                <a:cubicBezTo>
                  <a:pt x="91" y="14"/>
                  <a:pt x="87" y="19"/>
                  <a:pt x="83" y="25"/>
                </a:cubicBezTo>
                <a:cubicBezTo>
                  <a:pt x="78" y="25"/>
                  <a:pt x="73" y="24"/>
                  <a:pt x="69" y="23"/>
                </a:cubicBezTo>
                <a:cubicBezTo>
                  <a:pt x="77" y="18"/>
                  <a:pt x="86" y="13"/>
                  <a:pt x="95" y="10"/>
                </a:cubicBezTo>
                <a:close/>
                <a:moveTo>
                  <a:pt x="61" y="22"/>
                </a:moveTo>
                <a:cubicBezTo>
                  <a:pt x="59" y="22"/>
                  <a:pt x="56" y="21"/>
                  <a:pt x="55" y="21"/>
                </a:cubicBezTo>
                <a:cubicBezTo>
                  <a:pt x="63" y="16"/>
                  <a:pt x="72" y="12"/>
                  <a:pt x="82" y="9"/>
                </a:cubicBezTo>
                <a:cubicBezTo>
                  <a:pt x="75" y="13"/>
                  <a:pt x="68" y="17"/>
                  <a:pt x="61" y="22"/>
                </a:cubicBezTo>
                <a:close/>
                <a:moveTo>
                  <a:pt x="65" y="74"/>
                </a:moveTo>
                <a:cubicBezTo>
                  <a:pt x="63" y="85"/>
                  <a:pt x="63" y="95"/>
                  <a:pt x="63" y="107"/>
                </a:cubicBezTo>
                <a:cubicBezTo>
                  <a:pt x="63" y="110"/>
                  <a:pt x="63" y="113"/>
                  <a:pt x="63" y="116"/>
                </a:cubicBezTo>
                <a:cubicBezTo>
                  <a:pt x="49" y="113"/>
                  <a:pt x="37" y="110"/>
                  <a:pt x="27" y="108"/>
                </a:cubicBezTo>
                <a:cubicBezTo>
                  <a:pt x="27" y="107"/>
                  <a:pt x="27" y="107"/>
                  <a:pt x="27" y="107"/>
                </a:cubicBezTo>
                <a:cubicBezTo>
                  <a:pt x="27" y="92"/>
                  <a:pt x="30" y="79"/>
                  <a:pt x="35" y="66"/>
                </a:cubicBezTo>
                <a:cubicBezTo>
                  <a:pt x="43" y="69"/>
                  <a:pt x="53" y="72"/>
                  <a:pt x="65" y="74"/>
                </a:cubicBezTo>
                <a:close/>
                <a:moveTo>
                  <a:pt x="27" y="114"/>
                </a:moveTo>
                <a:cubicBezTo>
                  <a:pt x="37" y="117"/>
                  <a:pt x="49" y="119"/>
                  <a:pt x="63" y="122"/>
                </a:cubicBezTo>
                <a:cubicBezTo>
                  <a:pt x="64" y="139"/>
                  <a:pt x="68" y="154"/>
                  <a:pt x="73" y="168"/>
                </a:cubicBezTo>
                <a:cubicBezTo>
                  <a:pt x="61" y="166"/>
                  <a:pt x="51" y="164"/>
                  <a:pt x="43" y="161"/>
                </a:cubicBezTo>
                <a:cubicBezTo>
                  <a:pt x="34" y="147"/>
                  <a:pt x="29" y="131"/>
                  <a:pt x="27" y="114"/>
                </a:cubicBezTo>
                <a:close/>
                <a:moveTo>
                  <a:pt x="75" y="174"/>
                </a:moveTo>
                <a:cubicBezTo>
                  <a:pt x="79" y="184"/>
                  <a:pt x="84" y="192"/>
                  <a:pt x="90" y="198"/>
                </a:cubicBezTo>
                <a:cubicBezTo>
                  <a:pt x="87" y="198"/>
                  <a:pt x="83" y="197"/>
                  <a:pt x="80" y="197"/>
                </a:cubicBezTo>
                <a:cubicBezTo>
                  <a:pt x="68" y="190"/>
                  <a:pt x="57" y="181"/>
                  <a:pt x="48" y="169"/>
                </a:cubicBezTo>
                <a:cubicBezTo>
                  <a:pt x="56" y="171"/>
                  <a:pt x="65" y="173"/>
                  <a:pt x="75" y="174"/>
                </a:cubicBezTo>
                <a:close/>
                <a:moveTo>
                  <a:pt x="82" y="204"/>
                </a:moveTo>
                <a:cubicBezTo>
                  <a:pt x="80" y="204"/>
                  <a:pt x="78" y="203"/>
                  <a:pt x="75" y="202"/>
                </a:cubicBezTo>
                <a:cubicBezTo>
                  <a:pt x="77" y="202"/>
                  <a:pt x="78" y="203"/>
                  <a:pt x="79" y="203"/>
                </a:cubicBezTo>
                <a:cubicBezTo>
                  <a:pt x="80" y="203"/>
                  <a:pt x="81" y="204"/>
                  <a:pt x="82" y="204"/>
                </a:cubicBezTo>
                <a:close/>
                <a:moveTo>
                  <a:pt x="134" y="197"/>
                </a:moveTo>
                <a:cubicBezTo>
                  <a:pt x="139" y="191"/>
                  <a:pt x="144" y="182"/>
                  <a:pt x="148" y="173"/>
                </a:cubicBezTo>
                <a:cubicBezTo>
                  <a:pt x="157" y="171"/>
                  <a:pt x="167" y="170"/>
                  <a:pt x="176" y="167"/>
                </a:cubicBezTo>
                <a:cubicBezTo>
                  <a:pt x="168" y="179"/>
                  <a:pt x="158" y="188"/>
                  <a:pt x="146" y="195"/>
                </a:cubicBezTo>
                <a:cubicBezTo>
                  <a:pt x="142" y="196"/>
                  <a:pt x="138" y="197"/>
                  <a:pt x="134" y="197"/>
                </a:cubicBezTo>
                <a:close/>
                <a:moveTo>
                  <a:pt x="151" y="166"/>
                </a:moveTo>
                <a:cubicBezTo>
                  <a:pt x="156" y="153"/>
                  <a:pt x="159" y="139"/>
                  <a:pt x="160" y="123"/>
                </a:cubicBezTo>
                <a:cubicBezTo>
                  <a:pt x="172" y="121"/>
                  <a:pt x="184" y="118"/>
                  <a:pt x="196" y="115"/>
                </a:cubicBezTo>
                <a:cubicBezTo>
                  <a:pt x="194" y="131"/>
                  <a:pt x="189" y="147"/>
                  <a:pt x="181" y="160"/>
                </a:cubicBezTo>
                <a:cubicBezTo>
                  <a:pt x="171" y="163"/>
                  <a:pt x="161" y="165"/>
                  <a:pt x="151" y="166"/>
                </a:cubicBezTo>
                <a:close/>
                <a:moveTo>
                  <a:pt x="202" y="113"/>
                </a:moveTo>
                <a:cubicBezTo>
                  <a:pt x="204" y="112"/>
                  <a:pt x="206" y="112"/>
                  <a:pt x="208" y="111"/>
                </a:cubicBezTo>
                <a:cubicBezTo>
                  <a:pt x="208" y="127"/>
                  <a:pt x="203" y="143"/>
                  <a:pt x="195" y="157"/>
                </a:cubicBezTo>
                <a:cubicBezTo>
                  <a:pt x="193" y="157"/>
                  <a:pt x="191" y="158"/>
                  <a:pt x="189" y="158"/>
                </a:cubicBezTo>
                <a:cubicBezTo>
                  <a:pt x="196" y="145"/>
                  <a:pt x="201" y="129"/>
                  <a:pt x="202" y="113"/>
                </a:cubicBezTo>
                <a:close/>
                <a:moveTo>
                  <a:pt x="197" y="59"/>
                </a:moveTo>
                <a:cubicBezTo>
                  <a:pt x="195" y="60"/>
                  <a:pt x="193" y="60"/>
                  <a:pt x="192" y="60"/>
                </a:cubicBezTo>
                <a:cubicBezTo>
                  <a:pt x="185" y="45"/>
                  <a:pt x="174" y="32"/>
                  <a:pt x="162" y="22"/>
                </a:cubicBezTo>
                <a:cubicBezTo>
                  <a:pt x="162" y="22"/>
                  <a:pt x="162" y="22"/>
                  <a:pt x="162" y="22"/>
                </a:cubicBezTo>
                <a:cubicBezTo>
                  <a:pt x="176" y="31"/>
                  <a:pt x="188" y="44"/>
                  <a:pt x="197" y="59"/>
                </a:cubicBezTo>
                <a:close/>
                <a:moveTo>
                  <a:pt x="48" y="25"/>
                </a:moveTo>
                <a:cubicBezTo>
                  <a:pt x="49" y="26"/>
                  <a:pt x="51" y="26"/>
                  <a:pt x="55" y="27"/>
                </a:cubicBezTo>
                <a:cubicBezTo>
                  <a:pt x="46" y="36"/>
                  <a:pt x="38" y="47"/>
                  <a:pt x="32" y="59"/>
                </a:cubicBezTo>
                <a:cubicBezTo>
                  <a:pt x="27" y="57"/>
                  <a:pt x="24" y="55"/>
                  <a:pt x="22" y="54"/>
                </a:cubicBezTo>
                <a:cubicBezTo>
                  <a:pt x="28" y="43"/>
                  <a:pt x="37" y="33"/>
                  <a:pt x="48" y="25"/>
                </a:cubicBezTo>
                <a:close/>
                <a:moveTo>
                  <a:pt x="22" y="160"/>
                </a:moveTo>
                <a:cubicBezTo>
                  <a:pt x="27" y="162"/>
                  <a:pt x="32" y="164"/>
                  <a:pt x="39" y="167"/>
                </a:cubicBezTo>
                <a:cubicBezTo>
                  <a:pt x="46" y="178"/>
                  <a:pt x="55" y="187"/>
                  <a:pt x="66" y="195"/>
                </a:cubicBezTo>
                <a:cubicBezTo>
                  <a:pt x="59" y="193"/>
                  <a:pt x="55" y="192"/>
                  <a:pt x="54" y="192"/>
                </a:cubicBezTo>
                <a:cubicBezTo>
                  <a:pt x="41" y="184"/>
                  <a:pt x="30" y="173"/>
                  <a:pt x="22" y="160"/>
                </a:cubicBezTo>
                <a:close/>
                <a:moveTo>
                  <a:pt x="167" y="188"/>
                </a:moveTo>
                <a:cubicBezTo>
                  <a:pt x="166" y="188"/>
                  <a:pt x="166" y="189"/>
                  <a:pt x="166" y="189"/>
                </a:cubicBezTo>
                <a:cubicBezTo>
                  <a:pt x="165" y="189"/>
                  <a:pt x="165" y="189"/>
                  <a:pt x="164" y="189"/>
                </a:cubicBezTo>
                <a:cubicBezTo>
                  <a:pt x="172" y="182"/>
                  <a:pt x="179" y="174"/>
                  <a:pt x="185" y="165"/>
                </a:cubicBezTo>
                <a:cubicBezTo>
                  <a:pt x="187" y="165"/>
                  <a:pt x="189" y="164"/>
                  <a:pt x="191" y="164"/>
                </a:cubicBezTo>
                <a:cubicBezTo>
                  <a:pt x="184" y="173"/>
                  <a:pt x="176" y="182"/>
                  <a:pt x="167" y="188"/>
                </a:cubicBezTo>
                <a:close/>
              </a:path>
            </a:pathLst>
          </a:custGeom>
          <a:solidFill>
            <a:schemeClr val="bg1"/>
          </a:solidFill>
          <a:ln>
            <a:noFill/>
          </a:ln>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entury Gothic" panose="020B0502020202020204"/>
            </a:endParaRPr>
          </a:p>
        </p:txBody>
      </p:sp>
      <p:grpSp>
        <p:nvGrpSpPr>
          <p:cNvPr id="45" name="组合 44"/>
          <p:cNvGrpSpPr/>
          <p:nvPr/>
        </p:nvGrpSpPr>
        <p:grpSpPr>
          <a:xfrm>
            <a:off x="5000628" y="3571882"/>
            <a:ext cx="234308" cy="360803"/>
            <a:chOff x="10534650" y="6297613"/>
            <a:chExt cx="258763" cy="398462"/>
          </a:xfrm>
          <a:solidFill>
            <a:schemeClr val="bg1"/>
          </a:solidFill>
        </p:grpSpPr>
        <p:sp>
          <p:nvSpPr>
            <p:cNvPr id="46" name="Freeform 11"/>
            <p:cNvSpPr/>
            <p:nvPr/>
          </p:nvSpPr>
          <p:spPr bwMode="auto">
            <a:xfrm>
              <a:off x="10591800" y="6638925"/>
              <a:ext cx="146050" cy="57150"/>
            </a:xfrm>
            <a:custGeom>
              <a:avLst/>
              <a:gdLst>
                <a:gd name="T0" fmla="*/ 35 w 39"/>
                <a:gd name="T1" fmla="*/ 0 h 15"/>
                <a:gd name="T2" fmla="*/ 4 w 39"/>
                <a:gd name="T3" fmla="*/ 0 h 15"/>
                <a:gd name="T4" fmla="*/ 0 w 39"/>
                <a:gd name="T5" fmla="*/ 5 h 15"/>
                <a:gd name="T6" fmla="*/ 4 w 39"/>
                <a:gd name="T7" fmla="*/ 9 h 15"/>
                <a:gd name="T8" fmla="*/ 11 w 39"/>
                <a:gd name="T9" fmla="*/ 9 h 15"/>
                <a:gd name="T10" fmla="*/ 11 w 39"/>
                <a:gd name="T11" fmla="*/ 9 h 15"/>
                <a:gd name="T12" fmla="*/ 20 w 39"/>
                <a:gd name="T13" fmla="*/ 15 h 15"/>
                <a:gd name="T14" fmla="*/ 29 w 39"/>
                <a:gd name="T15" fmla="*/ 9 h 15"/>
                <a:gd name="T16" fmla="*/ 29 w 39"/>
                <a:gd name="T17" fmla="*/ 9 h 15"/>
                <a:gd name="T18" fmla="*/ 35 w 39"/>
                <a:gd name="T19" fmla="*/ 9 h 15"/>
                <a:gd name="T20" fmla="*/ 39 w 39"/>
                <a:gd name="T21" fmla="*/ 5 h 15"/>
                <a:gd name="T22" fmla="*/ 35 w 39"/>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5">
                  <a:moveTo>
                    <a:pt x="35" y="0"/>
                  </a:moveTo>
                  <a:cubicBezTo>
                    <a:pt x="4" y="0"/>
                    <a:pt x="4" y="0"/>
                    <a:pt x="4" y="0"/>
                  </a:cubicBezTo>
                  <a:cubicBezTo>
                    <a:pt x="2" y="0"/>
                    <a:pt x="0" y="2"/>
                    <a:pt x="0" y="5"/>
                  </a:cubicBezTo>
                  <a:cubicBezTo>
                    <a:pt x="0" y="7"/>
                    <a:pt x="2" y="9"/>
                    <a:pt x="4" y="9"/>
                  </a:cubicBezTo>
                  <a:cubicBezTo>
                    <a:pt x="11" y="9"/>
                    <a:pt x="11" y="9"/>
                    <a:pt x="11" y="9"/>
                  </a:cubicBezTo>
                  <a:cubicBezTo>
                    <a:pt x="11" y="9"/>
                    <a:pt x="11" y="9"/>
                    <a:pt x="11" y="9"/>
                  </a:cubicBezTo>
                  <a:cubicBezTo>
                    <a:pt x="11" y="13"/>
                    <a:pt x="15" y="15"/>
                    <a:pt x="20" y="15"/>
                  </a:cubicBezTo>
                  <a:cubicBezTo>
                    <a:pt x="25" y="15"/>
                    <a:pt x="29" y="13"/>
                    <a:pt x="29" y="9"/>
                  </a:cubicBezTo>
                  <a:cubicBezTo>
                    <a:pt x="29" y="9"/>
                    <a:pt x="29" y="9"/>
                    <a:pt x="29" y="9"/>
                  </a:cubicBezTo>
                  <a:cubicBezTo>
                    <a:pt x="35" y="9"/>
                    <a:pt x="35" y="9"/>
                    <a:pt x="35" y="9"/>
                  </a:cubicBezTo>
                  <a:cubicBezTo>
                    <a:pt x="37" y="9"/>
                    <a:pt x="39" y="7"/>
                    <a:pt x="39" y="5"/>
                  </a:cubicBezTo>
                  <a:cubicBezTo>
                    <a:pt x="39" y="2"/>
                    <a:pt x="37" y="0"/>
                    <a:pt x="3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entury Gothic" panose="020B0502020202020204"/>
              </a:endParaRPr>
            </a:p>
          </p:txBody>
        </p:sp>
        <p:sp>
          <p:nvSpPr>
            <p:cNvPr id="47" name="Freeform 12"/>
            <p:cNvSpPr>
              <a:spLocks noEditPoints="1"/>
            </p:cNvSpPr>
            <p:nvPr/>
          </p:nvSpPr>
          <p:spPr bwMode="auto">
            <a:xfrm>
              <a:off x="10534650" y="6297613"/>
              <a:ext cx="258763" cy="295275"/>
            </a:xfrm>
            <a:custGeom>
              <a:avLst/>
              <a:gdLst>
                <a:gd name="T0" fmla="*/ 69 w 69"/>
                <a:gd name="T1" fmla="*/ 35 h 77"/>
                <a:gd name="T2" fmla="*/ 35 w 69"/>
                <a:gd name="T3" fmla="*/ 0 h 77"/>
                <a:gd name="T4" fmla="*/ 0 w 69"/>
                <a:gd name="T5" fmla="*/ 35 h 77"/>
                <a:gd name="T6" fmla="*/ 15 w 69"/>
                <a:gd name="T7" fmla="*/ 77 h 77"/>
                <a:gd name="T8" fmla="*/ 55 w 69"/>
                <a:gd name="T9" fmla="*/ 77 h 77"/>
                <a:gd name="T10" fmla="*/ 69 w 69"/>
                <a:gd name="T11" fmla="*/ 35 h 77"/>
                <a:gd name="T12" fmla="*/ 35 w 69"/>
                <a:gd name="T13" fmla="*/ 9 h 77"/>
                <a:gd name="T14" fmla="*/ 42 w 69"/>
                <a:gd name="T15" fmla="*/ 16 h 77"/>
                <a:gd name="T16" fmla="*/ 35 w 69"/>
                <a:gd name="T17" fmla="*/ 23 h 77"/>
                <a:gd name="T18" fmla="*/ 28 w 69"/>
                <a:gd name="T19" fmla="*/ 16 h 77"/>
                <a:gd name="T20" fmla="*/ 35 w 69"/>
                <a:gd name="T21" fmla="*/ 9 h 77"/>
                <a:gd name="T22" fmla="*/ 48 w 69"/>
                <a:gd name="T23" fmla="*/ 44 h 77"/>
                <a:gd name="T24" fmla="*/ 43 w 69"/>
                <a:gd name="T25" fmla="*/ 49 h 77"/>
                <a:gd name="T26" fmla="*/ 43 w 69"/>
                <a:gd name="T27" fmla="*/ 49 h 77"/>
                <a:gd name="T28" fmla="*/ 43 w 69"/>
                <a:gd name="T29" fmla="*/ 51 h 77"/>
                <a:gd name="T30" fmla="*/ 43 w 69"/>
                <a:gd name="T31" fmla="*/ 71 h 77"/>
                <a:gd name="T32" fmla="*/ 39 w 69"/>
                <a:gd name="T33" fmla="*/ 75 h 77"/>
                <a:gd name="T34" fmla="*/ 35 w 69"/>
                <a:gd name="T35" fmla="*/ 71 h 77"/>
                <a:gd name="T36" fmla="*/ 31 w 69"/>
                <a:gd name="T37" fmla="*/ 75 h 77"/>
                <a:gd name="T38" fmla="*/ 27 w 69"/>
                <a:gd name="T39" fmla="*/ 71 h 77"/>
                <a:gd name="T40" fmla="*/ 27 w 69"/>
                <a:gd name="T41" fmla="*/ 51 h 77"/>
                <a:gd name="T42" fmla="*/ 27 w 69"/>
                <a:gd name="T43" fmla="*/ 49 h 77"/>
                <a:gd name="T44" fmla="*/ 27 w 69"/>
                <a:gd name="T45" fmla="*/ 49 h 77"/>
                <a:gd name="T46" fmla="*/ 21 w 69"/>
                <a:gd name="T47" fmla="*/ 44 h 77"/>
                <a:gd name="T48" fmla="*/ 21 w 69"/>
                <a:gd name="T49" fmla="*/ 31 h 77"/>
                <a:gd name="T50" fmla="*/ 27 w 69"/>
                <a:gd name="T51" fmla="*/ 26 h 77"/>
                <a:gd name="T52" fmla="*/ 29 w 69"/>
                <a:gd name="T53" fmla="*/ 26 h 77"/>
                <a:gd name="T54" fmla="*/ 34 w 69"/>
                <a:gd name="T55" fmla="*/ 31 h 77"/>
                <a:gd name="T56" fmla="*/ 40 w 69"/>
                <a:gd name="T57" fmla="*/ 26 h 77"/>
                <a:gd name="T58" fmla="*/ 43 w 69"/>
                <a:gd name="T59" fmla="*/ 26 h 77"/>
                <a:gd name="T60" fmla="*/ 48 w 69"/>
                <a:gd name="T61" fmla="*/ 31 h 77"/>
                <a:gd name="T62" fmla="*/ 48 w 69"/>
                <a:gd name="T63" fmla="*/ 4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77">
                  <a:moveTo>
                    <a:pt x="69" y="35"/>
                  </a:moveTo>
                  <a:cubicBezTo>
                    <a:pt x="69" y="15"/>
                    <a:pt x="54" y="0"/>
                    <a:pt x="35" y="0"/>
                  </a:cubicBezTo>
                  <a:cubicBezTo>
                    <a:pt x="16" y="0"/>
                    <a:pt x="0" y="15"/>
                    <a:pt x="0" y="35"/>
                  </a:cubicBezTo>
                  <a:cubicBezTo>
                    <a:pt x="0" y="51"/>
                    <a:pt x="15" y="61"/>
                    <a:pt x="15" y="77"/>
                  </a:cubicBezTo>
                  <a:cubicBezTo>
                    <a:pt x="55" y="77"/>
                    <a:pt x="55" y="77"/>
                    <a:pt x="55" y="77"/>
                  </a:cubicBezTo>
                  <a:cubicBezTo>
                    <a:pt x="55" y="60"/>
                    <a:pt x="69" y="51"/>
                    <a:pt x="69" y="35"/>
                  </a:cubicBezTo>
                  <a:close/>
                  <a:moveTo>
                    <a:pt x="35" y="9"/>
                  </a:moveTo>
                  <a:cubicBezTo>
                    <a:pt x="39" y="9"/>
                    <a:pt x="42" y="12"/>
                    <a:pt x="42" y="16"/>
                  </a:cubicBezTo>
                  <a:cubicBezTo>
                    <a:pt x="42" y="20"/>
                    <a:pt x="39" y="23"/>
                    <a:pt x="35" y="23"/>
                  </a:cubicBezTo>
                  <a:cubicBezTo>
                    <a:pt x="31" y="23"/>
                    <a:pt x="28" y="20"/>
                    <a:pt x="28" y="16"/>
                  </a:cubicBezTo>
                  <a:cubicBezTo>
                    <a:pt x="28" y="12"/>
                    <a:pt x="31" y="9"/>
                    <a:pt x="35" y="9"/>
                  </a:cubicBezTo>
                  <a:close/>
                  <a:moveTo>
                    <a:pt x="48" y="44"/>
                  </a:moveTo>
                  <a:cubicBezTo>
                    <a:pt x="48" y="47"/>
                    <a:pt x="46" y="49"/>
                    <a:pt x="43" y="49"/>
                  </a:cubicBezTo>
                  <a:cubicBezTo>
                    <a:pt x="43" y="49"/>
                    <a:pt x="43" y="49"/>
                    <a:pt x="43" y="49"/>
                  </a:cubicBezTo>
                  <a:cubicBezTo>
                    <a:pt x="43" y="50"/>
                    <a:pt x="43" y="50"/>
                    <a:pt x="43" y="51"/>
                  </a:cubicBezTo>
                  <a:cubicBezTo>
                    <a:pt x="43" y="71"/>
                    <a:pt x="43" y="71"/>
                    <a:pt x="43" y="71"/>
                  </a:cubicBezTo>
                  <a:cubicBezTo>
                    <a:pt x="43" y="73"/>
                    <a:pt x="41" y="75"/>
                    <a:pt x="39" y="75"/>
                  </a:cubicBezTo>
                  <a:cubicBezTo>
                    <a:pt x="37" y="75"/>
                    <a:pt x="35" y="73"/>
                    <a:pt x="35" y="71"/>
                  </a:cubicBezTo>
                  <a:cubicBezTo>
                    <a:pt x="35" y="73"/>
                    <a:pt x="33" y="75"/>
                    <a:pt x="31" y="75"/>
                  </a:cubicBezTo>
                  <a:cubicBezTo>
                    <a:pt x="28" y="75"/>
                    <a:pt x="27" y="73"/>
                    <a:pt x="27" y="71"/>
                  </a:cubicBezTo>
                  <a:cubicBezTo>
                    <a:pt x="27" y="51"/>
                    <a:pt x="27" y="51"/>
                    <a:pt x="27" y="51"/>
                  </a:cubicBezTo>
                  <a:cubicBezTo>
                    <a:pt x="27" y="50"/>
                    <a:pt x="27" y="50"/>
                    <a:pt x="27" y="49"/>
                  </a:cubicBezTo>
                  <a:cubicBezTo>
                    <a:pt x="27" y="49"/>
                    <a:pt x="27" y="49"/>
                    <a:pt x="27" y="49"/>
                  </a:cubicBezTo>
                  <a:cubicBezTo>
                    <a:pt x="24" y="49"/>
                    <a:pt x="21" y="47"/>
                    <a:pt x="21" y="44"/>
                  </a:cubicBezTo>
                  <a:cubicBezTo>
                    <a:pt x="21" y="31"/>
                    <a:pt x="21" y="31"/>
                    <a:pt x="21" y="31"/>
                  </a:cubicBezTo>
                  <a:cubicBezTo>
                    <a:pt x="21" y="28"/>
                    <a:pt x="24" y="26"/>
                    <a:pt x="27" y="26"/>
                  </a:cubicBezTo>
                  <a:cubicBezTo>
                    <a:pt x="29" y="26"/>
                    <a:pt x="29" y="26"/>
                    <a:pt x="29" y="26"/>
                  </a:cubicBezTo>
                  <a:cubicBezTo>
                    <a:pt x="34" y="31"/>
                    <a:pt x="34" y="31"/>
                    <a:pt x="34" y="31"/>
                  </a:cubicBezTo>
                  <a:cubicBezTo>
                    <a:pt x="40" y="26"/>
                    <a:pt x="40" y="26"/>
                    <a:pt x="40" y="26"/>
                  </a:cubicBezTo>
                  <a:cubicBezTo>
                    <a:pt x="43" y="26"/>
                    <a:pt x="43" y="26"/>
                    <a:pt x="43" y="26"/>
                  </a:cubicBezTo>
                  <a:cubicBezTo>
                    <a:pt x="46" y="26"/>
                    <a:pt x="48" y="28"/>
                    <a:pt x="48" y="31"/>
                  </a:cubicBezTo>
                  <a:lnTo>
                    <a:pt x="48" y="4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entury Gothic" panose="020B0502020202020204"/>
              </a:endParaRPr>
            </a:p>
          </p:txBody>
        </p:sp>
        <p:sp>
          <p:nvSpPr>
            <p:cNvPr id="48" name="Freeform 13"/>
            <p:cNvSpPr/>
            <p:nvPr/>
          </p:nvSpPr>
          <p:spPr bwMode="auto">
            <a:xfrm>
              <a:off x="10591800" y="6608763"/>
              <a:ext cx="146050" cy="19050"/>
            </a:xfrm>
            <a:custGeom>
              <a:avLst/>
              <a:gdLst>
                <a:gd name="T0" fmla="*/ 39 w 39"/>
                <a:gd name="T1" fmla="*/ 2 h 5"/>
                <a:gd name="T2" fmla="*/ 36 w 39"/>
                <a:gd name="T3" fmla="*/ 5 h 5"/>
                <a:gd name="T4" fmla="*/ 3 w 39"/>
                <a:gd name="T5" fmla="*/ 5 h 5"/>
                <a:gd name="T6" fmla="*/ 0 w 39"/>
                <a:gd name="T7" fmla="*/ 2 h 5"/>
                <a:gd name="T8" fmla="*/ 0 w 39"/>
                <a:gd name="T9" fmla="*/ 2 h 5"/>
                <a:gd name="T10" fmla="*/ 3 w 39"/>
                <a:gd name="T11" fmla="*/ 0 h 5"/>
                <a:gd name="T12" fmla="*/ 36 w 39"/>
                <a:gd name="T13" fmla="*/ 0 h 5"/>
                <a:gd name="T14" fmla="*/ 39 w 39"/>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
                  <a:moveTo>
                    <a:pt x="39" y="2"/>
                  </a:moveTo>
                  <a:cubicBezTo>
                    <a:pt x="39" y="4"/>
                    <a:pt x="38" y="5"/>
                    <a:pt x="36" y="5"/>
                  </a:cubicBezTo>
                  <a:cubicBezTo>
                    <a:pt x="3" y="5"/>
                    <a:pt x="3" y="5"/>
                    <a:pt x="3" y="5"/>
                  </a:cubicBezTo>
                  <a:cubicBezTo>
                    <a:pt x="1" y="5"/>
                    <a:pt x="0" y="4"/>
                    <a:pt x="0" y="2"/>
                  </a:cubicBezTo>
                  <a:cubicBezTo>
                    <a:pt x="0" y="2"/>
                    <a:pt x="0" y="2"/>
                    <a:pt x="0" y="2"/>
                  </a:cubicBezTo>
                  <a:cubicBezTo>
                    <a:pt x="0" y="1"/>
                    <a:pt x="1" y="0"/>
                    <a:pt x="3" y="0"/>
                  </a:cubicBezTo>
                  <a:cubicBezTo>
                    <a:pt x="36" y="0"/>
                    <a:pt x="36" y="0"/>
                    <a:pt x="36" y="0"/>
                  </a:cubicBezTo>
                  <a:cubicBezTo>
                    <a:pt x="38" y="0"/>
                    <a:pt x="39" y="1"/>
                    <a:pt x="39"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089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entury Gothic" panose="020B0502020202020204"/>
              </a:endParaRPr>
            </a:p>
          </p:txBody>
        </p:sp>
      </p:grpSp>
      <p:sp>
        <p:nvSpPr>
          <p:cNvPr id="49" name="矩形 48"/>
          <p:cNvSpPr/>
          <p:nvPr/>
        </p:nvSpPr>
        <p:spPr>
          <a:xfrm>
            <a:off x="1428728" y="3571882"/>
            <a:ext cx="595035" cy="297517"/>
          </a:xfrm>
          <a:prstGeom prst="rect">
            <a:avLst/>
          </a:prstGeom>
        </p:spPr>
        <p:txBody>
          <a:bodyPr wrap="none">
            <a:spAutoFit/>
          </a:bodyPr>
          <a:lstStyle/>
          <a:p>
            <a:pPr algn="just" defTabSz="1219200" fontAlgn="base">
              <a:lnSpc>
                <a:spcPts val="1600"/>
              </a:lnSpc>
              <a:spcBef>
                <a:spcPct val="0"/>
              </a:spcBef>
              <a:spcAft>
                <a:spcPct val="0"/>
              </a:spcAft>
            </a:pP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350"/>
                                        <p:tgtEl>
                                          <p:spTgt spid="22"/>
                                        </p:tgtEl>
                                      </p:cBhvr>
                                    </p:animEffect>
                                  </p:childTnLst>
                                </p:cTn>
                              </p:par>
                              <p:par>
                                <p:cTn id="46" presetID="26" presetClass="emph" presetSubtype="0" fill="hold" grpId="1" nodeType="withEffect">
                                  <p:stCondLst>
                                    <p:cond delay="0"/>
                                  </p:stCondLst>
                                  <p:childTnLst>
                                    <p:animEffect transition="out" filter="fade">
                                      <p:cBhvr>
                                        <p:cTn id="47" dur="400" tmFilter="0, 0; .2, .5; .8, .5; 1, 0"/>
                                        <p:tgtEl>
                                          <p:spTgt spid="22"/>
                                        </p:tgtEl>
                                      </p:cBhvr>
                                    </p:animEffect>
                                    <p:animScale>
                                      <p:cBhvr>
                                        <p:cTn id="48" dur="200" autoRev="1" fill="hold"/>
                                        <p:tgtEl>
                                          <p:spTgt spid="22"/>
                                        </p:tgtEl>
                                      </p:cBhvr>
                                      <p:by x="105000" y="105000"/>
                                    </p:animScale>
                                  </p:childTnLst>
                                </p:cTn>
                              </p:par>
                            </p:childTnLst>
                          </p:cTn>
                        </p:par>
                        <p:par>
                          <p:cTn id="49" fill="hold">
                            <p:stCondLst>
                              <p:cond delay="3900"/>
                            </p:stCondLst>
                            <p:childTnLst>
                              <p:par>
                                <p:cTn id="50" presetID="10"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par>
                          <p:cTn id="53" fill="hold">
                            <p:stCondLst>
                              <p:cond delay="44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350"/>
                                        <p:tgtEl>
                                          <p:spTgt spid="24"/>
                                        </p:tgtEl>
                                      </p:cBhvr>
                                    </p:animEffect>
                                  </p:childTnLst>
                                </p:cTn>
                              </p:par>
                              <p:par>
                                <p:cTn id="57" presetID="26" presetClass="emph" presetSubtype="0" fill="hold" grpId="1" nodeType="withEffect">
                                  <p:stCondLst>
                                    <p:cond delay="0"/>
                                  </p:stCondLst>
                                  <p:childTnLst>
                                    <p:animEffect transition="out" filter="fade">
                                      <p:cBhvr>
                                        <p:cTn id="58" dur="400" tmFilter="0, 0; .2, .5; .8, .5; 1, 0"/>
                                        <p:tgtEl>
                                          <p:spTgt spid="24"/>
                                        </p:tgtEl>
                                      </p:cBhvr>
                                    </p:animEffect>
                                    <p:animScale>
                                      <p:cBhvr>
                                        <p:cTn id="59" dur="200" autoRev="1" fill="hold"/>
                                        <p:tgtEl>
                                          <p:spTgt spid="24"/>
                                        </p:tgtEl>
                                      </p:cBhvr>
                                      <p:by x="105000" y="105000"/>
                                    </p:animScale>
                                  </p:childTnLst>
                                </p:cTn>
                              </p:par>
                            </p:childTnLst>
                          </p:cTn>
                        </p:par>
                        <p:par>
                          <p:cTn id="60" fill="hold">
                            <p:stCondLst>
                              <p:cond delay="4800"/>
                            </p:stCondLst>
                            <p:childTnLst>
                              <p:par>
                                <p:cTn id="61" presetID="10"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par>
                          <p:cTn id="64" fill="hold">
                            <p:stCondLst>
                              <p:cond delay="53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350"/>
                                        <p:tgtEl>
                                          <p:spTgt spid="26"/>
                                        </p:tgtEl>
                                      </p:cBhvr>
                                    </p:animEffect>
                                  </p:childTnLst>
                                </p:cTn>
                              </p:par>
                              <p:par>
                                <p:cTn id="68" presetID="26" presetClass="emph" presetSubtype="0" fill="hold" grpId="1" nodeType="withEffect">
                                  <p:stCondLst>
                                    <p:cond delay="0"/>
                                  </p:stCondLst>
                                  <p:childTnLst>
                                    <p:animEffect transition="out" filter="fade">
                                      <p:cBhvr>
                                        <p:cTn id="69" dur="400" tmFilter="0, 0; .2, .5; .8, .5; 1, 0"/>
                                        <p:tgtEl>
                                          <p:spTgt spid="26"/>
                                        </p:tgtEl>
                                      </p:cBhvr>
                                    </p:animEffect>
                                    <p:animScale>
                                      <p:cBhvr>
                                        <p:cTn id="70" dur="200" autoRev="1" fill="hold"/>
                                        <p:tgtEl>
                                          <p:spTgt spid="26"/>
                                        </p:tgtEl>
                                      </p:cBhvr>
                                      <p:by x="105000" y="105000"/>
                                    </p:animScale>
                                  </p:childTnLst>
                                </p:cTn>
                              </p:par>
                            </p:childTnLst>
                          </p:cTn>
                        </p:par>
                        <p:par>
                          <p:cTn id="71" fill="hold">
                            <p:stCondLst>
                              <p:cond delay="5700"/>
                            </p:stCondLst>
                            <p:childTnLst>
                              <p:par>
                                <p:cTn id="72" presetID="10" presetClass="entr" presetSubtype="0"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childTnLst>
                          </p:cTn>
                        </p:par>
                        <p:par>
                          <p:cTn id="75" fill="hold">
                            <p:stCondLst>
                              <p:cond delay="6200"/>
                            </p:stCondLst>
                            <p:childTnLst>
                              <p:par>
                                <p:cTn id="76" presetID="10" presetClass="entr" presetSubtype="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par>
                          <p:cTn id="79" fill="hold">
                            <p:stCondLst>
                              <p:cond delay="6700"/>
                            </p:stCondLst>
                            <p:childTnLst>
                              <p:par>
                                <p:cTn id="80" presetID="10" presetClass="entr" presetSubtype="0"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350"/>
                                        <p:tgtEl>
                                          <p:spTgt spid="30"/>
                                        </p:tgtEl>
                                      </p:cBhvr>
                                    </p:animEffect>
                                  </p:childTnLst>
                                </p:cTn>
                              </p:par>
                              <p:par>
                                <p:cTn id="83" presetID="26" presetClass="emph" presetSubtype="0" fill="hold" grpId="1" nodeType="withEffect">
                                  <p:stCondLst>
                                    <p:cond delay="0"/>
                                  </p:stCondLst>
                                  <p:childTnLst>
                                    <p:animEffect transition="out" filter="fade">
                                      <p:cBhvr>
                                        <p:cTn id="84" dur="400" tmFilter="0, 0; .2, .5; .8, .5; 1, 0"/>
                                        <p:tgtEl>
                                          <p:spTgt spid="30"/>
                                        </p:tgtEl>
                                      </p:cBhvr>
                                    </p:animEffect>
                                    <p:animScale>
                                      <p:cBhvr>
                                        <p:cTn id="85" dur="200" autoRev="1" fill="hold"/>
                                        <p:tgtEl>
                                          <p:spTgt spid="30"/>
                                        </p:tgtEl>
                                      </p:cBhvr>
                                      <p:by x="105000" y="105000"/>
                                    </p:animScale>
                                  </p:childTnLst>
                                </p:cTn>
                              </p:par>
                            </p:childTnLst>
                          </p:cTn>
                        </p:par>
                        <p:par>
                          <p:cTn id="86" fill="hold">
                            <p:stCondLst>
                              <p:cond delay="7100"/>
                            </p:stCondLst>
                            <p:childTnLst>
                              <p:par>
                                <p:cTn id="87" presetID="10" presetClass="entr" presetSubtype="0"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childTnLst>
                          </p:cTn>
                        </p:par>
                        <p:par>
                          <p:cTn id="90" fill="hold">
                            <p:stCondLst>
                              <p:cond delay="7600"/>
                            </p:stCondLst>
                            <p:childTnLst>
                              <p:par>
                                <p:cTn id="91" presetID="10" presetClass="entr" presetSubtype="0" fill="hold" grpId="0" nodeType="after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par>
                          <p:cTn id="94" fill="hold">
                            <p:stCondLst>
                              <p:cond delay="8100"/>
                            </p:stCondLst>
                            <p:childTnLst>
                              <p:par>
                                <p:cTn id="95" presetID="10" presetClass="entr" presetSubtype="0" fill="hold" grpId="0"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350"/>
                                        <p:tgtEl>
                                          <p:spTgt spid="43"/>
                                        </p:tgtEl>
                                      </p:cBhvr>
                                    </p:animEffect>
                                  </p:childTnLst>
                                </p:cTn>
                              </p:par>
                              <p:par>
                                <p:cTn id="98" presetID="26" presetClass="emph" presetSubtype="0" fill="hold" grpId="1" nodeType="withEffect">
                                  <p:stCondLst>
                                    <p:cond delay="0"/>
                                  </p:stCondLst>
                                  <p:childTnLst>
                                    <p:animEffect transition="out" filter="fade">
                                      <p:cBhvr>
                                        <p:cTn id="99" dur="400" tmFilter="0, 0; .2, .5; .8, .5; 1, 0"/>
                                        <p:tgtEl>
                                          <p:spTgt spid="43"/>
                                        </p:tgtEl>
                                      </p:cBhvr>
                                    </p:animEffect>
                                    <p:animScale>
                                      <p:cBhvr>
                                        <p:cTn id="100" dur="200" autoRev="1" fill="hold"/>
                                        <p:tgtEl>
                                          <p:spTgt spid="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1" grpId="0" animBg="1"/>
      <p:bldP spid="13" grpId="0" animBg="1"/>
      <p:bldP spid="15" grpId="0" animBg="1"/>
      <p:bldP spid="17" grpId="0" animBg="1"/>
      <p:bldP spid="19" grpId="0" animBg="1"/>
      <p:bldP spid="21" grpId="0"/>
      <p:bldP spid="22" grpId="0"/>
      <p:bldP spid="22" grpId="1"/>
      <p:bldP spid="23" grpId="0"/>
      <p:bldP spid="24" grpId="0"/>
      <p:bldP spid="24" grpId="1"/>
      <p:bldP spid="25" grpId="0"/>
      <p:bldP spid="26" grpId="0"/>
      <p:bldP spid="26" grpId="1"/>
      <p:bldP spid="27" grpId="0"/>
      <p:bldP spid="29" grpId="0"/>
      <p:bldP spid="30" grpId="0"/>
      <p:bldP spid="30" grpId="1"/>
      <p:bldP spid="31" grpId="0"/>
      <p:bldP spid="43" grpId="0"/>
      <p:bldP spid="43" grpId="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4139952" y="1635646"/>
            <a:ext cx="4824536" cy="646331"/>
          </a:xfrm>
          <a:prstGeom prst="rect">
            <a:avLst/>
          </a:prstGeom>
          <a:noFill/>
        </p:spPr>
        <p:txBody>
          <a:bodyPr wrap="square" rtlCol="0">
            <a:spAutoFit/>
          </a:bodyPr>
          <a:lstStyle/>
          <a:p>
            <a:pPr algn="ctr"/>
            <a:r>
              <a:rPr lang="zh-CN" altLang="en-US" sz="3600" b="1" spc="300" dirty="0" smtClean="0">
                <a:solidFill>
                  <a:schemeClr val="tx1">
                    <a:lumMod val="85000"/>
                    <a:lumOff val="15000"/>
                  </a:schemeClr>
                </a:solidFill>
                <a:latin typeface="微软雅黑" panose="020B0503020204020204" pitchFamily="34" charset="-122"/>
                <a:ea typeface="微软雅黑" panose="020B0503020204020204" pitchFamily="34" charset="-122"/>
              </a:rPr>
              <a:t>汇报完毕，谢谢观赏</a:t>
            </a:r>
            <a:endParaRPr lang="zh-CN" altLang="en-US" sz="36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371448" y="2281977"/>
            <a:ext cx="2361544" cy="338554"/>
          </a:xfrm>
          <a:prstGeom prst="rect">
            <a:avLst/>
          </a:prstGeom>
          <a:effectLst/>
        </p:spPr>
        <p:txBody>
          <a:bodyPr wrap="none">
            <a:spAutoFit/>
          </a:bodyPr>
          <a:lstStyle/>
          <a:p>
            <a:pPr algn="ct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 汇报人：</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清风</a:t>
            </a: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899"/>
                            </p:stCondLst>
                            <p:childTnLst>
                              <p:par>
                                <p:cTn id="13" presetID="47"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8" name="五边形 7"/>
          <p:cNvSpPr/>
          <p:nvPr/>
        </p:nvSpPr>
        <p:spPr>
          <a:xfrm>
            <a:off x="778946" y="2636373"/>
            <a:ext cx="864096" cy="432048"/>
          </a:xfrm>
          <a:prstGeom prst="homePlate">
            <a:avLst/>
          </a:prstGeom>
          <a:solidFill>
            <a:srgbClr val="00B0F0"/>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cxnSp>
        <p:nvCxnSpPr>
          <p:cNvPr id="9" name="直接箭头连接符 8"/>
          <p:cNvCxnSpPr/>
          <p:nvPr/>
        </p:nvCxnSpPr>
        <p:spPr>
          <a:xfrm flipV="1">
            <a:off x="1571604" y="2852398"/>
            <a:ext cx="6694146" cy="5104"/>
          </a:xfrm>
          <a:prstGeom prst="straightConnector1">
            <a:avLst/>
          </a:prstGeom>
          <a:ln>
            <a:solidFill>
              <a:srgbClr val="3D73A9"/>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99092" y="2780390"/>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椭圆 10"/>
          <p:cNvSpPr/>
          <p:nvPr/>
        </p:nvSpPr>
        <p:spPr>
          <a:xfrm>
            <a:off x="2713472" y="278877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2" name="椭圆 11"/>
          <p:cNvSpPr/>
          <p:nvPr/>
        </p:nvSpPr>
        <p:spPr>
          <a:xfrm>
            <a:off x="3500430" y="278877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3" name="椭圆 12"/>
          <p:cNvSpPr/>
          <p:nvPr/>
        </p:nvSpPr>
        <p:spPr>
          <a:xfrm>
            <a:off x="4286248" y="278877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4" name="椭圆 13"/>
          <p:cNvSpPr/>
          <p:nvPr/>
        </p:nvSpPr>
        <p:spPr>
          <a:xfrm>
            <a:off x="5072066" y="278877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2" name="组合 14"/>
          <p:cNvGrpSpPr/>
          <p:nvPr/>
        </p:nvGrpSpPr>
        <p:grpSpPr>
          <a:xfrm>
            <a:off x="1281614" y="853672"/>
            <a:ext cx="1824293" cy="1489809"/>
            <a:chOff x="1379555" y="1131151"/>
            <a:chExt cx="1824293" cy="1489809"/>
          </a:xfrm>
        </p:grpSpPr>
        <p:sp>
          <p:nvSpPr>
            <p:cNvPr id="16" name="泪滴形 15"/>
            <p:cNvSpPr/>
            <p:nvPr/>
          </p:nvSpPr>
          <p:spPr>
            <a:xfrm rot="8100000">
              <a:off x="1379555" y="1131151"/>
              <a:ext cx="1489809" cy="1489809"/>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6"/>
            <p:cNvSpPr txBox="1"/>
            <p:nvPr/>
          </p:nvSpPr>
          <p:spPr bwMode="auto">
            <a:xfrm>
              <a:off x="1621135" y="1646138"/>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18" name="矩形 17"/>
            <p:cNvSpPr/>
            <p:nvPr/>
          </p:nvSpPr>
          <p:spPr bwMode="auto">
            <a:xfrm>
              <a:off x="1635499" y="1280072"/>
              <a:ext cx="1568349" cy="276999"/>
            </a:xfrm>
            <a:prstGeom prst="rect">
              <a:avLst/>
            </a:prstGeom>
          </p:spPr>
          <p:txBody>
            <a:bodyPr wrap="square">
              <a:spAutoFit/>
            </a:bodyPr>
            <a:lstStyle/>
            <a:p>
              <a:pPr>
                <a:defRPr/>
              </a:pPr>
              <a:r>
                <a:rPr lang="zh-CN" altLang="en-US" sz="1200" b="1" dirty="0" smtClean="0">
                  <a:solidFill>
                    <a:schemeClr val="bg1"/>
                  </a:solidFill>
                  <a:latin typeface="微软雅黑" panose="020B0503020204020204" pitchFamily="34" charset="-122"/>
                  <a:ea typeface="微软雅黑" panose="020B0503020204020204" pitchFamily="34" charset="-122"/>
                </a:rPr>
                <a:t>标题</a:t>
              </a:r>
              <a:endParaRPr lang="zh-CN" altLang="en-US" sz="12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3" name="组合 18"/>
          <p:cNvGrpSpPr/>
          <p:nvPr/>
        </p:nvGrpSpPr>
        <p:grpSpPr>
          <a:xfrm>
            <a:off x="2857488" y="857238"/>
            <a:ext cx="1847329" cy="1489809"/>
            <a:chOff x="4068032" y="1131151"/>
            <a:chExt cx="1847329" cy="1489809"/>
          </a:xfrm>
        </p:grpSpPr>
        <p:sp>
          <p:nvSpPr>
            <p:cNvPr id="20" name="泪滴形 19"/>
            <p:cNvSpPr/>
            <p:nvPr/>
          </p:nvSpPr>
          <p:spPr>
            <a:xfrm rot="8100000">
              <a:off x="4068032" y="1131151"/>
              <a:ext cx="1489809" cy="1489809"/>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TextBox 20"/>
            <p:cNvSpPr txBox="1"/>
            <p:nvPr/>
          </p:nvSpPr>
          <p:spPr bwMode="auto">
            <a:xfrm>
              <a:off x="4332648" y="1677627"/>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22" name="矩形 21"/>
            <p:cNvSpPr/>
            <p:nvPr/>
          </p:nvSpPr>
          <p:spPr bwMode="auto">
            <a:xfrm>
              <a:off x="4347012" y="1311561"/>
              <a:ext cx="1568349" cy="276999"/>
            </a:xfrm>
            <a:prstGeom prst="rect">
              <a:avLst/>
            </a:prstGeom>
          </p:spPr>
          <p:txBody>
            <a:bodyPr wrap="square">
              <a:spAutoFit/>
            </a:bodyPr>
            <a:lstStyle/>
            <a:p>
              <a:pPr>
                <a:defRPr/>
              </a:pPr>
              <a:r>
                <a:rPr lang="zh-CN" altLang="en-US" sz="1200" b="1"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7" name="组合 22"/>
          <p:cNvGrpSpPr/>
          <p:nvPr/>
        </p:nvGrpSpPr>
        <p:grpSpPr>
          <a:xfrm>
            <a:off x="5973409" y="838016"/>
            <a:ext cx="1670425" cy="1497318"/>
            <a:chOff x="6756509" y="1131151"/>
            <a:chExt cx="1670425" cy="1497318"/>
          </a:xfrm>
        </p:grpSpPr>
        <p:sp>
          <p:nvSpPr>
            <p:cNvPr id="24" name="泪滴形 23"/>
            <p:cNvSpPr/>
            <p:nvPr/>
          </p:nvSpPr>
          <p:spPr>
            <a:xfrm rot="8100000">
              <a:off x="6756509" y="1131151"/>
              <a:ext cx="1489809" cy="1489809"/>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TextBox 24"/>
            <p:cNvSpPr txBox="1"/>
            <p:nvPr/>
          </p:nvSpPr>
          <p:spPr bwMode="auto">
            <a:xfrm>
              <a:off x="6972155" y="1705139"/>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26" name="矩形 25"/>
            <p:cNvSpPr/>
            <p:nvPr/>
          </p:nvSpPr>
          <p:spPr bwMode="auto">
            <a:xfrm>
              <a:off x="6858585" y="1339073"/>
              <a:ext cx="1568349" cy="276999"/>
            </a:xfrm>
            <a:prstGeom prst="rect">
              <a:avLst/>
            </a:prstGeom>
          </p:spPr>
          <p:txBody>
            <a:bodyPr wrap="square">
              <a:spAutoFit/>
            </a:bodyPr>
            <a:lstStyle/>
            <a:p>
              <a:pPr>
                <a:defRPr/>
              </a:pPr>
              <a:r>
                <a:rPr lang="zh-CN" altLang="en-US" sz="1200" b="1"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15" name="组合 26"/>
          <p:cNvGrpSpPr/>
          <p:nvPr/>
        </p:nvGrpSpPr>
        <p:grpSpPr>
          <a:xfrm>
            <a:off x="2050337" y="3357568"/>
            <a:ext cx="1803996" cy="1489809"/>
            <a:chOff x="2749460" y="3723437"/>
            <a:chExt cx="1803996" cy="1489809"/>
          </a:xfrm>
        </p:grpSpPr>
        <p:sp>
          <p:nvSpPr>
            <p:cNvPr id="28" name="泪滴形 27"/>
            <p:cNvSpPr/>
            <p:nvPr/>
          </p:nvSpPr>
          <p:spPr>
            <a:xfrm rot="13500000" flipV="1">
              <a:off x="2749460" y="3723437"/>
              <a:ext cx="1489809" cy="1489809"/>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TextBox 28"/>
            <p:cNvSpPr txBox="1"/>
            <p:nvPr/>
          </p:nvSpPr>
          <p:spPr bwMode="auto">
            <a:xfrm>
              <a:off x="2915816" y="4159670"/>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30" name="矩形 29"/>
            <p:cNvSpPr/>
            <p:nvPr/>
          </p:nvSpPr>
          <p:spPr bwMode="auto">
            <a:xfrm>
              <a:off x="2985107" y="3794875"/>
              <a:ext cx="1568349" cy="276999"/>
            </a:xfrm>
            <a:prstGeom prst="rect">
              <a:avLst/>
            </a:prstGeom>
          </p:spPr>
          <p:txBody>
            <a:bodyPr wrap="square">
              <a:spAutoFit/>
            </a:bodyPr>
            <a:lstStyle/>
            <a:p>
              <a:pPr>
                <a:defRPr/>
              </a:pPr>
              <a:r>
                <a:rPr lang="zh-CN" altLang="en-US" sz="1200" b="1"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19" name="组合 30"/>
          <p:cNvGrpSpPr/>
          <p:nvPr/>
        </p:nvGrpSpPr>
        <p:grpSpPr>
          <a:xfrm>
            <a:off x="3632360" y="3357568"/>
            <a:ext cx="1796896" cy="1489809"/>
            <a:chOff x="5437937" y="3723437"/>
            <a:chExt cx="1796896" cy="1489809"/>
          </a:xfrm>
        </p:grpSpPr>
        <p:sp>
          <p:nvSpPr>
            <p:cNvPr id="32" name="泪滴形 31"/>
            <p:cNvSpPr/>
            <p:nvPr/>
          </p:nvSpPr>
          <p:spPr>
            <a:xfrm rot="13500000" flipV="1">
              <a:off x="5437937" y="3723437"/>
              <a:ext cx="1489809" cy="1489809"/>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TextBox 32"/>
            <p:cNvSpPr txBox="1"/>
            <p:nvPr/>
          </p:nvSpPr>
          <p:spPr bwMode="auto">
            <a:xfrm>
              <a:off x="5652120" y="4187182"/>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34" name="矩形 33"/>
            <p:cNvSpPr/>
            <p:nvPr/>
          </p:nvSpPr>
          <p:spPr bwMode="auto">
            <a:xfrm>
              <a:off x="5666484" y="3821116"/>
              <a:ext cx="1568349" cy="276999"/>
            </a:xfrm>
            <a:prstGeom prst="rect">
              <a:avLst/>
            </a:prstGeom>
          </p:spPr>
          <p:txBody>
            <a:bodyPr wrap="square">
              <a:spAutoFit/>
            </a:bodyPr>
            <a:lstStyle/>
            <a:p>
              <a:pPr>
                <a:defRPr/>
              </a:pPr>
              <a:r>
                <a:rPr lang="zh-CN" altLang="en-US" sz="1200" b="1" dirty="0" smtClean="0">
                  <a:solidFill>
                    <a:schemeClr val="bg1"/>
                  </a:solidFill>
                  <a:latin typeface="微软雅黑" panose="020B0503020204020204" pitchFamily="34" charset="-122"/>
                  <a:ea typeface="微软雅黑" panose="020B0503020204020204" pitchFamily="34" charset="-122"/>
                </a:rPr>
                <a:t>标题</a:t>
              </a:r>
            </a:p>
          </p:txBody>
        </p:sp>
      </p:grpSp>
      <p:sp>
        <p:nvSpPr>
          <p:cNvPr id="35" name="矩形 34"/>
          <p:cNvSpPr/>
          <p:nvPr/>
        </p:nvSpPr>
        <p:spPr bwMode="auto">
          <a:xfrm>
            <a:off x="1716124" y="3068421"/>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1995</a:t>
            </a:r>
            <a:endParaRPr lang="zh-CN" altLang="en-US" sz="1600" b="1" dirty="0">
              <a:solidFill>
                <a:schemeClr val="tx1">
                  <a:lumMod val="95000"/>
                  <a:lumOff val="5000"/>
                </a:schemeClr>
              </a:solidFill>
            </a:endParaRPr>
          </a:p>
        </p:txBody>
      </p:sp>
      <p:sp>
        <p:nvSpPr>
          <p:cNvPr id="36" name="矩形 35"/>
          <p:cNvSpPr/>
          <p:nvPr/>
        </p:nvSpPr>
        <p:spPr bwMode="auto">
          <a:xfrm>
            <a:off x="2357422" y="2296065"/>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2003</a:t>
            </a:r>
            <a:endParaRPr lang="zh-CN" altLang="en-US" sz="1600" b="1" dirty="0">
              <a:solidFill>
                <a:schemeClr val="tx1">
                  <a:lumMod val="95000"/>
                  <a:lumOff val="5000"/>
                </a:schemeClr>
              </a:solidFill>
            </a:endParaRPr>
          </a:p>
        </p:txBody>
      </p:sp>
      <p:sp>
        <p:nvSpPr>
          <p:cNvPr id="37" name="矩形 36"/>
          <p:cNvSpPr/>
          <p:nvPr/>
        </p:nvSpPr>
        <p:spPr bwMode="auto">
          <a:xfrm>
            <a:off x="3214678" y="3019014"/>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2009</a:t>
            </a:r>
            <a:endParaRPr lang="zh-CN" altLang="en-US" sz="1600" b="1" dirty="0">
              <a:solidFill>
                <a:schemeClr val="tx1">
                  <a:lumMod val="95000"/>
                  <a:lumOff val="5000"/>
                </a:schemeClr>
              </a:solidFill>
            </a:endParaRPr>
          </a:p>
        </p:txBody>
      </p:sp>
      <p:sp>
        <p:nvSpPr>
          <p:cNvPr id="38" name="矩形 37"/>
          <p:cNvSpPr/>
          <p:nvPr/>
        </p:nvSpPr>
        <p:spPr bwMode="auto">
          <a:xfrm>
            <a:off x="4786314" y="3028374"/>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2012</a:t>
            </a:r>
            <a:endParaRPr lang="zh-CN" altLang="en-US" sz="1600" b="1" dirty="0">
              <a:solidFill>
                <a:schemeClr val="tx1">
                  <a:lumMod val="95000"/>
                  <a:lumOff val="5000"/>
                </a:schemeClr>
              </a:solidFill>
            </a:endParaRPr>
          </a:p>
        </p:txBody>
      </p:sp>
      <p:sp>
        <p:nvSpPr>
          <p:cNvPr id="39" name="矩形 38"/>
          <p:cNvSpPr/>
          <p:nvPr/>
        </p:nvSpPr>
        <p:spPr bwMode="auto">
          <a:xfrm>
            <a:off x="4000496" y="2335334"/>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2011</a:t>
            </a:r>
            <a:endParaRPr lang="zh-CN" altLang="en-US" sz="1600" b="1" dirty="0">
              <a:solidFill>
                <a:schemeClr val="tx1">
                  <a:lumMod val="95000"/>
                  <a:lumOff val="5000"/>
                </a:schemeClr>
              </a:solidFill>
            </a:endParaRPr>
          </a:p>
        </p:txBody>
      </p:sp>
      <p:sp>
        <p:nvSpPr>
          <p:cNvPr id="40" name="矩形 39"/>
          <p:cNvSpPr/>
          <p:nvPr/>
        </p:nvSpPr>
        <p:spPr bwMode="auto">
          <a:xfrm>
            <a:off x="5572132" y="2357436"/>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2014</a:t>
            </a:r>
            <a:endParaRPr lang="zh-CN" altLang="en-US" sz="1600" b="1" dirty="0">
              <a:solidFill>
                <a:schemeClr val="tx1">
                  <a:lumMod val="95000"/>
                  <a:lumOff val="5000"/>
                </a:schemeClr>
              </a:solidFill>
            </a:endParaRPr>
          </a:p>
        </p:txBody>
      </p:sp>
      <p:sp>
        <p:nvSpPr>
          <p:cNvPr id="41" name="椭圆 40"/>
          <p:cNvSpPr/>
          <p:nvPr/>
        </p:nvSpPr>
        <p:spPr>
          <a:xfrm>
            <a:off x="5857884" y="278606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42" name="组合 30"/>
          <p:cNvGrpSpPr/>
          <p:nvPr/>
        </p:nvGrpSpPr>
        <p:grpSpPr>
          <a:xfrm>
            <a:off x="5214942" y="3286130"/>
            <a:ext cx="1796896" cy="1489809"/>
            <a:chOff x="5437937" y="3723437"/>
            <a:chExt cx="1796896" cy="1489809"/>
          </a:xfrm>
        </p:grpSpPr>
        <p:sp>
          <p:nvSpPr>
            <p:cNvPr id="43" name="泪滴形 42"/>
            <p:cNvSpPr/>
            <p:nvPr/>
          </p:nvSpPr>
          <p:spPr>
            <a:xfrm rot="13500000" flipV="1">
              <a:off x="5437937" y="3723437"/>
              <a:ext cx="1489809" cy="1489809"/>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TextBox 43"/>
            <p:cNvSpPr txBox="1"/>
            <p:nvPr/>
          </p:nvSpPr>
          <p:spPr bwMode="auto">
            <a:xfrm>
              <a:off x="5652120" y="4187182"/>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45" name="矩形 44"/>
            <p:cNvSpPr/>
            <p:nvPr/>
          </p:nvSpPr>
          <p:spPr bwMode="auto">
            <a:xfrm>
              <a:off x="5666484" y="3821116"/>
              <a:ext cx="1568349" cy="276999"/>
            </a:xfrm>
            <a:prstGeom prst="rect">
              <a:avLst/>
            </a:prstGeom>
          </p:spPr>
          <p:txBody>
            <a:bodyPr wrap="square">
              <a:spAutoFit/>
            </a:bodyPr>
            <a:lstStyle/>
            <a:p>
              <a:pPr>
                <a:defRPr/>
              </a:pPr>
              <a:r>
                <a:rPr lang="zh-CN" altLang="en-US" sz="1200" b="1"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46" name="组合 22"/>
          <p:cNvGrpSpPr/>
          <p:nvPr/>
        </p:nvGrpSpPr>
        <p:grpSpPr>
          <a:xfrm>
            <a:off x="4500562" y="857238"/>
            <a:ext cx="1798359" cy="1497318"/>
            <a:chOff x="6756509" y="1131151"/>
            <a:chExt cx="1798359" cy="1497318"/>
          </a:xfrm>
        </p:grpSpPr>
        <p:sp>
          <p:nvSpPr>
            <p:cNvPr id="47" name="泪滴形 46"/>
            <p:cNvSpPr/>
            <p:nvPr/>
          </p:nvSpPr>
          <p:spPr>
            <a:xfrm rot="8100000">
              <a:off x="6756509" y="1131151"/>
              <a:ext cx="1489809" cy="1489809"/>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TextBox 47"/>
            <p:cNvSpPr txBox="1"/>
            <p:nvPr/>
          </p:nvSpPr>
          <p:spPr bwMode="auto">
            <a:xfrm>
              <a:off x="6972155" y="1705139"/>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49" name="矩形 48"/>
            <p:cNvSpPr/>
            <p:nvPr/>
          </p:nvSpPr>
          <p:spPr bwMode="auto">
            <a:xfrm>
              <a:off x="6986519" y="1339073"/>
              <a:ext cx="1568349" cy="276999"/>
            </a:xfrm>
            <a:prstGeom prst="rect">
              <a:avLst/>
            </a:prstGeom>
          </p:spPr>
          <p:txBody>
            <a:bodyPr wrap="square">
              <a:spAutoFit/>
            </a:bodyPr>
            <a:lstStyle/>
            <a:p>
              <a:pPr>
                <a:defRPr/>
              </a:pPr>
              <a:r>
                <a:rPr lang="zh-CN" altLang="en-US" sz="1200" b="1" dirty="0" smtClean="0">
                  <a:solidFill>
                    <a:schemeClr val="bg1"/>
                  </a:solidFill>
                  <a:latin typeface="微软雅黑" panose="020B0503020204020204" pitchFamily="34" charset="-122"/>
                  <a:ea typeface="微软雅黑" panose="020B0503020204020204" pitchFamily="34" charset="-122"/>
                </a:rPr>
                <a:t>标题</a:t>
              </a:r>
            </a:p>
          </p:txBody>
        </p:sp>
      </p:grpSp>
      <p:sp>
        <p:nvSpPr>
          <p:cNvPr id="52" name="椭圆 51"/>
          <p:cNvSpPr/>
          <p:nvPr/>
        </p:nvSpPr>
        <p:spPr>
          <a:xfrm>
            <a:off x="6642562" y="278606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53" name="矩形 52"/>
          <p:cNvSpPr/>
          <p:nvPr/>
        </p:nvSpPr>
        <p:spPr bwMode="auto">
          <a:xfrm>
            <a:off x="6357950" y="3000378"/>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2018</a:t>
            </a:r>
            <a:endParaRPr lang="zh-CN" altLang="en-US" sz="1600" b="1" dirty="0">
              <a:solidFill>
                <a:schemeClr val="tx1">
                  <a:lumMod val="95000"/>
                  <a:lumOff val="5000"/>
                </a:schemeClr>
              </a:solidFill>
            </a:endParaRPr>
          </a:p>
        </p:txBody>
      </p:sp>
      <p:sp>
        <p:nvSpPr>
          <p:cNvPr id="54" name="椭圆 53"/>
          <p:cNvSpPr/>
          <p:nvPr/>
        </p:nvSpPr>
        <p:spPr>
          <a:xfrm>
            <a:off x="7428380" y="2786064"/>
            <a:ext cx="144016" cy="144016"/>
          </a:xfrm>
          <a:prstGeom prst="ellipse">
            <a:avLst/>
          </a:prstGeom>
          <a:solidFill>
            <a:srgbClr val="3D73A9"/>
          </a:solidFill>
          <a:ln>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55" name="组合 30"/>
          <p:cNvGrpSpPr/>
          <p:nvPr/>
        </p:nvGrpSpPr>
        <p:grpSpPr>
          <a:xfrm>
            <a:off x="6775632" y="3286130"/>
            <a:ext cx="1722171" cy="1489809"/>
            <a:chOff x="5437937" y="3723437"/>
            <a:chExt cx="1722171" cy="1489809"/>
          </a:xfrm>
        </p:grpSpPr>
        <p:sp>
          <p:nvSpPr>
            <p:cNvPr id="56" name="泪滴形 55"/>
            <p:cNvSpPr/>
            <p:nvPr/>
          </p:nvSpPr>
          <p:spPr>
            <a:xfrm rot="13500000" flipV="1">
              <a:off x="5437937" y="3723437"/>
              <a:ext cx="1489809" cy="1489809"/>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TextBox 56"/>
            <p:cNvSpPr txBox="1"/>
            <p:nvPr/>
          </p:nvSpPr>
          <p:spPr bwMode="auto">
            <a:xfrm>
              <a:off x="5652120" y="4187182"/>
              <a:ext cx="1104592" cy="923330"/>
            </a:xfrm>
            <a:prstGeom prst="rect">
              <a:avLst/>
            </a:prstGeom>
            <a:noFill/>
          </p:spPr>
          <p:txBody>
            <a:bodyPr wrap="square">
              <a:spAutoFit/>
            </a:bodyPr>
            <a:lstStyle/>
            <a:p>
              <a:pPr>
                <a:lnSpc>
                  <a:spcPct val="150000"/>
                </a:lnSpc>
              </a:pPr>
              <a:r>
                <a:rPr lang="zh-CN" altLang="en-US" sz="1200" dirty="0">
                  <a:solidFill>
                    <a:schemeClr val="bg1"/>
                  </a:solidFill>
                </a:rPr>
                <a:t>这里输入简单的文字概述这里输入</a:t>
              </a:r>
              <a:r>
                <a:rPr lang="zh-CN" altLang="en-US" sz="1200" dirty="0" smtClean="0">
                  <a:solidFill>
                    <a:schemeClr val="bg1"/>
                  </a:solidFill>
                </a:rPr>
                <a:t>简单</a:t>
              </a:r>
              <a:endParaRPr lang="zh-CN" altLang="en-US" sz="1200" dirty="0">
                <a:solidFill>
                  <a:schemeClr val="bg1"/>
                </a:solidFill>
                <a:latin typeface="Calibri" panose="020F0502020204030204" pitchFamily="34" charset="0"/>
              </a:endParaRPr>
            </a:p>
          </p:txBody>
        </p:sp>
        <p:sp>
          <p:nvSpPr>
            <p:cNvPr id="58" name="矩形 57"/>
            <p:cNvSpPr/>
            <p:nvPr/>
          </p:nvSpPr>
          <p:spPr bwMode="auto">
            <a:xfrm>
              <a:off x="5591759" y="3821116"/>
              <a:ext cx="1568349" cy="276999"/>
            </a:xfrm>
            <a:prstGeom prst="rect">
              <a:avLst/>
            </a:prstGeom>
          </p:spPr>
          <p:txBody>
            <a:bodyPr wrap="square">
              <a:spAutoFit/>
            </a:bodyPr>
            <a:lstStyle/>
            <a:p>
              <a:pPr>
                <a:defRPr/>
              </a:pPr>
              <a:r>
                <a:rPr lang="zh-CN" altLang="en-US" sz="1200" b="1" dirty="0" smtClean="0">
                  <a:solidFill>
                    <a:schemeClr val="bg1"/>
                  </a:solidFill>
                  <a:latin typeface="微软雅黑" panose="020B0503020204020204" pitchFamily="34" charset="-122"/>
                  <a:ea typeface="微软雅黑" panose="020B0503020204020204" pitchFamily="34" charset="-122"/>
                </a:rPr>
                <a:t>标题</a:t>
              </a:r>
            </a:p>
          </p:txBody>
        </p:sp>
      </p:grpSp>
      <p:sp>
        <p:nvSpPr>
          <p:cNvPr id="59" name="矩形 58"/>
          <p:cNvSpPr/>
          <p:nvPr/>
        </p:nvSpPr>
        <p:spPr bwMode="auto">
          <a:xfrm>
            <a:off x="7143768" y="2357436"/>
            <a:ext cx="784174" cy="338554"/>
          </a:xfrm>
          <a:prstGeom prst="rect">
            <a:avLst/>
          </a:prstGeom>
        </p:spPr>
        <p:txBody>
          <a:bodyPr wrap="square">
            <a:spAutoFit/>
          </a:bodyPr>
          <a:lstStyle/>
          <a:p>
            <a:pPr>
              <a:defRPr/>
            </a:pPr>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2019</a:t>
            </a:r>
            <a:endParaRPr lang="zh-CN" altLang="en-US" sz="1600" b="1" dirty="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3" presetClass="entr" presetSubtype="3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4*#ppt_w"/>
                                          </p:val>
                                        </p:tav>
                                        <p:tav tm="100000">
                                          <p:val>
                                            <p:strVal val="#ppt_w"/>
                                          </p:val>
                                        </p:tav>
                                      </p:tavLst>
                                    </p:anim>
                                    <p:anim calcmode="lin" valueType="num">
                                      <p:cBhvr>
                                        <p:cTn id="27" dur="500" fill="hold"/>
                                        <p:tgtEl>
                                          <p:spTgt spid="10"/>
                                        </p:tgtEl>
                                        <p:attrNameLst>
                                          <p:attrName>ppt_h</p:attrName>
                                        </p:attrNameLst>
                                      </p:cBhvr>
                                      <p:tavLst>
                                        <p:tav tm="0">
                                          <p:val>
                                            <p:strVal val="4*#ppt_h"/>
                                          </p:val>
                                        </p:tav>
                                        <p:tav tm="100000">
                                          <p:val>
                                            <p:strVal val="#ppt_h"/>
                                          </p:val>
                                        </p:tav>
                                      </p:tavLst>
                                    </p:anim>
                                  </p:childTnLst>
                                </p:cTn>
                              </p:par>
                              <p:par>
                                <p:cTn id="28" presetID="47"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23" presetClass="entr" presetSubtype="3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strVal val="4*#ppt_w"/>
                                          </p:val>
                                        </p:tav>
                                        <p:tav tm="100000">
                                          <p:val>
                                            <p:strVal val="#ppt_w"/>
                                          </p:val>
                                        </p:tav>
                                      </p:tavLst>
                                    </p:anim>
                                    <p:anim calcmode="lin" valueType="num">
                                      <p:cBhvr>
                                        <p:cTn id="42" dur="500" fill="hold"/>
                                        <p:tgtEl>
                                          <p:spTgt spid="11"/>
                                        </p:tgtEl>
                                        <p:attrNameLst>
                                          <p:attrName>ppt_h</p:attrName>
                                        </p:attrNameLst>
                                      </p:cBhvr>
                                      <p:tavLst>
                                        <p:tav tm="0">
                                          <p:val>
                                            <p:strVal val="4*#ppt_h"/>
                                          </p:val>
                                        </p:tav>
                                        <p:tav tm="100000">
                                          <p:val>
                                            <p:strVal val="#ppt_h"/>
                                          </p:val>
                                        </p:tav>
                                      </p:tavLst>
                                    </p:anim>
                                  </p:childTnLst>
                                </p:cTn>
                              </p:par>
                            </p:childTnLst>
                          </p:cTn>
                        </p:par>
                        <p:par>
                          <p:cTn id="43" fill="hold">
                            <p:stCondLst>
                              <p:cond delay="3000"/>
                            </p:stCondLst>
                            <p:childTnLst>
                              <p:par>
                                <p:cTn id="44" presetID="42"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3" presetClass="entr" presetSubtype="32"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strVal val="4*#ppt_w"/>
                                          </p:val>
                                        </p:tav>
                                        <p:tav tm="100000">
                                          <p:val>
                                            <p:strVal val="#ppt_w"/>
                                          </p:val>
                                        </p:tav>
                                      </p:tavLst>
                                    </p:anim>
                                    <p:anim calcmode="lin" valueType="num">
                                      <p:cBhvr>
                                        <p:cTn id="58" dur="500" fill="hold"/>
                                        <p:tgtEl>
                                          <p:spTgt spid="12"/>
                                        </p:tgtEl>
                                        <p:attrNameLst>
                                          <p:attrName>ppt_h</p:attrName>
                                        </p:attrNameLst>
                                      </p:cBhvr>
                                      <p:tavLst>
                                        <p:tav tm="0">
                                          <p:val>
                                            <p:strVal val="4*#ppt_h"/>
                                          </p:val>
                                        </p:tav>
                                        <p:tav tm="100000">
                                          <p:val>
                                            <p:strVal val="#ppt_h"/>
                                          </p:val>
                                        </p:tav>
                                      </p:tavLst>
                                    </p:anim>
                                  </p:childTnLst>
                                </p:cTn>
                              </p:par>
                            </p:childTnLst>
                          </p:cTn>
                        </p:par>
                        <p:par>
                          <p:cTn id="59" fill="hold">
                            <p:stCondLst>
                              <p:cond delay="4500"/>
                            </p:stCondLst>
                            <p:childTnLst>
                              <p:par>
                                <p:cTn id="60" presetID="47" presetClass="entr" presetSubtype="0"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1000"/>
                                        <p:tgtEl>
                                          <p:spTgt spid="3"/>
                                        </p:tgtEl>
                                      </p:cBhvr>
                                    </p:animEffect>
                                    <p:anim calcmode="lin" valueType="num">
                                      <p:cBhvr>
                                        <p:cTn id="63" dur="1000" fill="hold"/>
                                        <p:tgtEl>
                                          <p:spTgt spid="3"/>
                                        </p:tgtEl>
                                        <p:attrNameLst>
                                          <p:attrName>ppt_x</p:attrName>
                                        </p:attrNameLst>
                                      </p:cBhvr>
                                      <p:tavLst>
                                        <p:tav tm="0">
                                          <p:val>
                                            <p:strVal val="#ppt_x"/>
                                          </p:val>
                                        </p:tav>
                                        <p:tav tm="100000">
                                          <p:val>
                                            <p:strVal val="#ppt_x"/>
                                          </p:val>
                                        </p:tav>
                                      </p:tavLst>
                                    </p:anim>
                                    <p:anim calcmode="lin" valueType="num">
                                      <p:cBhvr>
                                        <p:cTn id="64" dur="1000" fill="hold"/>
                                        <p:tgtEl>
                                          <p:spTgt spid="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23" presetClass="entr" presetSubtype="32"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ppt_w"/>
                                          </p:val>
                                        </p:tav>
                                        <p:tav tm="100000">
                                          <p:val>
                                            <p:strVal val="#ppt_w"/>
                                          </p:val>
                                        </p:tav>
                                      </p:tavLst>
                                    </p:anim>
                                    <p:anim calcmode="lin" valueType="num">
                                      <p:cBhvr>
                                        <p:cTn id="74" dur="500" fill="hold"/>
                                        <p:tgtEl>
                                          <p:spTgt spid="13"/>
                                        </p:tgtEl>
                                        <p:attrNameLst>
                                          <p:attrName>ppt_h</p:attrName>
                                        </p:attrNameLst>
                                      </p:cBhvr>
                                      <p:tavLst>
                                        <p:tav tm="0">
                                          <p:val>
                                            <p:strVal val="4*#ppt_h"/>
                                          </p:val>
                                        </p:tav>
                                        <p:tav tm="100000">
                                          <p:val>
                                            <p:strVal val="#ppt_h"/>
                                          </p:val>
                                        </p:tav>
                                      </p:tavLst>
                                    </p:anim>
                                  </p:childTnLst>
                                </p:cTn>
                              </p:par>
                            </p:childTnLst>
                          </p:cTn>
                        </p:par>
                        <p:par>
                          <p:cTn id="75" fill="hold">
                            <p:stCondLst>
                              <p:cond delay="6000"/>
                            </p:stCondLst>
                            <p:childTnLst>
                              <p:par>
                                <p:cTn id="76" presetID="42" presetClass="entr" presetSubtype="0" fill="hold"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1000"/>
                                        <p:tgtEl>
                                          <p:spTgt spid="19"/>
                                        </p:tgtEl>
                                      </p:cBhvr>
                                    </p:animEffect>
                                    <p:anim calcmode="lin" valueType="num">
                                      <p:cBhvr>
                                        <p:cTn id="79" dur="1000" fill="hold"/>
                                        <p:tgtEl>
                                          <p:spTgt spid="19"/>
                                        </p:tgtEl>
                                        <p:attrNameLst>
                                          <p:attrName>ppt_x</p:attrName>
                                        </p:attrNameLst>
                                      </p:cBhvr>
                                      <p:tavLst>
                                        <p:tav tm="0">
                                          <p:val>
                                            <p:strVal val="#ppt_x"/>
                                          </p:val>
                                        </p:tav>
                                        <p:tav tm="100000">
                                          <p:val>
                                            <p:strVal val="#ppt_x"/>
                                          </p:val>
                                        </p:tav>
                                      </p:tavLst>
                                    </p:anim>
                                    <p:anim calcmode="lin" valueType="num">
                                      <p:cBhvr>
                                        <p:cTn id="80" dur="1000" fill="hold"/>
                                        <p:tgtEl>
                                          <p:spTgt spid="19"/>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1000"/>
                                        <p:tgtEl>
                                          <p:spTgt spid="39"/>
                                        </p:tgtEl>
                                      </p:cBhvr>
                                    </p:animEffect>
                                    <p:anim calcmode="lin" valueType="num">
                                      <p:cBhvr>
                                        <p:cTn id="84" dur="1000" fill="hold"/>
                                        <p:tgtEl>
                                          <p:spTgt spid="39"/>
                                        </p:tgtEl>
                                        <p:attrNameLst>
                                          <p:attrName>ppt_x</p:attrName>
                                        </p:attrNameLst>
                                      </p:cBhvr>
                                      <p:tavLst>
                                        <p:tav tm="0">
                                          <p:val>
                                            <p:strVal val="#ppt_x"/>
                                          </p:val>
                                        </p:tav>
                                        <p:tav tm="100000">
                                          <p:val>
                                            <p:strVal val="#ppt_x"/>
                                          </p:val>
                                        </p:tav>
                                      </p:tavLst>
                                    </p:anim>
                                    <p:anim calcmode="lin" valueType="num">
                                      <p:cBhvr>
                                        <p:cTn id="85" dur="1000" fill="hold"/>
                                        <p:tgtEl>
                                          <p:spTgt spid="39"/>
                                        </p:tgtEl>
                                        <p:attrNameLst>
                                          <p:attrName>ppt_y</p:attrName>
                                        </p:attrNameLst>
                                      </p:cBhvr>
                                      <p:tavLst>
                                        <p:tav tm="0">
                                          <p:val>
                                            <p:strVal val="#ppt_y-.1"/>
                                          </p:val>
                                        </p:tav>
                                        <p:tav tm="100000">
                                          <p:val>
                                            <p:strVal val="#ppt_y"/>
                                          </p:val>
                                        </p:tav>
                                      </p:tavLst>
                                    </p:anim>
                                  </p:childTnLst>
                                </p:cTn>
                              </p:par>
                            </p:childTnLst>
                          </p:cTn>
                        </p:par>
                        <p:par>
                          <p:cTn id="86" fill="hold">
                            <p:stCondLst>
                              <p:cond delay="7000"/>
                            </p:stCondLst>
                            <p:childTnLst>
                              <p:par>
                                <p:cTn id="87" presetID="23" presetClass="entr" presetSubtype="32"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strVal val="4*#ppt_w"/>
                                          </p:val>
                                        </p:tav>
                                        <p:tav tm="100000">
                                          <p:val>
                                            <p:strVal val="#ppt_w"/>
                                          </p:val>
                                        </p:tav>
                                      </p:tavLst>
                                    </p:anim>
                                    <p:anim calcmode="lin" valueType="num">
                                      <p:cBhvr>
                                        <p:cTn id="90" dur="500" fill="hold"/>
                                        <p:tgtEl>
                                          <p:spTgt spid="14"/>
                                        </p:tgtEl>
                                        <p:attrNameLst>
                                          <p:attrName>ppt_h</p:attrName>
                                        </p:attrNameLst>
                                      </p:cBhvr>
                                      <p:tavLst>
                                        <p:tav tm="0">
                                          <p:val>
                                            <p:strVal val="4*#ppt_h"/>
                                          </p:val>
                                        </p:tav>
                                        <p:tav tm="100000">
                                          <p:val>
                                            <p:strVal val="#ppt_h"/>
                                          </p:val>
                                        </p:tav>
                                      </p:tavLst>
                                    </p:anim>
                                  </p:childTnLst>
                                </p:cTn>
                              </p:par>
                            </p:childTnLst>
                          </p:cTn>
                        </p:par>
                        <p:par>
                          <p:cTn id="91" fill="hold">
                            <p:stCondLst>
                              <p:cond delay="7500"/>
                            </p:stCondLst>
                            <p:childTnLst>
                              <p:par>
                                <p:cTn id="92" presetID="47" presetClass="entr" presetSubtype="0" fill="hold" nodeType="after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1000"/>
                                        <p:tgtEl>
                                          <p:spTgt spid="7"/>
                                        </p:tgtEl>
                                      </p:cBhvr>
                                    </p:animEffect>
                                    <p:anim calcmode="lin" valueType="num">
                                      <p:cBhvr>
                                        <p:cTn id="95" dur="1000" fill="hold"/>
                                        <p:tgtEl>
                                          <p:spTgt spid="7"/>
                                        </p:tgtEl>
                                        <p:attrNameLst>
                                          <p:attrName>ppt_x</p:attrName>
                                        </p:attrNameLst>
                                      </p:cBhvr>
                                      <p:tavLst>
                                        <p:tav tm="0">
                                          <p:val>
                                            <p:strVal val="#ppt_x"/>
                                          </p:val>
                                        </p:tav>
                                        <p:tav tm="100000">
                                          <p:val>
                                            <p:strVal val="#ppt_x"/>
                                          </p:val>
                                        </p:tav>
                                      </p:tavLst>
                                    </p:anim>
                                    <p:anim calcmode="lin" valueType="num">
                                      <p:cBhvr>
                                        <p:cTn id="96" dur="1000" fill="hold"/>
                                        <p:tgtEl>
                                          <p:spTgt spid="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1000"/>
                                        <p:tgtEl>
                                          <p:spTgt spid="40"/>
                                        </p:tgtEl>
                                      </p:cBhvr>
                                    </p:animEffect>
                                    <p:anim calcmode="lin" valueType="num">
                                      <p:cBhvr>
                                        <p:cTn id="105" dur="1000" fill="hold"/>
                                        <p:tgtEl>
                                          <p:spTgt spid="40"/>
                                        </p:tgtEl>
                                        <p:attrNameLst>
                                          <p:attrName>ppt_x</p:attrName>
                                        </p:attrNameLst>
                                      </p:cBhvr>
                                      <p:tavLst>
                                        <p:tav tm="0">
                                          <p:val>
                                            <p:strVal val="#ppt_x"/>
                                          </p:val>
                                        </p:tav>
                                        <p:tav tm="100000">
                                          <p:val>
                                            <p:strVal val="#ppt_x"/>
                                          </p:val>
                                        </p:tav>
                                      </p:tavLst>
                                    </p:anim>
                                    <p:anim calcmode="lin" valueType="num">
                                      <p:cBhvr>
                                        <p:cTn id="106" dur="1000" fill="hold"/>
                                        <p:tgtEl>
                                          <p:spTgt spid="40"/>
                                        </p:tgtEl>
                                        <p:attrNameLst>
                                          <p:attrName>ppt_y</p:attrName>
                                        </p:attrNameLst>
                                      </p:cBhvr>
                                      <p:tavLst>
                                        <p:tav tm="0">
                                          <p:val>
                                            <p:strVal val="#ppt_y-.1"/>
                                          </p:val>
                                        </p:tav>
                                        <p:tav tm="100000">
                                          <p:val>
                                            <p:strVal val="#ppt_y"/>
                                          </p:val>
                                        </p:tav>
                                      </p:tavLst>
                                    </p:anim>
                                  </p:childTnLst>
                                </p:cTn>
                              </p:par>
                            </p:childTnLst>
                          </p:cTn>
                        </p:par>
                        <p:par>
                          <p:cTn id="107" fill="hold">
                            <p:stCondLst>
                              <p:cond delay="8500"/>
                            </p:stCondLst>
                            <p:childTnLst>
                              <p:par>
                                <p:cTn id="108" presetID="23" presetClass="entr" presetSubtype="32" fill="hold" grpId="0" nodeType="afterEffect">
                                  <p:stCondLst>
                                    <p:cond delay="0"/>
                                  </p:stCondLst>
                                  <p:childTnLst>
                                    <p:set>
                                      <p:cBhvr>
                                        <p:cTn id="109" dur="1" fill="hold">
                                          <p:stCondLst>
                                            <p:cond delay="0"/>
                                          </p:stCondLst>
                                        </p:cTn>
                                        <p:tgtEl>
                                          <p:spTgt spid="41"/>
                                        </p:tgtEl>
                                        <p:attrNameLst>
                                          <p:attrName>style.visibility</p:attrName>
                                        </p:attrNameLst>
                                      </p:cBhvr>
                                      <p:to>
                                        <p:strVal val="visible"/>
                                      </p:to>
                                    </p:set>
                                    <p:anim calcmode="lin" valueType="num">
                                      <p:cBhvr>
                                        <p:cTn id="110" dur="500" fill="hold"/>
                                        <p:tgtEl>
                                          <p:spTgt spid="41"/>
                                        </p:tgtEl>
                                        <p:attrNameLst>
                                          <p:attrName>ppt_w</p:attrName>
                                        </p:attrNameLst>
                                      </p:cBhvr>
                                      <p:tavLst>
                                        <p:tav tm="0">
                                          <p:val>
                                            <p:strVal val="4*#ppt_w"/>
                                          </p:val>
                                        </p:tav>
                                        <p:tav tm="100000">
                                          <p:val>
                                            <p:strVal val="#ppt_w"/>
                                          </p:val>
                                        </p:tav>
                                      </p:tavLst>
                                    </p:anim>
                                    <p:anim calcmode="lin" valueType="num">
                                      <p:cBhvr>
                                        <p:cTn id="111" dur="500" fill="hold"/>
                                        <p:tgtEl>
                                          <p:spTgt spid="41"/>
                                        </p:tgtEl>
                                        <p:attrNameLst>
                                          <p:attrName>ppt_h</p:attrName>
                                        </p:attrNameLst>
                                      </p:cBhvr>
                                      <p:tavLst>
                                        <p:tav tm="0">
                                          <p:val>
                                            <p:strVal val="4*#ppt_h"/>
                                          </p:val>
                                        </p:tav>
                                        <p:tav tm="100000">
                                          <p:val>
                                            <p:strVal val="#ppt_h"/>
                                          </p:val>
                                        </p:tav>
                                      </p:tavLst>
                                    </p:anim>
                                  </p:childTnLst>
                                </p:cTn>
                              </p:par>
                            </p:childTnLst>
                          </p:cTn>
                        </p:par>
                        <p:par>
                          <p:cTn id="112" fill="hold">
                            <p:stCondLst>
                              <p:cond delay="9000"/>
                            </p:stCondLst>
                            <p:childTnLst>
                              <p:par>
                                <p:cTn id="113" presetID="42" presetClass="entr" presetSubtype="0" fill="hold" nodeType="after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1000"/>
                                        <p:tgtEl>
                                          <p:spTgt spid="42"/>
                                        </p:tgtEl>
                                      </p:cBhvr>
                                    </p:animEffect>
                                    <p:anim calcmode="lin" valueType="num">
                                      <p:cBhvr>
                                        <p:cTn id="116" dur="1000" fill="hold"/>
                                        <p:tgtEl>
                                          <p:spTgt spid="42"/>
                                        </p:tgtEl>
                                        <p:attrNameLst>
                                          <p:attrName>ppt_x</p:attrName>
                                        </p:attrNameLst>
                                      </p:cBhvr>
                                      <p:tavLst>
                                        <p:tav tm="0">
                                          <p:val>
                                            <p:strVal val="#ppt_x"/>
                                          </p:val>
                                        </p:tav>
                                        <p:tav tm="100000">
                                          <p:val>
                                            <p:strVal val="#ppt_x"/>
                                          </p:val>
                                        </p:tav>
                                      </p:tavLst>
                                    </p:anim>
                                    <p:anim calcmode="lin" valueType="num">
                                      <p:cBhvr>
                                        <p:cTn id="117" dur="1000" fill="hold"/>
                                        <p:tgtEl>
                                          <p:spTgt spid="42"/>
                                        </p:tgtEl>
                                        <p:attrNameLst>
                                          <p:attrName>ppt_y</p:attrName>
                                        </p:attrNameLst>
                                      </p:cBhvr>
                                      <p:tavLst>
                                        <p:tav tm="0">
                                          <p:val>
                                            <p:strVal val="#ppt_y+.1"/>
                                          </p:val>
                                        </p:tav>
                                        <p:tav tm="100000">
                                          <p:val>
                                            <p:strVal val="#ppt_y"/>
                                          </p:val>
                                        </p:tav>
                                      </p:tavLst>
                                    </p:anim>
                                  </p:childTnLst>
                                </p:cTn>
                              </p:par>
                            </p:childTnLst>
                          </p:cTn>
                        </p:par>
                        <p:par>
                          <p:cTn id="118" fill="hold">
                            <p:stCondLst>
                              <p:cond delay="10000"/>
                            </p:stCondLst>
                            <p:childTnLst>
                              <p:par>
                                <p:cTn id="119" presetID="47" presetClass="entr" presetSubtype="0" fill="hold" nodeType="after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fade">
                                      <p:cBhvr>
                                        <p:cTn id="121" dur="1000"/>
                                        <p:tgtEl>
                                          <p:spTgt spid="46"/>
                                        </p:tgtEl>
                                      </p:cBhvr>
                                    </p:animEffect>
                                    <p:anim calcmode="lin" valueType="num">
                                      <p:cBhvr>
                                        <p:cTn id="122" dur="1000" fill="hold"/>
                                        <p:tgtEl>
                                          <p:spTgt spid="46"/>
                                        </p:tgtEl>
                                        <p:attrNameLst>
                                          <p:attrName>ppt_x</p:attrName>
                                        </p:attrNameLst>
                                      </p:cBhvr>
                                      <p:tavLst>
                                        <p:tav tm="0">
                                          <p:val>
                                            <p:strVal val="#ppt_x"/>
                                          </p:val>
                                        </p:tav>
                                        <p:tav tm="100000">
                                          <p:val>
                                            <p:strVal val="#ppt_x"/>
                                          </p:val>
                                        </p:tav>
                                      </p:tavLst>
                                    </p:anim>
                                    <p:anim calcmode="lin" valueType="num">
                                      <p:cBhvr>
                                        <p:cTn id="123" dur="1000" fill="hold"/>
                                        <p:tgtEl>
                                          <p:spTgt spid="46"/>
                                        </p:tgtEl>
                                        <p:attrNameLst>
                                          <p:attrName>ppt_y</p:attrName>
                                        </p:attrNameLst>
                                      </p:cBhvr>
                                      <p:tavLst>
                                        <p:tav tm="0">
                                          <p:val>
                                            <p:strVal val="#ppt_y-.1"/>
                                          </p:val>
                                        </p:tav>
                                        <p:tav tm="100000">
                                          <p:val>
                                            <p:strVal val="#ppt_y"/>
                                          </p:val>
                                        </p:tav>
                                      </p:tavLst>
                                    </p:anim>
                                  </p:childTnLst>
                                </p:cTn>
                              </p:par>
                            </p:childTnLst>
                          </p:cTn>
                        </p:par>
                        <p:par>
                          <p:cTn id="124" fill="hold">
                            <p:stCondLst>
                              <p:cond delay="11000"/>
                            </p:stCondLst>
                            <p:childTnLst>
                              <p:par>
                                <p:cTn id="125" presetID="23" presetClass="entr" presetSubtype="32" fill="hold" grpId="0" nodeType="afterEffect">
                                  <p:stCondLst>
                                    <p:cond delay="0"/>
                                  </p:stCondLst>
                                  <p:childTnLst>
                                    <p:set>
                                      <p:cBhvr>
                                        <p:cTn id="126" dur="1" fill="hold">
                                          <p:stCondLst>
                                            <p:cond delay="0"/>
                                          </p:stCondLst>
                                        </p:cTn>
                                        <p:tgtEl>
                                          <p:spTgt spid="52"/>
                                        </p:tgtEl>
                                        <p:attrNameLst>
                                          <p:attrName>style.visibility</p:attrName>
                                        </p:attrNameLst>
                                      </p:cBhvr>
                                      <p:to>
                                        <p:strVal val="visible"/>
                                      </p:to>
                                    </p:set>
                                    <p:anim calcmode="lin" valueType="num">
                                      <p:cBhvr>
                                        <p:cTn id="127" dur="500" fill="hold"/>
                                        <p:tgtEl>
                                          <p:spTgt spid="52"/>
                                        </p:tgtEl>
                                        <p:attrNameLst>
                                          <p:attrName>ppt_w</p:attrName>
                                        </p:attrNameLst>
                                      </p:cBhvr>
                                      <p:tavLst>
                                        <p:tav tm="0">
                                          <p:val>
                                            <p:strVal val="4*#ppt_w"/>
                                          </p:val>
                                        </p:tav>
                                        <p:tav tm="100000">
                                          <p:val>
                                            <p:strVal val="#ppt_w"/>
                                          </p:val>
                                        </p:tav>
                                      </p:tavLst>
                                    </p:anim>
                                    <p:anim calcmode="lin" valueType="num">
                                      <p:cBhvr>
                                        <p:cTn id="128" dur="500" fill="hold"/>
                                        <p:tgtEl>
                                          <p:spTgt spid="52"/>
                                        </p:tgtEl>
                                        <p:attrNameLst>
                                          <p:attrName>ppt_h</p:attrName>
                                        </p:attrNameLst>
                                      </p:cBhvr>
                                      <p:tavLst>
                                        <p:tav tm="0">
                                          <p:val>
                                            <p:strVal val="4*#ppt_h"/>
                                          </p:val>
                                        </p:tav>
                                        <p:tav tm="100000">
                                          <p:val>
                                            <p:strVal val="#ppt_h"/>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animEffect transition="in" filter="fade">
                                      <p:cBhvr>
                                        <p:cTn id="131" dur="1000"/>
                                        <p:tgtEl>
                                          <p:spTgt spid="53"/>
                                        </p:tgtEl>
                                      </p:cBhvr>
                                    </p:animEffect>
                                    <p:anim calcmode="lin" valueType="num">
                                      <p:cBhvr>
                                        <p:cTn id="132" dur="1000" fill="hold"/>
                                        <p:tgtEl>
                                          <p:spTgt spid="53"/>
                                        </p:tgtEl>
                                        <p:attrNameLst>
                                          <p:attrName>ppt_x</p:attrName>
                                        </p:attrNameLst>
                                      </p:cBhvr>
                                      <p:tavLst>
                                        <p:tav tm="0">
                                          <p:val>
                                            <p:strVal val="#ppt_x"/>
                                          </p:val>
                                        </p:tav>
                                        <p:tav tm="100000">
                                          <p:val>
                                            <p:strVal val="#ppt_x"/>
                                          </p:val>
                                        </p:tav>
                                      </p:tavLst>
                                    </p:anim>
                                    <p:anim calcmode="lin" valueType="num">
                                      <p:cBhvr>
                                        <p:cTn id="133" dur="1000" fill="hold"/>
                                        <p:tgtEl>
                                          <p:spTgt spid="53"/>
                                        </p:tgtEl>
                                        <p:attrNameLst>
                                          <p:attrName>ppt_y</p:attrName>
                                        </p:attrNameLst>
                                      </p:cBhvr>
                                      <p:tavLst>
                                        <p:tav tm="0">
                                          <p:val>
                                            <p:strVal val="#ppt_y+.1"/>
                                          </p:val>
                                        </p:tav>
                                        <p:tav tm="100000">
                                          <p:val>
                                            <p:strVal val="#ppt_y"/>
                                          </p:val>
                                        </p:tav>
                                      </p:tavLst>
                                    </p:anim>
                                  </p:childTnLst>
                                </p:cTn>
                              </p:par>
                            </p:childTnLst>
                          </p:cTn>
                        </p:par>
                        <p:par>
                          <p:cTn id="134" fill="hold">
                            <p:stCondLst>
                              <p:cond delay="12000"/>
                            </p:stCondLst>
                            <p:childTnLst>
                              <p:par>
                                <p:cTn id="135" presetID="23" presetClass="entr" presetSubtype="32" fill="hold" grpId="0" nodeType="afterEffect">
                                  <p:stCondLst>
                                    <p:cond delay="0"/>
                                  </p:stCondLst>
                                  <p:childTnLst>
                                    <p:set>
                                      <p:cBhvr>
                                        <p:cTn id="136" dur="1" fill="hold">
                                          <p:stCondLst>
                                            <p:cond delay="0"/>
                                          </p:stCondLst>
                                        </p:cTn>
                                        <p:tgtEl>
                                          <p:spTgt spid="54"/>
                                        </p:tgtEl>
                                        <p:attrNameLst>
                                          <p:attrName>style.visibility</p:attrName>
                                        </p:attrNameLst>
                                      </p:cBhvr>
                                      <p:to>
                                        <p:strVal val="visible"/>
                                      </p:to>
                                    </p:set>
                                    <p:anim calcmode="lin" valueType="num">
                                      <p:cBhvr>
                                        <p:cTn id="137" dur="500" fill="hold"/>
                                        <p:tgtEl>
                                          <p:spTgt spid="54"/>
                                        </p:tgtEl>
                                        <p:attrNameLst>
                                          <p:attrName>ppt_w</p:attrName>
                                        </p:attrNameLst>
                                      </p:cBhvr>
                                      <p:tavLst>
                                        <p:tav tm="0">
                                          <p:val>
                                            <p:strVal val="4*#ppt_w"/>
                                          </p:val>
                                        </p:tav>
                                        <p:tav tm="100000">
                                          <p:val>
                                            <p:strVal val="#ppt_w"/>
                                          </p:val>
                                        </p:tav>
                                      </p:tavLst>
                                    </p:anim>
                                    <p:anim calcmode="lin" valueType="num">
                                      <p:cBhvr>
                                        <p:cTn id="138" dur="500" fill="hold"/>
                                        <p:tgtEl>
                                          <p:spTgt spid="54"/>
                                        </p:tgtEl>
                                        <p:attrNameLst>
                                          <p:attrName>ppt_h</p:attrName>
                                        </p:attrNameLst>
                                      </p:cBhvr>
                                      <p:tavLst>
                                        <p:tav tm="0">
                                          <p:val>
                                            <p:strVal val="4*#ppt_h"/>
                                          </p:val>
                                        </p:tav>
                                        <p:tav tm="100000">
                                          <p:val>
                                            <p:strVal val="#ppt_h"/>
                                          </p:val>
                                        </p:tav>
                                      </p:tavLst>
                                    </p:anim>
                                  </p:childTnLst>
                                </p:cTn>
                              </p:par>
                            </p:childTnLst>
                          </p:cTn>
                        </p:par>
                        <p:par>
                          <p:cTn id="139" fill="hold">
                            <p:stCondLst>
                              <p:cond delay="12500"/>
                            </p:stCondLst>
                            <p:childTnLst>
                              <p:par>
                                <p:cTn id="140" presetID="42" presetClass="entr" presetSubtype="0" fill="hold" nodeType="afterEffect">
                                  <p:stCondLst>
                                    <p:cond delay="0"/>
                                  </p:stCondLst>
                                  <p:childTnLst>
                                    <p:set>
                                      <p:cBhvr>
                                        <p:cTn id="141" dur="1" fill="hold">
                                          <p:stCondLst>
                                            <p:cond delay="0"/>
                                          </p:stCondLst>
                                        </p:cTn>
                                        <p:tgtEl>
                                          <p:spTgt spid="55"/>
                                        </p:tgtEl>
                                        <p:attrNameLst>
                                          <p:attrName>style.visibility</p:attrName>
                                        </p:attrNameLst>
                                      </p:cBhvr>
                                      <p:to>
                                        <p:strVal val="visible"/>
                                      </p:to>
                                    </p:set>
                                    <p:animEffect transition="in" filter="fade">
                                      <p:cBhvr>
                                        <p:cTn id="142" dur="1000"/>
                                        <p:tgtEl>
                                          <p:spTgt spid="55"/>
                                        </p:tgtEl>
                                      </p:cBhvr>
                                    </p:animEffect>
                                    <p:anim calcmode="lin" valueType="num">
                                      <p:cBhvr>
                                        <p:cTn id="143" dur="1000" fill="hold"/>
                                        <p:tgtEl>
                                          <p:spTgt spid="55"/>
                                        </p:tgtEl>
                                        <p:attrNameLst>
                                          <p:attrName>ppt_x</p:attrName>
                                        </p:attrNameLst>
                                      </p:cBhvr>
                                      <p:tavLst>
                                        <p:tav tm="0">
                                          <p:val>
                                            <p:strVal val="#ppt_x"/>
                                          </p:val>
                                        </p:tav>
                                        <p:tav tm="100000">
                                          <p:val>
                                            <p:strVal val="#ppt_x"/>
                                          </p:val>
                                        </p:tav>
                                      </p:tavLst>
                                    </p:anim>
                                    <p:anim calcmode="lin" valueType="num">
                                      <p:cBhvr>
                                        <p:cTn id="144" dur="1000" fill="hold"/>
                                        <p:tgtEl>
                                          <p:spTgt spid="55"/>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10" grpId="0" animBg="1"/>
      <p:bldP spid="11" grpId="0" animBg="1"/>
      <p:bldP spid="12" grpId="0" animBg="1"/>
      <p:bldP spid="13" grpId="0" animBg="1"/>
      <p:bldP spid="14" grpId="0" animBg="1"/>
      <p:bldP spid="35" grpId="0"/>
      <p:bldP spid="36" grpId="0"/>
      <p:bldP spid="37" grpId="0"/>
      <p:bldP spid="38" grpId="0"/>
      <p:bldP spid="39" grpId="0"/>
      <p:bldP spid="40" grpId="0"/>
      <p:bldP spid="41" grpId="0" animBg="1"/>
      <p:bldP spid="52" grpId="0" animBg="1"/>
      <p:bldP spid="53" grpId="0"/>
      <p:bldP spid="54" grpId="0" animBg="1"/>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六边形 6"/>
          <p:cNvSpPr/>
          <p:nvPr/>
        </p:nvSpPr>
        <p:spPr>
          <a:xfrm rot="16200000">
            <a:off x="588106" y="1371067"/>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TextBox 7"/>
          <p:cNvSpPr txBox="1"/>
          <p:nvPr/>
        </p:nvSpPr>
        <p:spPr>
          <a:xfrm>
            <a:off x="667794" y="1482921"/>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bwMode="auto">
          <a:xfrm>
            <a:off x="1475655" y="1856950"/>
            <a:ext cx="2952328" cy="340734"/>
          </a:xfrm>
          <a:prstGeom prst="rect">
            <a:avLst/>
          </a:prstGeom>
          <a:noFill/>
        </p:spPr>
        <p:txBody>
          <a:bodyPr wrap="square">
            <a:spAutoFit/>
          </a:bodyPr>
          <a:lstStyle/>
          <a:p>
            <a:pPr>
              <a:lnSpc>
                <a:spcPct val="150000"/>
              </a:lnSpc>
            </a:pPr>
            <a:r>
              <a:rPr lang="zh-CN" altLang="en-US" sz="1200" dirty="0" smtClean="0">
                <a:solidFill>
                  <a:schemeClr val="tx1">
                    <a:lumMod val="95000"/>
                    <a:lumOff val="5000"/>
                  </a:schemeClr>
                </a:solidFill>
                <a:latin typeface="Calibri" panose="020F0502020204030204" pitchFamily="34" charset="0"/>
              </a:rPr>
              <a:t>内容文字</a:t>
            </a:r>
            <a:endParaRPr lang="zh-CN" altLang="en-US" sz="1200" dirty="0">
              <a:solidFill>
                <a:schemeClr val="tx1">
                  <a:lumMod val="95000"/>
                  <a:lumOff val="5000"/>
                </a:schemeClr>
              </a:solidFill>
              <a:latin typeface="Calibri" panose="020F0502020204030204" pitchFamily="34" charset="0"/>
            </a:endParaRPr>
          </a:p>
        </p:txBody>
      </p:sp>
      <p:sp>
        <p:nvSpPr>
          <p:cNvPr id="10" name="矩形 9"/>
          <p:cNvSpPr/>
          <p:nvPr/>
        </p:nvSpPr>
        <p:spPr bwMode="auto">
          <a:xfrm>
            <a:off x="1475654" y="1510292"/>
            <a:ext cx="2020887" cy="369332"/>
          </a:xfrm>
          <a:prstGeom prst="rect">
            <a:avLst/>
          </a:prstGeom>
        </p:spPr>
        <p:txBody>
          <a:bodyPr>
            <a:spAutoFit/>
          </a:bodyPr>
          <a:lstStyle/>
          <a:p>
            <a:pPr>
              <a:defRPr/>
            </a:pPr>
            <a:r>
              <a:rPr lang="zh-CN" altLang="en-US" b="1" dirty="0" smtClean="0">
                <a:solidFill>
                  <a:schemeClr val="tx1">
                    <a:lumMod val="95000"/>
                    <a:lumOff val="5000"/>
                  </a:schemeClr>
                </a:solidFill>
                <a:latin typeface="微软雅黑" pitchFamily="34" charset="-122"/>
                <a:ea typeface="微软雅黑" pitchFamily="34" charset="-122"/>
              </a:rPr>
              <a:t>标题</a:t>
            </a:r>
            <a:endParaRPr lang="zh-CN" altLang="en-US" b="1" dirty="0">
              <a:solidFill>
                <a:schemeClr val="tx1">
                  <a:lumMod val="95000"/>
                  <a:lumOff val="5000"/>
                </a:schemeClr>
              </a:solidFill>
              <a:latin typeface="微软雅黑" pitchFamily="34" charset="-122"/>
              <a:ea typeface="微软雅黑" pitchFamily="34" charset="-122"/>
            </a:endParaRPr>
          </a:p>
        </p:txBody>
      </p:sp>
      <p:sp>
        <p:nvSpPr>
          <p:cNvPr id="11" name="六边形 10"/>
          <p:cNvSpPr/>
          <p:nvPr/>
        </p:nvSpPr>
        <p:spPr>
          <a:xfrm rot="16200000">
            <a:off x="588105" y="3176546"/>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TextBox 11"/>
          <p:cNvSpPr txBox="1"/>
          <p:nvPr/>
        </p:nvSpPr>
        <p:spPr>
          <a:xfrm>
            <a:off x="667793" y="3288400"/>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bwMode="auto">
          <a:xfrm>
            <a:off x="1475654" y="3662429"/>
            <a:ext cx="2952328" cy="340734"/>
          </a:xfrm>
          <a:prstGeom prst="rect">
            <a:avLst/>
          </a:prstGeom>
          <a:noFill/>
        </p:spPr>
        <p:txBody>
          <a:bodyPr wrap="square">
            <a:spAutoFit/>
          </a:bodyPr>
          <a:lstStyle/>
          <a:p>
            <a:pPr>
              <a:lnSpc>
                <a:spcPct val="150000"/>
              </a:lnSpc>
            </a:pPr>
            <a:r>
              <a:rPr lang="zh-CN" altLang="en-US" sz="1200" dirty="0" smtClean="0">
                <a:solidFill>
                  <a:schemeClr val="tx1">
                    <a:lumMod val="95000"/>
                    <a:lumOff val="5000"/>
                  </a:schemeClr>
                </a:solidFill>
                <a:latin typeface="Calibri" panose="020F0502020204030204" pitchFamily="34" charset="0"/>
              </a:rPr>
              <a:t>内容文字</a:t>
            </a:r>
            <a:endParaRPr lang="zh-CN" altLang="en-US" sz="1200" dirty="0">
              <a:solidFill>
                <a:schemeClr val="tx1">
                  <a:lumMod val="95000"/>
                  <a:lumOff val="5000"/>
                </a:schemeClr>
              </a:solidFill>
              <a:latin typeface="Calibri" panose="020F0502020204030204" pitchFamily="34" charset="0"/>
            </a:endParaRPr>
          </a:p>
        </p:txBody>
      </p:sp>
      <p:sp>
        <p:nvSpPr>
          <p:cNvPr id="14" name="矩形 13"/>
          <p:cNvSpPr/>
          <p:nvPr/>
        </p:nvSpPr>
        <p:spPr bwMode="auto">
          <a:xfrm>
            <a:off x="1475653" y="3315771"/>
            <a:ext cx="2020887" cy="369332"/>
          </a:xfrm>
          <a:prstGeom prst="rect">
            <a:avLst/>
          </a:prstGeom>
        </p:spPr>
        <p:txBody>
          <a:bodyPr>
            <a:spAutoFit/>
          </a:bodyPr>
          <a:lstStyle/>
          <a:p>
            <a:pPr>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标题</a:t>
            </a:r>
            <a:endParaRPr lang="zh-CN" altLang="en-US" b="1" dirty="0">
              <a:solidFill>
                <a:schemeClr val="tx1">
                  <a:lumMod val="95000"/>
                  <a:lumOff val="5000"/>
                </a:schemeClr>
              </a:solidFill>
            </a:endParaRPr>
          </a:p>
        </p:txBody>
      </p:sp>
      <p:sp>
        <p:nvSpPr>
          <p:cNvPr id="15" name="六边形 14"/>
          <p:cNvSpPr/>
          <p:nvPr/>
        </p:nvSpPr>
        <p:spPr>
          <a:xfrm rot="16200000">
            <a:off x="4764571" y="1376347"/>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6" name="TextBox 15"/>
          <p:cNvSpPr txBox="1"/>
          <p:nvPr/>
        </p:nvSpPr>
        <p:spPr>
          <a:xfrm>
            <a:off x="4844259" y="1488201"/>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bwMode="auto">
          <a:xfrm>
            <a:off x="5652120" y="1862230"/>
            <a:ext cx="2952328" cy="337721"/>
          </a:xfrm>
          <a:prstGeom prst="rect">
            <a:avLst/>
          </a:prstGeom>
          <a:noFill/>
        </p:spPr>
        <p:txBody>
          <a:bodyPr wrap="square">
            <a:spAutoFit/>
          </a:bodyPr>
          <a:lstStyle/>
          <a:p>
            <a:pPr>
              <a:lnSpc>
                <a:spcPct val="150000"/>
              </a:lnSpc>
            </a:pPr>
            <a:r>
              <a:rPr lang="zh-CN" altLang="en-US" sz="1200" dirty="0" smtClean="0">
                <a:solidFill>
                  <a:schemeClr val="tx1">
                    <a:lumMod val="95000"/>
                    <a:lumOff val="5000"/>
                  </a:schemeClr>
                </a:solidFill>
              </a:rPr>
              <a:t>内容文字</a:t>
            </a:r>
            <a:endParaRPr lang="zh-CN" altLang="en-US" sz="1200" dirty="0">
              <a:solidFill>
                <a:schemeClr val="tx1">
                  <a:lumMod val="95000"/>
                  <a:lumOff val="5000"/>
                </a:schemeClr>
              </a:solidFill>
              <a:latin typeface="Calibri" panose="020F0502020204030204" pitchFamily="34" charset="0"/>
            </a:endParaRPr>
          </a:p>
        </p:txBody>
      </p:sp>
      <p:sp>
        <p:nvSpPr>
          <p:cNvPr id="18" name="矩形 17"/>
          <p:cNvSpPr/>
          <p:nvPr/>
        </p:nvSpPr>
        <p:spPr bwMode="auto">
          <a:xfrm>
            <a:off x="5652119" y="1515572"/>
            <a:ext cx="2020887" cy="369332"/>
          </a:xfrm>
          <a:prstGeom prst="rect">
            <a:avLst/>
          </a:prstGeom>
        </p:spPr>
        <p:txBody>
          <a:bodyPr>
            <a:spAutoFit/>
          </a:bodyPr>
          <a:lstStyle/>
          <a:p>
            <a:pPr>
              <a:defRPr/>
            </a:pPr>
            <a:r>
              <a:rPr lang="zh-CN" altLang="en-US" b="1" dirty="0" smtClean="0">
                <a:solidFill>
                  <a:schemeClr val="tx1">
                    <a:lumMod val="95000"/>
                    <a:lumOff val="5000"/>
                  </a:schemeClr>
                </a:solidFill>
                <a:latin typeface="微软雅黑" pitchFamily="34" charset="-122"/>
                <a:ea typeface="微软雅黑" pitchFamily="34" charset="-122"/>
              </a:rPr>
              <a:t>标题</a:t>
            </a:r>
            <a:endParaRPr lang="zh-CN" altLang="en-US" b="1" dirty="0">
              <a:solidFill>
                <a:schemeClr val="tx1">
                  <a:lumMod val="95000"/>
                  <a:lumOff val="5000"/>
                </a:schemeClr>
              </a:solidFill>
              <a:latin typeface="微软雅黑" pitchFamily="34" charset="-122"/>
              <a:ea typeface="微软雅黑" pitchFamily="34" charset="-122"/>
            </a:endParaRPr>
          </a:p>
        </p:txBody>
      </p:sp>
      <p:sp>
        <p:nvSpPr>
          <p:cNvPr id="19" name="六边形 18"/>
          <p:cNvSpPr/>
          <p:nvPr/>
        </p:nvSpPr>
        <p:spPr>
          <a:xfrm rot="16200000">
            <a:off x="4764570" y="3181826"/>
            <a:ext cx="797366" cy="750462"/>
          </a:xfrm>
          <a:prstGeom prst="hexagon">
            <a:avLst/>
          </a:prstGeom>
          <a:solidFill>
            <a:srgbClr val="3D73A9"/>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20" name="TextBox 19"/>
          <p:cNvSpPr txBox="1"/>
          <p:nvPr/>
        </p:nvSpPr>
        <p:spPr>
          <a:xfrm>
            <a:off x="4844258" y="3293680"/>
            <a:ext cx="665567"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bwMode="auto">
          <a:xfrm>
            <a:off x="5652119" y="3667709"/>
            <a:ext cx="2952328" cy="340734"/>
          </a:xfrm>
          <a:prstGeom prst="rect">
            <a:avLst/>
          </a:prstGeom>
          <a:noFill/>
        </p:spPr>
        <p:txBody>
          <a:bodyPr wrap="square">
            <a:spAutoFit/>
          </a:bodyPr>
          <a:lstStyle/>
          <a:p>
            <a:pPr>
              <a:lnSpc>
                <a:spcPct val="150000"/>
              </a:lnSpc>
            </a:pPr>
            <a:r>
              <a:rPr lang="zh-CN" altLang="en-US" sz="1200" dirty="0" smtClean="0">
                <a:solidFill>
                  <a:schemeClr val="tx1">
                    <a:lumMod val="95000"/>
                    <a:lumOff val="5000"/>
                  </a:schemeClr>
                </a:solidFill>
                <a:latin typeface="Calibri" panose="020F0502020204030204" pitchFamily="34" charset="0"/>
              </a:rPr>
              <a:t>内容文字</a:t>
            </a:r>
            <a:endParaRPr lang="zh-CN" altLang="en-US" sz="1200" dirty="0">
              <a:solidFill>
                <a:schemeClr val="tx1">
                  <a:lumMod val="95000"/>
                  <a:lumOff val="5000"/>
                </a:schemeClr>
              </a:solidFill>
              <a:latin typeface="Calibri" panose="020F0502020204030204" pitchFamily="34" charset="0"/>
            </a:endParaRPr>
          </a:p>
        </p:txBody>
      </p:sp>
      <p:sp>
        <p:nvSpPr>
          <p:cNvPr id="22" name="矩形 21"/>
          <p:cNvSpPr/>
          <p:nvPr/>
        </p:nvSpPr>
        <p:spPr bwMode="auto">
          <a:xfrm>
            <a:off x="5652118" y="3321051"/>
            <a:ext cx="2020887" cy="369332"/>
          </a:xfrm>
          <a:prstGeom prst="rect">
            <a:avLst/>
          </a:prstGeom>
        </p:spPr>
        <p:txBody>
          <a:bodyPr>
            <a:spAutoFit/>
          </a:bodyPr>
          <a:lstStyle/>
          <a:p>
            <a:pPr>
              <a:defRPr/>
            </a:pPr>
            <a:r>
              <a:rPr lang="zh-CN" altLang="en-US" b="1" dirty="0" smtClean="0">
                <a:solidFill>
                  <a:schemeClr val="tx1">
                    <a:lumMod val="95000"/>
                    <a:lumOff val="5000"/>
                  </a:schemeClr>
                </a:solidFill>
                <a:latin typeface="微软雅黑" pitchFamily="34" charset="-122"/>
                <a:ea typeface="微软雅黑" pitchFamily="34" charset="-122"/>
              </a:rPr>
              <a:t>标题</a:t>
            </a:r>
            <a:endParaRPr lang="zh-CN" altLang="en-US" b="1" dirty="0">
              <a:solidFill>
                <a:schemeClr val="tx1">
                  <a:lumMod val="95000"/>
                  <a:lumOff val="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0-#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anim calcmode="lin" valueType="num">
                                      <p:cBhvr>
                                        <p:cTn id="67" dur="1000" fill="hold"/>
                                        <p:tgtEl>
                                          <p:spTgt spid="14"/>
                                        </p:tgtEl>
                                        <p:attrNameLst>
                                          <p:attrName>ppt_x</p:attrName>
                                        </p:attrNameLst>
                                      </p:cBhvr>
                                      <p:tavLst>
                                        <p:tav tm="0">
                                          <p:val>
                                            <p:strVal val="#ppt_x"/>
                                          </p:val>
                                        </p:tav>
                                        <p:tav tm="100000">
                                          <p:val>
                                            <p:strVal val="#ppt_x"/>
                                          </p:val>
                                        </p:tav>
                                      </p:tavLst>
                                    </p:anim>
                                    <p:anim calcmode="lin" valueType="num">
                                      <p:cBhvr>
                                        <p:cTn id="68" dur="1000" fill="hold"/>
                                        <p:tgtEl>
                                          <p:spTgt spid="1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childTnLst>
                          </p:cTn>
                        </p:par>
                        <p:par>
                          <p:cTn id="74" fill="hold">
                            <p:stCondLst>
                              <p:cond delay="5500"/>
                            </p:stCondLst>
                            <p:childTnLst>
                              <p:par>
                                <p:cTn id="75" presetID="2" presetClass="entr" presetSubtype="8"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0-#ppt_w/2"/>
                                          </p:val>
                                        </p:tav>
                                        <p:tav tm="100000">
                                          <p:val>
                                            <p:strVal val="#ppt_x"/>
                                          </p:val>
                                        </p:tav>
                                      </p:tavLst>
                                    </p:anim>
                                    <p:anim calcmode="lin" valueType="num">
                                      <p:cBhvr additive="base">
                                        <p:cTn id="78" dur="500" fill="hold"/>
                                        <p:tgtEl>
                                          <p:spTgt spid="20"/>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0-#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childTnLst>
                          </p:cTn>
                        </p:par>
                        <p:par>
                          <p:cTn id="83" fill="hold">
                            <p:stCondLst>
                              <p:cond delay="6000"/>
                            </p:stCondLst>
                            <p:childTnLst>
                              <p:par>
                                <p:cTn id="84" presetID="42" presetClass="entr" presetSubtype="0"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1000"/>
                                        <p:tgtEl>
                                          <p:spTgt spid="22"/>
                                        </p:tgtEl>
                                      </p:cBhvr>
                                    </p:animEffect>
                                    <p:anim calcmode="lin" valueType="num">
                                      <p:cBhvr>
                                        <p:cTn id="87" dur="1000" fill="hold"/>
                                        <p:tgtEl>
                                          <p:spTgt spid="22"/>
                                        </p:tgtEl>
                                        <p:attrNameLst>
                                          <p:attrName>ppt_x</p:attrName>
                                        </p:attrNameLst>
                                      </p:cBhvr>
                                      <p:tavLst>
                                        <p:tav tm="0">
                                          <p:val>
                                            <p:strVal val="#ppt_x"/>
                                          </p:val>
                                        </p:tav>
                                        <p:tav tm="100000">
                                          <p:val>
                                            <p:strVal val="#ppt_x"/>
                                          </p:val>
                                        </p:tav>
                                      </p:tavLst>
                                    </p:anim>
                                    <p:anim calcmode="lin" valueType="num">
                                      <p:cBhvr>
                                        <p:cTn id="88" dur="1000" fill="hold"/>
                                        <p:tgtEl>
                                          <p:spTgt spid="2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1000"/>
                                        <p:tgtEl>
                                          <p:spTgt spid="21"/>
                                        </p:tgtEl>
                                      </p:cBhvr>
                                    </p:animEffect>
                                    <p:anim calcmode="lin" valueType="num">
                                      <p:cBhvr>
                                        <p:cTn id="92" dur="1000" fill="hold"/>
                                        <p:tgtEl>
                                          <p:spTgt spid="21"/>
                                        </p:tgtEl>
                                        <p:attrNameLst>
                                          <p:attrName>ppt_x</p:attrName>
                                        </p:attrNameLst>
                                      </p:cBhvr>
                                      <p:tavLst>
                                        <p:tav tm="0">
                                          <p:val>
                                            <p:strVal val="#ppt_x"/>
                                          </p:val>
                                        </p:tav>
                                        <p:tav tm="100000">
                                          <p:val>
                                            <p:strVal val="#ppt_x"/>
                                          </p:val>
                                        </p:tav>
                                      </p:tavLst>
                                    </p:anim>
                                    <p:anim calcmode="lin" valueType="num">
                                      <p:cBhvr>
                                        <p:cTn id="9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P spid="10" grpId="0"/>
      <p:bldP spid="11" grpId="0" animBg="1"/>
      <p:bldP spid="12" grpId="0"/>
      <p:bldP spid="13" grpId="0"/>
      <p:bldP spid="14" grpId="0"/>
      <p:bldP spid="15" grpId="0" animBg="1"/>
      <p:bldP spid="16" grpId="0"/>
      <p:bldP spid="17" grpId="0"/>
      <p:bldP spid="18" grpId="0"/>
      <p:bldP spid="19" grpId="0" animBg="1"/>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椭圆 6"/>
          <p:cNvSpPr/>
          <p:nvPr/>
        </p:nvSpPr>
        <p:spPr>
          <a:xfrm>
            <a:off x="726110" y="1633506"/>
            <a:ext cx="2363189" cy="2363189"/>
          </a:xfrm>
          <a:prstGeom prst="ellipse">
            <a:avLst/>
          </a:prstGeom>
          <a:solidFill>
            <a:srgbClr val="3D73A9"/>
          </a:solidFill>
          <a:ln cmpd="dbl">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itchFamily="34" charset="-122"/>
                <a:ea typeface="微软雅黑" pitchFamily="34" charset="-122"/>
              </a:rPr>
              <a:t>标题</a:t>
            </a:r>
            <a:endParaRPr lang="zh-CN" altLang="en-US" b="1" dirty="0">
              <a:solidFill>
                <a:schemeClr val="bg1"/>
              </a:solidFill>
              <a:latin typeface="微软雅黑" pitchFamily="34" charset="-122"/>
              <a:ea typeface="微软雅黑" pitchFamily="34" charset="-122"/>
            </a:endParaRPr>
          </a:p>
        </p:txBody>
      </p:sp>
      <p:sp>
        <p:nvSpPr>
          <p:cNvPr id="8" name="椭圆 7"/>
          <p:cNvSpPr/>
          <p:nvPr/>
        </p:nvSpPr>
        <p:spPr>
          <a:xfrm>
            <a:off x="611560" y="1518956"/>
            <a:ext cx="2592288" cy="2592288"/>
          </a:xfrm>
          <a:prstGeom prst="ellipse">
            <a:avLst/>
          </a:prstGeom>
          <a:noFill/>
          <a:ln cmpd="sng">
            <a:solidFill>
              <a:srgbClr val="3D7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0" name="直接连接符 9"/>
          <p:cNvCxnSpPr>
            <a:stCxn id="8" idx="0"/>
            <a:endCxn id="15" idx="1"/>
          </p:cNvCxnSpPr>
          <p:nvPr/>
        </p:nvCxnSpPr>
        <p:spPr>
          <a:xfrm>
            <a:off x="1907704" y="1518956"/>
            <a:ext cx="2100107" cy="0"/>
          </a:xfrm>
          <a:prstGeom prst="line">
            <a:avLst/>
          </a:prstGeom>
          <a:ln>
            <a:solidFill>
              <a:srgbClr val="3D73A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6"/>
            <a:endCxn id="17" idx="2"/>
          </p:cNvCxnSpPr>
          <p:nvPr/>
        </p:nvCxnSpPr>
        <p:spPr>
          <a:xfrm flipV="1">
            <a:off x="3203848" y="2810153"/>
            <a:ext cx="792088" cy="4947"/>
          </a:xfrm>
          <a:prstGeom prst="line">
            <a:avLst/>
          </a:prstGeom>
          <a:ln>
            <a:solidFill>
              <a:srgbClr val="3D73A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4"/>
            <a:endCxn id="20" idx="2"/>
          </p:cNvCxnSpPr>
          <p:nvPr/>
        </p:nvCxnSpPr>
        <p:spPr>
          <a:xfrm>
            <a:off x="1907704" y="4111244"/>
            <a:ext cx="2088232" cy="0"/>
          </a:xfrm>
          <a:prstGeom prst="line">
            <a:avLst/>
          </a:prstGeom>
          <a:ln>
            <a:solidFill>
              <a:srgbClr val="3D73A9"/>
            </a:solidFill>
          </a:ln>
        </p:spPr>
        <p:style>
          <a:lnRef idx="1">
            <a:schemeClr val="accent1"/>
          </a:lnRef>
          <a:fillRef idx="0">
            <a:schemeClr val="accent1"/>
          </a:fillRef>
          <a:effectRef idx="0">
            <a:schemeClr val="accent1"/>
          </a:effectRef>
          <a:fontRef idx="minor">
            <a:schemeClr val="tx1"/>
          </a:fontRef>
        </p:style>
      </p:cxnSp>
      <p:grpSp>
        <p:nvGrpSpPr>
          <p:cNvPr id="2" name="组合 12"/>
          <p:cNvGrpSpPr/>
          <p:nvPr/>
        </p:nvGrpSpPr>
        <p:grpSpPr>
          <a:xfrm>
            <a:off x="3995936" y="1158916"/>
            <a:ext cx="738356" cy="720080"/>
            <a:chOff x="3995936" y="1495374"/>
            <a:chExt cx="738356" cy="720080"/>
          </a:xfrm>
        </p:grpSpPr>
        <p:sp>
          <p:nvSpPr>
            <p:cNvPr id="14" name="椭圆 13"/>
            <p:cNvSpPr/>
            <p:nvPr/>
          </p:nvSpPr>
          <p:spPr>
            <a:xfrm>
              <a:off x="3995936" y="1495374"/>
              <a:ext cx="720080" cy="7200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TextBox 14"/>
            <p:cNvSpPr txBox="1"/>
            <p:nvPr/>
          </p:nvSpPr>
          <p:spPr>
            <a:xfrm>
              <a:off x="4007811" y="1532248"/>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15"/>
          <p:cNvGrpSpPr/>
          <p:nvPr/>
        </p:nvGrpSpPr>
        <p:grpSpPr>
          <a:xfrm>
            <a:off x="3995936" y="2450113"/>
            <a:ext cx="738356" cy="720080"/>
            <a:chOff x="3995936" y="2786571"/>
            <a:chExt cx="738356" cy="720080"/>
          </a:xfrm>
        </p:grpSpPr>
        <p:sp>
          <p:nvSpPr>
            <p:cNvPr id="17" name="椭圆 16"/>
            <p:cNvSpPr/>
            <p:nvPr/>
          </p:nvSpPr>
          <p:spPr>
            <a:xfrm>
              <a:off x="3995936" y="2786571"/>
              <a:ext cx="720080" cy="7200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TextBox 17"/>
            <p:cNvSpPr txBox="1"/>
            <p:nvPr/>
          </p:nvSpPr>
          <p:spPr>
            <a:xfrm>
              <a:off x="4007811" y="2860320"/>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8"/>
          <p:cNvGrpSpPr/>
          <p:nvPr/>
        </p:nvGrpSpPr>
        <p:grpSpPr>
          <a:xfrm>
            <a:off x="3995936" y="3751204"/>
            <a:ext cx="726481" cy="720080"/>
            <a:chOff x="3995936" y="4087662"/>
            <a:chExt cx="726481" cy="720080"/>
          </a:xfrm>
        </p:grpSpPr>
        <p:sp>
          <p:nvSpPr>
            <p:cNvPr id="20" name="椭圆 19"/>
            <p:cNvSpPr/>
            <p:nvPr/>
          </p:nvSpPr>
          <p:spPr>
            <a:xfrm>
              <a:off x="3995936" y="4087662"/>
              <a:ext cx="720080" cy="7200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TextBox 20"/>
            <p:cNvSpPr txBox="1"/>
            <p:nvPr/>
          </p:nvSpPr>
          <p:spPr>
            <a:xfrm>
              <a:off x="3995936" y="4124536"/>
              <a:ext cx="726481" cy="646331"/>
            </a:xfrm>
            <a:prstGeom prst="rect">
              <a:avLst/>
            </a:prstGeom>
            <a:noFill/>
          </p:spPr>
          <p:txBody>
            <a:bodyPr wrap="non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
        <p:nvSpPr>
          <p:cNvPr id="22" name="TextBox 21"/>
          <p:cNvSpPr txBox="1"/>
          <p:nvPr/>
        </p:nvSpPr>
        <p:spPr bwMode="auto">
          <a:xfrm>
            <a:off x="4886872" y="1446948"/>
            <a:ext cx="3546569" cy="340734"/>
          </a:xfrm>
          <a:prstGeom prst="rect">
            <a:avLst/>
          </a:prstGeom>
          <a:noFill/>
        </p:spPr>
        <p:txBody>
          <a:bodyPr wrap="square">
            <a:spAutoFit/>
          </a:bodyPr>
          <a:lstStyle/>
          <a:p>
            <a:pPr>
              <a:lnSpc>
                <a:spcPct val="150000"/>
              </a:lnSpc>
            </a:pPr>
            <a:r>
              <a:rPr lang="zh-CN" altLang="en-US" sz="1200" dirty="0" smtClean="0">
                <a:solidFill>
                  <a:schemeClr val="tx1">
                    <a:lumMod val="95000"/>
                    <a:lumOff val="5000"/>
                  </a:schemeClr>
                </a:solidFill>
                <a:latin typeface="Calibri" panose="020F0502020204030204" pitchFamily="34" charset="0"/>
              </a:rPr>
              <a:t>内容文字</a:t>
            </a:r>
            <a:endParaRPr lang="zh-CN" altLang="en-US" sz="1200" dirty="0">
              <a:solidFill>
                <a:schemeClr val="tx1">
                  <a:lumMod val="95000"/>
                  <a:lumOff val="5000"/>
                </a:schemeClr>
              </a:solidFill>
              <a:latin typeface="Calibri" panose="020F0502020204030204" pitchFamily="34" charset="0"/>
            </a:endParaRPr>
          </a:p>
        </p:txBody>
      </p:sp>
      <p:sp>
        <p:nvSpPr>
          <p:cNvPr id="23" name="矩形 22"/>
          <p:cNvSpPr/>
          <p:nvPr/>
        </p:nvSpPr>
        <p:spPr bwMode="auto">
          <a:xfrm>
            <a:off x="4901237" y="1080882"/>
            <a:ext cx="2020887" cy="338554"/>
          </a:xfrm>
          <a:prstGeom prst="rect">
            <a:avLst/>
          </a:prstGeom>
        </p:spPr>
        <p:txBody>
          <a:bodyPr>
            <a:spAutoFit/>
          </a:bodyPr>
          <a:lstStyle/>
          <a:p>
            <a:pPr>
              <a:defRPr/>
            </a:pPr>
            <a:r>
              <a:rPr lang="zh-CN" altLang="en-US" sz="1600" b="1" dirty="0" smtClean="0">
                <a:solidFill>
                  <a:schemeClr val="tx1">
                    <a:lumMod val="95000"/>
                    <a:lumOff val="5000"/>
                  </a:schemeClr>
                </a:solidFill>
              </a:rPr>
              <a:t>标题</a:t>
            </a:r>
            <a:endParaRPr lang="zh-CN" altLang="en-US" sz="1600" b="1" dirty="0">
              <a:solidFill>
                <a:schemeClr val="tx1">
                  <a:lumMod val="95000"/>
                  <a:lumOff val="5000"/>
                </a:schemeClr>
              </a:solidFill>
            </a:endParaRPr>
          </a:p>
        </p:txBody>
      </p:sp>
      <p:sp>
        <p:nvSpPr>
          <p:cNvPr id="24" name="TextBox 23"/>
          <p:cNvSpPr txBox="1"/>
          <p:nvPr/>
        </p:nvSpPr>
        <p:spPr bwMode="auto">
          <a:xfrm>
            <a:off x="4913863" y="2677110"/>
            <a:ext cx="3546569" cy="340734"/>
          </a:xfrm>
          <a:prstGeom prst="rect">
            <a:avLst/>
          </a:prstGeom>
          <a:noFill/>
        </p:spPr>
        <p:txBody>
          <a:bodyPr wrap="square">
            <a:spAutoFit/>
          </a:bodyPr>
          <a:lstStyle/>
          <a:p>
            <a:pPr>
              <a:lnSpc>
                <a:spcPct val="150000"/>
              </a:lnSpc>
            </a:pPr>
            <a:r>
              <a:rPr lang="zh-CN" altLang="en-US" sz="1200" dirty="0" smtClean="0">
                <a:solidFill>
                  <a:schemeClr val="tx1">
                    <a:lumMod val="95000"/>
                    <a:lumOff val="5000"/>
                  </a:schemeClr>
                </a:solidFill>
                <a:latin typeface="Calibri" panose="020F0502020204030204" pitchFamily="34" charset="0"/>
              </a:rPr>
              <a:t>内容文字</a:t>
            </a:r>
            <a:endParaRPr lang="zh-CN" altLang="en-US" sz="1200" dirty="0">
              <a:solidFill>
                <a:schemeClr val="tx1">
                  <a:lumMod val="95000"/>
                  <a:lumOff val="5000"/>
                </a:schemeClr>
              </a:solidFill>
              <a:latin typeface="Calibri" panose="020F0502020204030204" pitchFamily="34" charset="0"/>
            </a:endParaRPr>
          </a:p>
        </p:txBody>
      </p:sp>
      <p:sp>
        <p:nvSpPr>
          <p:cNvPr id="25" name="矩形 24"/>
          <p:cNvSpPr/>
          <p:nvPr/>
        </p:nvSpPr>
        <p:spPr bwMode="auto">
          <a:xfrm>
            <a:off x="4928228" y="2311044"/>
            <a:ext cx="2020887" cy="338554"/>
          </a:xfrm>
          <a:prstGeom prst="rect">
            <a:avLst/>
          </a:prstGeom>
        </p:spPr>
        <p:txBody>
          <a:bodyPr>
            <a:spAutoFit/>
          </a:bodyPr>
          <a:lstStyle/>
          <a:p>
            <a:pPr>
              <a:defRPr/>
            </a:pPr>
            <a:r>
              <a:rPr lang="zh-CN" altLang="en-US" sz="1600" b="1" dirty="0" smtClean="0">
                <a:solidFill>
                  <a:schemeClr val="tx1">
                    <a:lumMod val="95000"/>
                    <a:lumOff val="5000"/>
                  </a:schemeClr>
                </a:solidFill>
                <a:latin typeface="微软雅黑" pitchFamily="34" charset="-122"/>
                <a:ea typeface="微软雅黑" pitchFamily="34" charset="-122"/>
              </a:rPr>
              <a:t>标题</a:t>
            </a:r>
            <a:endParaRPr lang="zh-CN" altLang="en-US" sz="1600" b="1" dirty="0">
              <a:solidFill>
                <a:schemeClr val="tx1">
                  <a:lumMod val="95000"/>
                  <a:lumOff val="5000"/>
                </a:schemeClr>
              </a:solidFill>
              <a:latin typeface="微软雅黑" pitchFamily="34" charset="-122"/>
              <a:ea typeface="微软雅黑" pitchFamily="34" charset="-122"/>
            </a:endParaRPr>
          </a:p>
        </p:txBody>
      </p:sp>
      <p:sp>
        <p:nvSpPr>
          <p:cNvPr id="26" name="TextBox 25"/>
          <p:cNvSpPr txBox="1"/>
          <p:nvPr/>
        </p:nvSpPr>
        <p:spPr bwMode="auto">
          <a:xfrm>
            <a:off x="4932040" y="3973254"/>
            <a:ext cx="3546569" cy="340734"/>
          </a:xfrm>
          <a:prstGeom prst="rect">
            <a:avLst/>
          </a:prstGeom>
          <a:noFill/>
        </p:spPr>
        <p:txBody>
          <a:bodyPr wrap="square">
            <a:spAutoFit/>
          </a:bodyPr>
          <a:lstStyle/>
          <a:p>
            <a:pPr>
              <a:lnSpc>
                <a:spcPct val="150000"/>
              </a:lnSpc>
            </a:pPr>
            <a:r>
              <a:rPr lang="zh-CN" altLang="en-US" sz="1200" dirty="0" smtClean="0">
                <a:solidFill>
                  <a:schemeClr val="tx1">
                    <a:lumMod val="95000"/>
                    <a:lumOff val="5000"/>
                  </a:schemeClr>
                </a:solidFill>
                <a:latin typeface="Calibri" panose="020F0502020204030204" pitchFamily="34" charset="0"/>
              </a:rPr>
              <a:t>内容文字</a:t>
            </a:r>
            <a:endParaRPr lang="zh-CN" altLang="en-US" sz="1200" dirty="0">
              <a:solidFill>
                <a:schemeClr val="tx1">
                  <a:lumMod val="95000"/>
                  <a:lumOff val="5000"/>
                </a:schemeClr>
              </a:solidFill>
              <a:latin typeface="Calibri" panose="020F0502020204030204" pitchFamily="34" charset="0"/>
            </a:endParaRPr>
          </a:p>
        </p:txBody>
      </p:sp>
      <p:sp>
        <p:nvSpPr>
          <p:cNvPr id="27" name="矩形 26"/>
          <p:cNvSpPr/>
          <p:nvPr/>
        </p:nvSpPr>
        <p:spPr bwMode="auto">
          <a:xfrm>
            <a:off x="4946405" y="3607188"/>
            <a:ext cx="2020887" cy="338554"/>
          </a:xfrm>
          <a:prstGeom prst="rect">
            <a:avLst/>
          </a:prstGeom>
        </p:spPr>
        <p:txBody>
          <a:bodyPr>
            <a:spAutoFit/>
          </a:bodyPr>
          <a:lstStyle/>
          <a:p>
            <a:pPr>
              <a:defRPr/>
            </a:pPr>
            <a:r>
              <a:rPr lang="zh-CN" altLang="en-US" sz="1600" b="1" dirty="0" smtClean="0">
                <a:solidFill>
                  <a:schemeClr val="tx1">
                    <a:lumMod val="95000"/>
                    <a:lumOff val="5000"/>
                  </a:schemeClr>
                </a:solidFill>
                <a:latin typeface="微软雅黑" pitchFamily="34" charset="-122"/>
                <a:ea typeface="微软雅黑" pitchFamily="34" charset="-122"/>
              </a:rPr>
              <a:t>标题</a:t>
            </a:r>
            <a:endParaRPr lang="zh-CN" altLang="en-US" sz="1600" b="1" dirty="0">
              <a:solidFill>
                <a:schemeClr val="tx1">
                  <a:lumMod val="95000"/>
                  <a:lumOff val="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2000"/>
                            </p:stCondLst>
                            <p:childTnLst>
                              <p:par>
                                <p:cTn id="30" presetID="21" presetClass="entr" presetSubtype="1"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heel(1)">
                                      <p:cBhvr>
                                        <p:cTn id="32" dur="2000"/>
                                        <p:tgtEl>
                                          <p:spTgt spid="2"/>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4500"/>
                            </p:stCondLst>
                            <p:childTnLst>
                              <p:par>
                                <p:cTn id="48" presetID="21" presetClass="entr" presetSubtype="1"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heel(1)">
                                      <p:cBhvr>
                                        <p:cTn id="50" dur="2000"/>
                                        <p:tgtEl>
                                          <p:spTgt spid="3"/>
                                        </p:tgtEl>
                                      </p:cBhvr>
                                    </p:animEffect>
                                  </p:childTnLst>
                                </p:cTn>
                              </p:par>
                            </p:childTnLst>
                          </p:cTn>
                        </p:par>
                        <p:par>
                          <p:cTn id="51" fill="hold">
                            <p:stCondLst>
                              <p:cond delay="6500"/>
                            </p:stCondLst>
                            <p:childTnLst>
                              <p:par>
                                <p:cTn id="52" presetID="42"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childTnLst>
                          </p:cTn>
                        </p:par>
                        <p:par>
                          <p:cTn id="62" fill="hold">
                            <p:stCondLst>
                              <p:cond delay="7500"/>
                            </p:stCondLst>
                            <p:childTnLst>
                              <p:par>
                                <p:cTn id="63" presetID="22" presetClass="entr" presetSubtype="8" fill="hold"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par>
                          <p:cTn id="66" fill="hold">
                            <p:stCondLst>
                              <p:cond delay="8000"/>
                            </p:stCondLst>
                            <p:childTnLst>
                              <p:par>
                                <p:cTn id="67" presetID="21" presetClass="entr" presetSubtype="1" fill="hold"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heel(1)">
                                      <p:cBhvr>
                                        <p:cTn id="69" dur="2000"/>
                                        <p:tgtEl>
                                          <p:spTgt spid="13"/>
                                        </p:tgtEl>
                                      </p:cBhvr>
                                    </p:animEffect>
                                  </p:childTnLst>
                                </p:cTn>
                              </p:par>
                            </p:childTnLst>
                          </p:cTn>
                        </p:par>
                        <p:par>
                          <p:cTn id="70" fill="hold">
                            <p:stCondLst>
                              <p:cond delay="10000"/>
                            </p:stCondLst>
                            <p:childTnLst>
                              <p:par>
                                <p:cTn id="71" presetID="42"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anim calcmode="lin" valueType="num">
                                      <p:cBhvr>
                                        <p:cTn id="74" dur="1000" fill="hold"/>
                                        <p:tgtEl>
                                          <p:spTgt spid="27"/>
                                        </p:tgtEl>
                                        <p:attrNameLst>
                                          <p:attrName>ppt_x</p:attrName>
                                        </p:attrNameLst>
                                      </p:cBhvr>
                                      <p:tavLst>
                                        <p:tav tm="0">
                                          <p:val>
                                            <p:strVal val="#ppt_x"/>
                                          </p:val>
                                        </p:tav>
                                        <p:tav tm="100000">
                                          <p:val>
                                            <p:strVal val="#ppt_x"/>
                                          </p:val>
                                        </p:tav>
                                      </p:tavLst>
                                    </p:anim>
                                    <p:anim calcmode="lin" valueType="num">
                                      <p:cBhvr>
                                        <p:cTn id="75" dur="1000" fill="hold"/>
                                        <p:tgtEl>
                                          <p:spTgt spid="2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1000"/>
                                        <p:tgtEl>
                                          <p:spTgt spid="26"/>
                                        </p:tgtEl>
                                      </p:cBhvr>
                                    </p:animEffect>
                                    <p:anim calcmode="lin" valueType="num">
                                      <p:cBhvr>
                                        <p:cTn id="79" dur="1000" fill="hold"/>
                                        <p:tgtEl>
                                          <p:spTgt spid="26"/>
                                        </p:tgtEl>
                                        <p:attrNameLst>
                                          <p:attrName>ppt_x</p:attrName>
                                        </p:attrNameLst>
                                      </p:cBhvr>
                                      <p:tavLst>
                                        <p:tav tm="0">
                                          <p:val>
                                            <p:strVal val="#ppt_x"/>
                                          </p:val>
                                        </p:tav>
                                        <p:tav tm="100000">
                                          <p:val>
                                            <p:strVal val="#ppt_x"/>
                                          </p:val>
                                        </p:tav>
                                      </p:tavLst>
                                    </p:anim>
                                    <p:anim calcmode="lin" valueType="num">
                                      <p:cBhvr>
                                        <p:cTn id="8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22" grpId="0"/>
      <p:bldP spid="23"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p>
        </p:txBody>
      </p:sp>
      <p:sp>
        <p:nvSpPr>
          <p:cNvPr id="7" name="泪滴形 6"/>
          <p:cNvSpPr/>
          <p:nvPr/>
        </p:nvSpPr>
        <p:spPr>
          <a:xfrm rot="18900000" flipH="1">
            <a:off x="4789061" y="581757"/>
            <a:ext cx="2908133" cy="2908133"/>
          </a:xfrm>
          <a:prstGeom prst="teardrop">
            <a:avLst>
              <a:gd name="adj" fmla="val 113282"/>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8" name="泪滴形 7"/>
          <p:cNvSpPr/>
          <p:nvPr/>
        </p:nvSpPr>
        <p:spPr>
          <a:xfrm rot="2700000">
            <a:off x="1505722" y="2151872"/>
            <a:ext cx="1965328" cy="1965328"/>
          </a:xfrm>
          <a:prstGeom prst="teardrop">
            <a:avLst>
              <a:gd name="adj" fmla="val 116236"/>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TextBox 8"/>
          <p:cNvSpPr txBox="1"/>
          <p:nvPr/>
        </p:nvSpPr>
        <p:spPr>
          <a:xfrm>
            <a:off x="5203145" y="1499897"/>
            <a:ext cx="1850186" cy="1015663"/>
          </a:xfrm>
          <a:prstGeom prst="rect">
            <a:avLst/>
          </a:prstGeom>
          <a:noFill/>
        </p:spPr>
        <p:txBody>
          <a:bodyPr wrap="none" rtlCol="0">
            <a:spAutoFit/>
          </a:bodyPr>
          <a:lstStyle/>
          <a:p>
            <a:r>
              <a:rPr lang="en-US" altLang="zh-CN" sz="6000" b="1" dirty="0" smtClean="0">
                <a:solidFill>
                  <a:schemeClr val="bg1"/>
                </a:solidFill>
                <a:latin typeface="微软雅黑" panose="020B0503020204020204" pitchFamily="34" charset="-122"/>
                <a:ea typeface="微软雅黑" panose="020B0503020204020204" pitchFamily="34" charset="-122"/>
              </a:rPr>
              <a:t>70%</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890777" y="2736227"/>
            <a:ext cx="1293944" cy="707886"/>
          </a:xfrm>
          <a:prstGeom prst="rect">
            <a:avLst/>
          </a:prstGeom>
          <a:noFill/>
        </p:spPr>
        <p:txBody>
          <a:bodyPr wrap="non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30%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flipH="1">
            <a:off x="539552" y="1401381"/>
            <a:ext cx="2863392"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这里输入简单的文字概述这里输入简单</a:t>
            </a:r>
            <a:r>
              <a:rPr lang="zh-CN" altLang="en-US" sz="1200" dirty="0" smtClean="0">
                <a:solidFill>
                  <a:schemeClr val="tx1">
                    <a:lumMod val="95000"/>
                    <a:lumOff val="5000"/>
                  </a:schemeClr>
                </a:solidFill>
              </a:rPr>
              <a:t>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概述这里输入简单的文字</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746761" y="1121344"/>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flipH="1">
            <a:off x="4483065" y="3921927"/>
            <a:ext cx="3771670"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这里输入简单的文字概述这里</a:t>
            </a:r>
            <a:r>
              <a:rPr lang="zh-CN" altLang="en-US" sz="1200" dirty="0" smtClean="0">
                <a:solidFill>
                  <a:schemeClr val="tx1">
                    <a:lumMod val="95000"/>
                    <a:lumOff val="5000"/>
                  </a:schemeClr>
                </a:solidFill>
              </a:rPr>
              <a:t>输入这里输入简单的文字概述这里输入简单文字概述简单的文字概述简单文字概述简单</a:t>
            </a:r>
            <a:r>
              <a:rPr lang="zh-CN" altLang="en-US" sz="1200" dirty="0">
                <a:solidFill>
                  <a:schemeClr val="tx1">
                    <a:lumMod val="95000"/>
                    <a:lumOff val="5000"/>
                  </a:schemeClr>
                </a:solidFill>
              </a:rPr>
              <a:t>的文字</a:t>
            </a:r>
            <a:r>
              <a:rPr lang="zh-CN" altLang="en-US" sz="1200" dirty="0" smtClean="0">
                <a:solidFill>
                  <a:schemeClr val="tx1">
                    <a:lumMod val="95000"/>
                    <a:lumOff val="5000"/>
                  </a:schemeClr>
                </a:solidFill>
              </a:rPr>
              <a:t>概述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95000"/>
                    <a:lumOff val="5000"/>
                  </a:schemeClr>
                </a:solidFill>
              </a:rPr>
              <a:t>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4510320" y="3593660"/>
            <a:ext cx="1690094"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350"/>
                                        <p:tgtEl>
                                          <p:spTgt spid="12"/>
                                        </p:tgtEl>
                                      </p:cBhvr>
                                    </p:animEffect>
                                  </p:childTnLst>
                                </p:cTn>
                              </p:par>
                              <p:par>
                                <p:cTn id="36" presetID="26" presetClass="emph" presetSubtype="0" fill="hold" grpId="1" nodeType="withEffect">
                                  <p:stCondLst>
                                    <p:cond delay="0"/>
                                  </p:stCondLst>
                                  <p:childTnLst>
                                    <p:animEffect transition="out" filter="fade">
                                      <p:cBhvr>
                                        <p:cTn id="37" dur="400" tmFilter="0, 0; .2, .5; .8, .5; 1, 0"/>
                                        <p:tgtEl>
                                          <p:spTgt spid="12"/>
                                        </p:tgtEl>
                                      </p:cBhvr>
                                    </p:animEffect>
                                    <p:animScale>
                                      <p:cBhvr>
                                        <p:cTn id="38" dur="200" autoRev="1" fill="hold"/>
                                        <p:tgtEl>
                                          <p:spTgt spid="12"/>
                                        </p:tgtEl>
                                      </p:cBhvr>
                                      <p:by x="105000" y="105000"/>
                                    </p:animScale>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350"/>
                                        <p:tgtEl>
                                          <p:spTgt spid="14"/>
                                        </p:tgtEl>
                                      </p:cBhvr>
                                    </p:animEffect>
                                  </p:childTnLst>
                                </p:cTn>
                              </p:par>
                              <p:par>
                                <p:cTn id="47" presetID="26" presetClass="emph" presetSubtype="0" fill="hold" grpId="1" nodeType="withEffect">
                                  <p:stCondLst>
                                    <p:cond delay="0"/>
                                  </p:stCondLst>
                                  <p:childTnLst>
                                    <p:animEffect transition="out" filter="fade">
                                      <p:cBhvr>
                                        <p:cTn id="48" dur="400" tmFilter="0, 0; .2, .5; .8, .5; 1, 0"/>
                                        <p:tgtEl>
                                          <p:spTgt spid="14"/>
                                        </p:tgtEl>
                                      </p:cBhvr>
                                    </p:animEffect>
                                    <p:animScale>
                                      <p:cBhvr>
                                        <p:cTn id="49" dur="200" autoRev="1" fill="hold"/>
                                        <p:tgtEl>
                                          <p:spTgt spid="14"/>
                                        </p:tgtEl>
                                      </p:cBhvr>
                                      <p:by x="105000" y="105000"/>
                                    </p:animScale>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p:bldP spid="11" grpId="0"/>
      <p:bldP spid="12" grpId="0"/>
      <p:bldP spid="12" grpId="1"/>
      <p:bldP spid="13" grpId="0"/>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020038"/>
            <a:ext cx="9144000" cy="144000"/>
          </a:xfrm>
          <a:prstGeom prst="rect">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边形 4"/>
          <p:cNvSpPr/>
          <p:nvPr/>
        </p:nvSpPr>
        <p:spPr>
          <a:xfrm>
            <a:off x="0" y="193204"/>
            <a:ext cx="373643" cy="432048"/>
          </a:xfrm>
          <a:prstGeom prst="homePlat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点击输入相关文字标题</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等腰三角形 6"/>
          <p:cNvSpPr/>
          <p:nvPr/>
        </p:nvSpPr>
        <p:spPr>
          <a:xfrm>
            <a:off x="3726140" y="1896366"/>
            <a:ext cx="1728192" cy="1489820"/>
          </a:xfrm>
          <a:prstGeom prst="triangl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 name="等腰三角形 7"/>
          <p:cNvSpPr/>
          <p:nvPr/>
        </p:nvSpPr>
        <p:spPr>
          <a:xfrm>
            <a:off x="2862044" y="3386186"/>
            <a:ext cx="1728192" cy="1489820"/>
          </a:xfrm>
          <a:prstGeom prst="triangl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等腰三角形 8"/>
          <p:cNvSpPr/>
          <p:nvPr/>
        </p:nvSpPr>
        <p:spPr>
          <a:xfrm>
            <a:off x="4588414" y="3386186"/>
            <a:ext cx="1728192" cy="1489820"/>
          </a:xfrm>
          <a:prstGeom prst="triangle">
            <a:avLst/>
          </a:prstGeom>
          <a:solidFill>
            <a:srgbClr val="3D73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flipH="1">
            <a:off x="3150076" y="1126953"/>
            <a:ext cx="3107870" cy="732545"/>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85000"/>
                    <a:lumOff val="15000"/>
                  </a:schemeClr>
                </a:solidFill>
              </a:rPr>
              <a:t>这里输入简单的文字</a:t>
            </a:r>
            <a:r>
              <a:rPr lang="zh-CN" altLang="en-US" sz="1400" dirty="0" smtClean="0">
                <a:solidFill>
                  <a:schemeClr val="tx1">
                    <a:lumMod val="85000"/>
                    <a:lumOff val="15000"/>
                  </a:schemeClr>
                </a:solidFill>
              </a:rPr>
              <a:t>概述这里</a:t>
            </a:r>
            <a:r>
              <a:rPr lang="zh-CN" altLang="en-US" sz="1400" dirty="0">
                <a:solidFill>
                  <a:schemeClr val="tx1">
                    <a:lumMod val="85000"/>
                    <a:lumOff val="15000"/>
                  </a:schemeClr>
                </a:solidFill>
              </a:rPr>
              <a:t>输入简单这里输入简单的文字概述这里</a:t>
            </a:r>
            <a:r>
              <a:rPr lang="zh-CN" altLang="en-US" sz="1400" dirty="0" smtClean="0">
                <a:solidFill>
                  <a:schemeClr val="tx1">
                    <a:lumMod val="85000"/>
                    <a:lumOff val="15000"/>
                  </a:schemeClr>
                </a:solidFill>
              </a:rPr>
              <a:t>输入</a:t>
            </a:r>
            <a:endParaRPr lang="en-US" altLang="zh-CN" sz="1400" dirty="0">
              <a:solidFill>
                <a:schemeClr val="tx1">
                  <a:lumMod val="85000"/>
                  <a:lumOff val="15000"/>
                </a:schemeClr>
              </a:solidFill>
            </a:endParaRPr>
          </a:p>
        </p:txBody>
      </p:sp>
      <p:sp>
        <p:nvSpPr>
          <p:cNvPr id="11" name="矩形 10"/>
          <p:cNvSpPr/>
          <p:nvPr/>
        </p:nvSpPr>
        <p:spPr>
          <a:xfrm>
            <a:off x="3737666" y="848019"/>
            <a:ext cx="1852800"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flipH="1">
            <a:off x="198566" y="3396075"/>
            <a:ext cx="2790076" cy="1415744"/>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85000"/>
                    <a:lumOff val="15000"/>
                  </a:schemeClr>
                </a:solidFill>
              </a:rPr>
              <a:t>这里输入简单的文字</a:t>
            </a:r>
            <a:r>
              <a:rPr lang="zh-CN" altLang="en-US" sz="1400" dirty="0" smtClean="0">
                <a:solidFill>
                  <a:schemeClr val="tx1">
                    <a:lumMod val="85000"/>
                    <a:lumOff val="15000"/>
                  </a:schemeClr>
                </a:solidFill>
              </a:rPr>
              <a:t>概述这里</a:t>
            </a:r>
            <a:r>
              <a:rPr lang="zh-CN" altLang="en-US" sz="1400" dirty="0">
                <a:solidFill>
                  <a:schemeClr val="tx1">
                    <a:lumMod val="85000"/>
                    <a:lumOff val="15000"/>
                  </a:schemeClr>
                </a:solidFill>
              </a:rPr>
              <a:t>输入简单这里输入简单的文字概述这里</a:t>
            </a:r>
            <a:r>
              <a:rPr lang="zh-CN" altLang="en-US" sz="1400" dirty="0" smtClean="0">
                <a:solidFill>
                  <a:schemeClr val="tx1">
                    <a:lumMod val="85000"/>
                    <a:lumOff val="15000"/>
                  </a:schemeClr>
                </a:solidFill>
              </a:rPr>
              <a:t>输入这里</a:t>
            </a:r>
            <a:r>
              <a:rPr lang="zh-CN" altLang="en-US" sz="1400" dirty="0">
                <a:solidFill>
                  <a:schemeClr val="tx1">
                    <a:lumMod val="85000"/>
                    <a:lumOff val="15000"/>
                  </a:schemeClr>
                </a:solidFill>
              </a:rPr>
              <a:t>输入简单的文字概述这里</a:t>
            </a:r>
            <a:r>
              <a:rPr lang="zh-CN" altLang="en-US" sz="1400" dirty="0" smtClean="0">
                <a:solidFill>
                  <a:schemeClr val="tx1">
                    <a:lumMod val="85000"/>
                    <a:lumOff val="15000"/>
                  </a:schemeClr>
                </a:solidFill>
              </a:rPr>
              <a:t>输入</a:t>
            </a:r>
            <a:endParaRPr lang="en-US" altLang="zh-CN" sz="1400" dirty="0">
              <a:solidFill>
                <a:schemeClr val="tx1">
                  <a:lumMod val="85000"/>
                  <a:lumOff val="15000"/>
                </a:schemeClr>
              </a:solidFill>
            </a:endParaRPr>
          </a:p>
        </p:txBody>
      </p:sp>
      <p:sp>
        <p:nvSpPr>
          <p:cNvPr id="13" name="矩形 12"/>
          <p:cNvSpPr/>
          <p:nvPr/>
        </p:nvSpPr>
        <p:spPr>
          <a:xfrm>
            <a:off x="689069" y="3117140"/>
            <a:ext cx="2202486"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flipH="1">
            <a:off x="6246420" y="3399437"/>
            <a:ext cx="2790076" cy="1415744"/>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85000"/>
                    <a:lumOff val="15000"/>
                  </a:schemeClr>
                </a:solidFill>
              </a:rPr>
              <a:t>这里输入简单的文字</a:t>
            </a:r>
            <a:r>
              <a:rPr lang="zh-CN" altLang="en-US" sz="1400" dirty="0" smtClean="0">
                <a:solidFill>
                  <a:schemeClr val="tx1">
                    <a:lumMod val="85000"/>
                    <a:lumOff val="15000"/>
                  </a:schemeClr>
                </a:solidFill>
              </a:rPr>
              <a:t>概述这里</a:t>
            </a:r>
            <a:r>
              <a:rPr lang="zh-CN" altLang="en-US" sz="1400" dirty="0">
                <a:solidFill>
                  <a:schemeClr val="tx1">
                    <a:lumMod val="85000"/>
                    <a:lumOff val="15000"/>
                  </a:schemeClr>
                </a:solidFill>
              </a:rPr>
              <a:t>输入简单这里输入简单的文字概述这里</a:t>
            </a:r>
            <a:r>
              <a:rPr lang="zh-CN" altLang="en-US" sz="1400" dirty="0" smtClean="0">
                <a:solidFill>
                  <a:schemeClr val="tx1">
                    <a:lumMod val="85000"/>
                    <a:lumOff val="15000"/>
                  </a:schemeClr>
                </a:solidFill>
              </a:rPr>
              <a:t>输入这里</a:t>
            </a:r>
            <a:r>
              <a:rPr lang="zh-CN" altLang="en-US" sz="1400" dirty="0">
                <a:solidFill>
                  <a:schemeClr val="tx1">
                    <a:lumMod val="85000"/>
                    <a:lumOff val="15000"/>
                  </a:schemeClr>
                </a:solidFill>
              </a:rPr>
              <a:t>输入简单的文字概述这里</a:t>
            </a:r>
            <a:r>
              <a:rPr lang="zh-CN" altLang="en-US" sz="1400" dirty="0" smtClean="0">
                <a:solidFill>
                  <a:schemeClr val="tx1">
                    <a:lumMod val="85000"/>
                    <a:lumOff val="15000"/>
                  </a:schemeClr>
                </a:solidFill>
              </a:rPr>
              <a:t>输入</a:t>
            </a:r>
            <a:endParaRPr lang="en-US" altLang="zh-CN" sz="1400" dirty="0">
              <a:solidFill>
                <a:schemeClr val="tx1">
                  <a:lumMod val="85000"/>
                  <a:lumOff val="15000"/>
                </a:schemeClr>
              </a:solidFill>
            </a:endParaRPr>
          </a:p>
        </p:txBody>
      </p:sp>
      <p:sp>
        <p:nvSpPr>
          <p:cNvPr id="15" name="矩形 14"/>
          <p:cNvSpPr/>
          <p:nvPr/>
        </p:nvSpPr>
        <p:spPr>
          <a:xfrm>
            <a:off x="6736923" y="3120502"/>
            <a:ext cx="2202486"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这里填写小标题</a:t>
            </a:r>
            <a:endPar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4205446" y="2228530"/>
            <a:ext cx="681597" cy="1107996"/>
          </a:xfrm>
          <a:prstGeom prst="rect">
            <a:avLst/>
          </a:prstGeom>
          <a:noFill/>
        </p:spPr>
        <p:txBody>
          <a:bodyPr wrap="none" rtlCol="0">
            <a:spAutoFit/>
          </a:bodyPr>
          <a:lstStyle/>
          <a:p>
            <a:r>
              <a:rPr lang="en-US" altLang="zh-CN" sz="6600" dirty="0" smtClean="0">
                <a:solidFill>
                  <a:schemeClr val="bg1"/>
                </a:solidFill>
                <a:latin typeface="微软雅黑" panose="020B0503020204020204" pitchFamily="34" charset="-122"/>
                <a:ea typeface="微软雅黑" panose="020B0503020204020204" pitchFamily="34" charset="-122"/>
              </a:rPr>
              <a:t>1</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3375723" y="3768010"/>
            <a:ext cx="681597" cy="1107996"/>
          </a:xfrm>
          <a:prstGeom prst="rect">
            <a:avLst/>
          </a:prstGeom>
          <a:noFill/>
        </p:spPr>
        <p:txBody>
          <a:bodyPr wrap="none" rtlCol="0">
            <a:spAutoFit/>
          </a:bodyPr>
          <a:lstStyle/>
          <a:p>
            <a:r>
              <a:rPr lang="en-US" altLang="zh-CN" sz="6600" dirty="0" smtClean="0">
                <a:solidFill>
                  <a:schemeClr val="bg1"/>
                </a:solidFill>
                <a:latin typeface="微软雅黑" panose="020B0503020204020204" pitchFamily="34" charset="-122"/>
                <a:ea typeface="微软雅黑" panose="020B0503020204020204" pitchFamily="34" charset="-122"/>
              </a:rPr>
              <a:t>2</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5087885" y="3768010"/>
            <a:ext cx="681597" cy="1107996"/>
          </a:xfrm>
          <a:prstGeom prst="rect">
            <a:avLst/>
          </a:prstGeom>
          <a:noFill/>
        </p:spPr>
        <p:txBody>
          <a:bodyPr wrap="none" rtlCol="0">
            <a:spAutoFit/>
          </a:bodyPr>
          <a:lstStyle/>
          <a:p>
            <a:r>
              <a:rPr lang="en-US" altLang="zh-CN" sz="6600" dirty="0" smtClean="0">
                <a:solidFill>
                  <a:schemeClr val="bg1"/>
                </a:solidFill>
                <a:latin typeface="微软雅黑" panose="020B0503020204020204" pitchFamily="34" charset="-122"/>
                <a:ea typeface="微软雅黑" panose="020B0503020204020204" pitchFamily="34" charset="-122"/>
              </a:rPr>
              <a:t>3</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5"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20" dur="1000" fill="hold"/>
                                        <p:tgtEl>
                                          <p:spTgt spid="1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6"/>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childTnLst>
                          </p:cTn>
                        </p:par>
                        <p:par>
                          <p:cTn id="35" fill="hold">
                            <p:stCondLst>
                              <p:cond delay="2000"/>
                            </p:stCondLst>
                            <p:childTnLst>
                              <p:par>
                                <p:cTn id="36" presetID="25"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41" dur="1000" fill="hold"/>
                                        <p:tgtEl>
                                          <p:spTgt spid="17"/>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17"/>
                                        </p:tgtEl>
                                      </p:cBhvr>
                                    </p:animEffect>
                                  </p:childTnLst>
                                </p:cTn>
                              </p:par>
                              <p:par>
                                <p:cTn id="46" presetID="25"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51" dur="1000" fill="hold"/>
                                        <p:tgtEl>
                                          <p:spTgt spid="8"/>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8"/>
                                        </p:tgtEl>
                                      </p:cBhvr>
                                    </p:animEffect>
                                  </p:childTnLst>
                                </p:cTn>
                              </p:par>
                            </p:childTnLst>
                          </p:cTn>
                        </p:par>
                        <p:par>
                          <p:cTn id="56" fill="hold">
                            <p:stCondLst>
                              <p:cond delay="3000"/>
                            </p:stCondLst>
                            <p:childTnLst>
                              <p:par>
                                <p:cTn id="57" presetID="25"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62" dur="1000" fill="hold"/>
                                        <p:tgtEl>
                                          <p:spTgt spid="9"/>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9"/>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72" dur="1000" fill="hold"/>
                                        <p:tgtEl>
                                          <p:spTgt spid="18"/>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18"/>
                                        </p:tgtEl>
                                      </p:cBhvr>
                                    </p:animEffect>
                                  </p:childTnLst>
                                </p:cTn>
                              </p:par>
                            </p:childTnLst>
                          </p:cTn>
                        </p:par>
                        <p:par>
                          <p:cTn id="77" fill="hold">
                            <p:stCondLst>
                              <p:cond delay="4000"/>
                            </p:stCondLst>
                            <p:childTnLst>
                              <p:par>
                                <p:cTn id="78" presetID="10" presetClass="entr" presetSubtype="0" fill="hold" grpId="0"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350"/>
                                        <p:tgtEl>
                                          <p:spTgt spid="11"/>
                                        </p:tgtEl>
                                      </p:cBhvr>
                                    </p:animEffect>
                                  </p:childTnLst>
                                </p:cTn>
                              </p:par>
                              <p:par>
                                <p:cTn id="81" presetID="26" presetClass="emph" presetSubtype="0" fill="hold" grpId="1" nodeType="withEffect">
                                  <p:stCondLst>
                                    <p:cond delay="0"/>
                                  </p:stCondLst>
                                  <p:childTnLst>
                                    <p:animEffect transition="out" filter="fade">
                                      <p:cBhvr>
                                        <p:cTn id="82" dur="400" tmFilter="0, 0; .2, .5; .8, .5; 1, 0"/>
                                        <p:tgtEl>
                                          <p:spTgt spid="11"/>
                                        </p:tgtEl>
                                      </p:cBhvr>
                                    </p:animEffect>
                                    <p:animScale>
                                      <p:cBhvr>
                                        <p:cTn id="83" dur="200" autoRev="1" fill="hold"/>
                                        <p:tgtEl>
                                          <p:spTgt spid="11"/>
                                        </p:tgtEl>
                                      </p:cBhvr>
                                      <p:by x="105000" y="105000"/>
                                    </p:animScale>
                                  </p:childTnLst>
                                </p:cTn>
                              </p:par>
                            </p:childTnLst>
                          </p:cTn>
                        </p:par>
                        <p:par>
                          <p:cTn id="84" fill="hold">
                            <p:stCondLst>
                              <p:cond delay="4500"/>
                            </p:stCondLst>
                            <p:childTnLst>
                              <p:par>
                                <p:cTn id="85" presetID="10" presetClass="entr" presetSubtype="0" fill="hold" grpId="0"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par>
                          <p:cTn id="88" fill="hold">
                            <p:stCondLst>
                              <p:cond delay="5000"/>
                            </p:stCondLst>
                            <p:childTnLst>
                              <p:par>
                                <p:cTn id="89" presetID="10" presetClass="entr" presetSubtype="0" fill="hold" grpId="0" nodeType="after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350"/>
                                        <p:tgtEl>
                                          <p:spTgt spid="13"/>
                                        </p:tgtEl>
                                      </p:cBhvr>
                                    </p:animEffect>
                                  </p:childTnLst>
                                </p:cTn>
                              </p:par>
                              <p:par>
                                <p:cTn id="92" presetID="26" presetClass="emph" presetSubtype="0" fill="hold" grpId="1" nodeType="withEffect">
                                  <p:stCondLst>
                                    <p:cond delay="0"/>
                                  </p:stCondLst>
                                  <p:childTnLst>
                                    <p:animEffect transition="out" filter="fade">
                                      <p:cBhvr>
                                        <p:cTn id="93" dur="400" tmFilter="0, 0; .2, .5; .8, .5; 1, 0"/>
                                        <p:tgtEl>
                                          <p:spTgt spid="13"/>
                                        </p:tgtEl>
                                      </p:cBhvr>
                                    </p:animEffect>
                                    <p:animScale>
                                      <p:cBhvr>
                                        <p:cTn id="94" dur="200" autoRev="1" fill="hold"/>
                                        <p:tgtEl>
                                          <p:spTgt spid="13"/>
                                        </p:tgtEl>
                                      </p:cBhvr>
                                      <p:by x="105000" y="105000"/>
                                    </p:animScale>
                                  </p:childTnLst>
                                </p:cTn>
                              </p:par>
                            </p:childTnLst>
                          </p:cTn>
                        </p:par>
                        <p:par>
                          <p:cTn id="95" fill="hold">
                            <p:stCondLst>
                              <p:cond delay="5500"/>
                            </p:stCondLst>
                            <p:childTnLst>
                              <p:par>
                                <p:cTn id="96" presetID="10" presetClass="entr" presetSubtype="0" fill="hold" grpId="0" nodeType="after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childTnLst>
                          </p:cTn>
                        </p:par>
                        <p:par>
                          <p:cTn id="99" fill="hold">
                            <p:stCondLst>
                              <p:cond delay="6000"/>
                            </p:stCondLst>
                            <p:childTnLst>
                              <p:par>
                                <p:cTn id="100" presetID="10" presetClass="entr" presetSubtype="0" fill="hold" grpId="0" nodeType="after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350"/>
                                        <p:tgtEl>
                                          <p:spTgt spid="15"/>
                                        </p:tgtEl>
                                      </p:cBhvr>
                                    </p:animEffect>
                                  </p:childTnLst>
                                </p:cTn>
                              </p:par>
                              <p:par>
                                <p:cTn id="103" presetID="26" presetClass="emph" presetSubtype="0" fill="hold" grpId="1" nodeType="withEffect">
                                  <p:stCondLst>
                                    <p:cond delay="0"/>
                                  </p:stCondLst>
                                  <p:childTnLst>
                                    <p:animEffect transition="out" filter="fade">
                                      <p:cBhvr>
                                        <p:cTn id="104" dur="400" tmFilter="0, 0; .2, .5; .8, .5; 1, 0"/>
                                        <p:tgtEl>
                                          <p:spTgt spid="15"/>
                                        </p:tgtEl>
                                      </p:cBhvr>
                                    </p:animEffect>
                                    <p:animScale>
                                      <p:cBhvr>
                                        <p:cTn id="105" dur="200" autoRev="1" fill="hold"/>
                                        <p:tgtEl>
                                          <p:spTgt spid="15"/>
                                        </p:tgtEl>
                                      </p:cBhvr>
                                      <p:by x="105000" y="105000"/>
                                    </p:animScale>
                                  </p:childTnLst>
                                </p:cTn>
                              </p:par>
                            </p:childTnLst>
                          </p:cTn>
                        </p:par>
                        <p:par>
                          <p:cTn id="106" fill="hold">
                            <p:stCondLst>
                              <p:cond delay="6500"/>
                            </p:stCondLst>
                            <p:childTnLst>
                              <p:par>
                                <p:cTn id="107" presetID="10" presetClass="entr" presetSubtype="0" fill="hold" grpId="0"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p:bldP spid="11" grpId="0"/>
      <p:bldP spid="11" grpId="1"/>
      <p:bldP spid="12" grpId="0"/>
      <p:bldP spid="13" grpId="0"/>
      <p:bldP spid="13" grpId="1"/>
      <p:bldP spid="14" grpId="0"/>
      <p:bldP spid="15" grpId="0"/>
      <p:bldP spid="15" grpId="1"/>
      <p:bldP spid="16" grpId="0"/>
      <p:bldP spid="17" grpId="0"/>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2811</Words>
  <Application>WPS 演示</Application>
  <PresentationFormat>全屏显示(16:9)</PresentationFormat>
  <Paragraphs>466</Paragraphs>
  <Slides>40</Slides>
  <Notes>38</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微软雅黑</vt:lpstr>
      <vt:lpstr>Calibri</vt:lpstr>
      <vt:lpstr>Kozuka Mincho Pr6N H</vt:lpstr>
      <vt:lpstr>隶书</vt:lpstr>
      <vt:lpstr>Century Gothic</vt:lpstr>
      <vt:lpstr>方正正大黑简体</vt:lpstr>
      <vt:lpstr>华文细黑</vt:lpstr>
      <vt:lpstr>Impact</vt:lpstr>
      <vt:lpstr>Wingdings</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other</cp:lastModifiedBy>
  <cp:revision>115</cp:revision>
  <dcterms:created xsi:type="dcterms:W3CDTF">2015-01-08T06:32:00Z</dcterms:created>
  <dcterms:modified xsi:type="dcterms:W3CDTF">2020-02-23T02:48:10Z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